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5"/>
  </p:notesMasterIdLst>
  <p:sldIdLst>
    <p:sldId id="343" r:id="rId2"/>
    <p:sldId id="345" r:id="rId3"/>
    <p:sldId id="394" r:id="rId4"/>
    <p:sldId id="344" r:id="rId5"/>
    <p:sldId id="346" r:id="rId6"/>
    <p:sldId id="347" r:id="rId7"/>
    <p:sldId id="349" r:id="rId8"/>
    <p:sldId id="350" r:id="rId9"/>
    <p:sldId id="353" r:id="rId10"/>
    <p:sldId id="354" r:id="rId11"/>
    <p:sldId id="352" r:id="rId12"/>
    <p:sldId id="358" r:id="rId13"/>
    <p:sldId id="359" r:id="rId14"/>
    <p:sldId id="361" r:id="rId15"/>
    <p:sldId id="362" r:id="rId16"/>
    <p:sldId id="363" r:id="rId17"/>
    <p:sldId id="364" r:id="rId18"/>
    <p:sldId id="366" r:id="rId19"/>
    <p:sldId id="367" r:id="rId20"/>
    <p:sldId id="369" r:id="rId21"/>
    <p:sldId id="371" r:id="rId22"/>
    <p:sldId id="372" r:id="rId23"/>
    <p:sldId id="374" r:id="rId24"/>
    <p:sldId id="375" r:id="rId25"/>
    <p:sldId id="376" r:id="rId26"/>
    <p:sldId id="377" r:id="rId27"/>
    <p:sldId id="378" r:id="rId28"/>
    <p:sldId id="398" r:id="rId29"/>
    <p:sldId id="430" r:id="rId30"/>
    <p:sldId id="360" r:id="rId31"/>
    <p:sldId id="379" r:id="rId32"/>
    <p:sldId id="395" r:id="rId33"/>
    <p:sldId id="392" r:id="rId34"/>
    <p:sldId id="382" r:id="rId35"/>
    <p:sldId id="384" r:id="rId36"/>
    <p:sldId id="383" r:id="rId37"/>
    <p:sldId id="385" r:id="rId38"/>
    <p:sldId id="386" r:id="rId39"/>
    <p:sldId id="387" r:id="rId40"/>
    <p:sldId id="390" r:id="rId41"/>
    <p:sldId id="391" r:id="rId42"/>
    <p:sldId id="393" r:id="rId43"/>
    <p:sldId id="396" r:id="rId44"/>
    <p:sldId id="293" r:id="rId45"/>
    <p:sldId id="380" r:id="rId46"/>
    <p:sldId id="421" r:id="rId47"/>
    <p:sldId id="422" r:id="rId48"/>
    <p:sldId id="423" r:id="rId49"/>
    <p:sldId id="424" r:id="rId50"/>
    <p:sldId id="388" r:id="rId51"/>
    <p:sldId id="389" r:id="rId52"/>
    <p:sldId id="425" r:id="rId53"/>
    <p:sldId id="432" r:id="rId54"/>
    <p:sldId id="426" r:id="rId55"/>
    <p:sldId id="427" r:id="rId56"/>
    <p:sldId id="428" r:id="rId57"/>
    <p:sldId id="429" r:id="rId58"/>
    <p:sldId id="431" r:id="rId59"/>
    <p:sldId id="399" r:id="rId60"/>
    <p:sldId id="408" r:id="rId61"/>
    <p:sldId id="409" r:id="rId62"/>
    <p:sldId id="410" r:id="rId63"/>
    <p:sldId id="411" r:id="rId64"/>
    <p:sldId id="412" r:id="rId65"/>
    <p:sldId id="413" r:id="rId66"/>
    <p:sldId id="414" r:id="rId67"/>
    <p:sldId id="415" r:id="rId68"/>
    <p:sldId id="416" r:id="rId69"/>
    <p:sldId id="417" r:id="rId70"/>
    <p:sldId id="418" r:id="rId71"/>
    <p:sldId id="407" r:id="rId72"/>
    <p:sldId id="433" r:id="rId73"/>
    <p:sldId id="419" r:id="rId74"/>
    <p:sldId id="400" r:id="rId75"/>
    <p:sldId id="401" r:id="rId76"/>
    <p:sldId id="402" r:id="rId77"/>
    <p:sldId id="403" r:id="rId78"/>
    <p:sldId id="404" r:id="rId79"/>
    <p:sldId id="405" r:id="rId80"/>
    <p:sldId id="397" r:id="rId81"/>
    <p:sldId id="420" r:id="rId82"/>
    <p:sldId id="260" r:id="rId83"/>
    <p:sldId id="258" r:id="rId84"/>
    <p:sldId id="259" r:id="rId85"/>
    <p:sldId id="261" r:id="rId86"/>
    <p:sldId id="262" r:id="rId87"/>
    <p:sldId id="263" r:id="rId88"/>
    <p:sldId id="267" r:id="rId89"/>
    <p:sldId id="264" r:id="rId90"/>
    <p:sldId id="434" r:id="rId91"/>
    <p:sldId id="265" r:id="rId92"/>
    <p:sldId id="266" r:id="rId93"/>
    <p:sldId id="268" r:id="rId9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49BA0-A68A-4055-8243-FDA278F6B39A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EA9D9-163C-4B84-A544-5D408DA5F57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15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9822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087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583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7500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2056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28996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433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1535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29662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90714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5590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3673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5058E7-8A27-4EF1-ADC2-EAE5C1DEE277}" type="slidenum">
              <a:rPr lang="nl-NL" smtClean="0"/>
              <a:t>53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169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941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05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011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6607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73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351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306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8293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235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8675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902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49063-2971-49BF-B2EF-6A8BC2F1E5E4}" type="datetimeFigureOut">
              <a:rPr lang="nl-NL" smtClean="0"/>
              <a:t>7-2-2023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EC694-D934-41C6-AC78-617187F83BC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56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kstvak 1">
            <a:extLst>
              <a:ext uri="{FF2B5EF4-FFF2-40B4-BE49-F238E27FC236}">
                <a16:creationId xmlns:a16="http://schemas.microsoft.com/office/drawing/2014/main" id="{4E97FF53-83AC-47A9-9526-DA5E76BF36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kstvak 1">
            <a:extLst>
              <a:ext uri="{FF2B5EF4-FFF2-40B4-BE49-F238E27FC236}">
                <a16:creationId xmlns:a16="http://schemas.microsoft.com/office/drawing/2014/main" id="{B578C291-81E5-4571-B4F6-E90587364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½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O   +   2 F</a:t>
            </a:r>
            <a:r>
              <a:rPr lang="nl-NL" altLang="nl-NL" sz="4000" baseline="-25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2 HF   + ½ O</a:t>
            </a:r>
            <a:r>
              <a:rPr lang="nl-NL" altLang="nl-NL" sz="4000" baseline="-25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kstvak 1">
            <a:extLst>
              <a:ext uri="{FF2B5EF4-FFF2-40B4-BE49-F238E27FC236}">
                <a16:creationId xmlns:a16="http://schemas.microsoft.com/office/drawing/2014/main" id="{721DC091-8786-4023-80DB-63273358E9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½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2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4 HF   +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nl-NL" altLang="nl-NL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kstvak 1">
            <a:extLst>
              <a:ext uri="{FF2B5EF4-FFF2-40B4-BE49-F238E27FC236}">
                <a16:creationId xmlns:a16="http://schemas.microsoft.com/office/drawing/2014/main" id="{A44FBE9D-A1A1-44BA-9740-2BC6807ED7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½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2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4 HF   +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nl-NL" altLang="nl-NL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kstvak 1">
            <a:extLst>
              <a:ext uri="{FF2B5EF4-FFF2-40B4-BE49-F238E27FC236}">
                <a16:creationId xmlns:a16="http://schemas.microsoft.com/office/drawing/2014/main" id="{CA18334B-8DC6-42BD-AFC8-882F0593F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latin typeface="Arial" panose="020B0604020202020204" pitchFamily="34" charset="0"/>
              </a:rPr>
              <a:t>kloppend maken:   </a:t>
            </a: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</a:rPr>
              <a:t>beginnen met  F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kstvak 1">
            <a:extLst>
              <a:ext uri="{FF2B5EF4-FFF2-40B4-BE49-F238E27FC236}">
                <a16:creationId xmlns:a16="http://schemas.microsoft.com/office/drawing/2014/main" id="{866E72E5-2353-488C-BDEA-F1687A28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F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kstvak 1">
            <a:extLst>
              <a:ext uri="{FF2B5EF4-FFF2-40B4-BE49-F238E27FC236}">
                <a16:creationId xmlns:a16="http://schemas.microsoft.com/office/drawing/2014/main" id="{3FFBBA3B-9A78-4805-8EFD-EBF480568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F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kstvak 1">
            <a:extLst>
              <a:ext uri="{FF2B5EF4-FFF2-40B4-BE49-F238E27FC236}">
                <a16:creationId xmlns:a16="http://schemas.microsoft.com/office/drawing/2014/main" id="{BC472AF0-C97F-474A-AF4C-6D1E2DD23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F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 H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kstvak 1">
            <a:extLst>
              <a:ext uri="{FF2B5EF4-FFF2-40B4-BE49-F238E27FC236}">
                <a16:creationId xmlns:a16="http://schemas.microsoft.com/office/drawing/2014/main" id="{C2C73433-47FC-4179-BD2C-1E090AE534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kstvak 1">
            <a:extLst>
              <a:ext uri="{FF2B5EF4-FFF2-40B4-BE49-F238E27FC236}">
                <a16:creationId xmlns:a16="http://schemas.microsoft.com/office/drawing/2014/main" id="{CFC026B8-BB2D-4899-A5DB-BBCD69C536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kstvak 1">
            <a:extLst>
              <a:ext uri="{FF2B5EF4-FFF2-40B4-BE49-F238E27FC236}">
                <a16:creationId xmlns:a16="http://schemas.microsoft.com/office/drawing/2014/main" id="{DB7A4E9C-50B1-41AE-BD8C-B4A8B9BF0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</a:rPr>
              <a:t>kloppend maken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kstvak 1">
            <a:extLst>
              <a:ext uri="{FF2B5EF4-FFF2-40B4-BE49-F238E27FC236}">
                <a16:creationId xmlns:a16="http://schemas.microsoft.com/office/drawing/2014/main" id="{5072D224-E8CD-4F21-BE83-80AB67D4B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½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1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endParaRPr lang="nl-NL" altLang="nl-NL" sz="40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kstvak 1">
            <a:extLst>
              <a:ext uri="{FF2B5EF4-FFF2-40B4-BE49-F238E27FC236}">
                <a16:creationId xmlns:a16="http://schemas.microsoft.com/office/drawing/2014/main" id="{D32FB2A5-0ABB-403F-A073-088AF3686C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rgbClr val="000000"/>
                </a:solidFill>
                <a:latin typeface="Arial" panose="020B0604020202020204" pitchFamily="34" charset="0"/>
              </a:rPr>
              <a:t>kloppend maken:   </a:t>
            </a: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</a:rPr>
              <a:t>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kstvak 1">
            <a:extLst>
              <a:ext uri="{FF2B5EF4-FFF2-40B4-BE49-F238E27FC236}">
                <a16:creationId xmlns:a16="http://schemas.microsoft.com/office/drawing/2014/main" id="{E41556C6-53CE-47B9-BB6C-BAE454D7F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HF   + 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kstvak 1">
            <a:extLst>
              <a:ext uri="{FF2B5EF4-FFF2-40B4-BE49-F238E27FC236}">
                <a16:creationId xmlns:a16="http://schemas.microsoft.com/office/drawing/2014/main" id="{29415146-1677-40AA-B42A-3DD78DE35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HF   + 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kstvak 1">
            <a:extLst>
              <a:ext uri="{FF2B5EF4-FFF2-40B4-BE49-F238E27FC236}">
                <a16:creationId xmlns:a16="http://schemas.microsoft.com/office/drawing/2014/main" id="{C3692565-DD4D-4929-97A9-1AD98F086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   +  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kstvak 1">
            <a:extLst>
              <a:ext uri="{FF2B5EF4-FFF2-40B4-BE49-F238E27FC236}">
                <a16:creationId xmlns:a16="http://schemas.microsoft.com/office/drawing/2014/main" id="{9A06B4A6-E379-4147-B281-CEE346BC5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 H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   +  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kstvak 1">
            <a:extLst>
              <a:ext uri="{FF2B5EF4-FFF2-40B4-BE49-F238E27FC236}">
                <a16:creationId xmlns:a16="http://schemas.microsoft.com/office/drawing/2014/main" id="{02EE2E1D-6DF9-4DB1-B1CD-7273FA72C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+   </a:t>
            </a:r>
            <a:r>
              <a:rPr lang="nl-NL" altLang="nl-NL" sz="40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+  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kstvak 1">
            <a:extLst>
              <a:ext uri="{FF2B5EF4-FFF2-40B4-BE49-F238E27FC236}">
                <a16:creationId xmlns:a16="http://schemas.microsoft.com/office/drawing/2014/main" id="{A3E35E40-56AB-4B6D-B6AD-958EE3684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+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F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+  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kstvak 1">
            <a:extLst>
              <a:ext uri="{FF2B5EF4-FFF2-40B4-BE49-F238E27FC236}">
                <a16:creationId xmlns:a16="http://schemas.microsoft.com/office/drawing/2014/main" id="{A3E35E40-56AB-4B6D-B6AD-958EE3684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solidFill>
                  <a:srgbClr val="000000"/>
                </a:solidFill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2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2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4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00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35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328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kstvak 1">
            <a:extLst>
              <a:ext uri="{FF2B5EF4-FFF2-40B4-BE49-F238E27FC236}">
                <a16:creationId xmlns:a16="http://schemas.microsoft.com/office/drawing/2014/main" id="{C56062B7-B7AA-487B-8971-9F8A0480C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</a:rPr>
              <a:t>kloppend maken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CC45BA2C-D772-4CD5-94B5-C3E2F758E8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037562"/>
            <a:ext cx="8402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b="1" dirty="0">
                <a:solidFill>
                  <a:srgbClr val="FF0000"/>
                </a:solidFill>
                <a:latin typeface="Arial" panose="020B0604020202020204" pitchFamily="34" charset="0"/>
              </a:rPr>
              <a:t>…..                                 …..                              …..                            ….. 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kstvak 1">
            <a:extLst>
              <a:ext uri="{FF2B5EF4-FFF2-40B4-BE49-F238E27FC236}">
                <a16:creationId xmlns:a16="http://schemas.microsoft.com/office/drawing/2014/main" id="{6FFC8716-353C-4624-8AFE-768C03F21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kstvak 1">
            <a:extLst>
              <a:ext uri="{FF2B5EF4-FFF2-40B4-BE49-F238E27FC236}">
                <a16:creationId xmlns:a16="http://schemas.microsoft.com/office/drawing/2014/main" id="{8727FA87-5F43-47DE-A5B6-46DBE99D1A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kstvak 1">
            <a:extLst>
              <a:ext uri="{FF2B5EF4-FFF2-40B4-BE49-F238E27FC236}">
                <a16:creationId xmlns:a16="http://schemas.microsoft.com/office/drawing/2014/main" id="{D31C875D-3C72-4831-BDDC-8593CE2132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Zuurstof komt na de pijl in meerdere stoffen voor.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8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Tip: zuurstof als laatste kloppend maken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kstvak 1">
            <a:extLst>
              <a:ext uri="{FF2B5EF4-FFF2-40B4-BE49-F238E27FC236}">
                <a16:creationId xmlns:a16="http://schemas.microsoft.com/office/drawing/2014/main" id="{7587B4E6-031F-46A0-BC53-10DDAA867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Zuurstof komt na de pijl in meerdere stoffen voor.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28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    Tip: zuurstof als laatste kloppend maken.</a:t>
            </a:r>
          </a:p>
        </p:txBody>
      </p:sp>
      <p:sp>
        <p:nvSpPr>
          <p:cNvPr id="59395" name="Tekstvak 1">
            <a:extLst>
              <a:ext uri="{FF2B5EF4-FFF2-40B4-BE49-F238E27FC236}">
                <a16:creationId xmlns:a16="http://schemas.microsoft.com/office/drawing/2014/main" id="{826590EB-11A0-46C1-A8F7-BC22F4F60A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981075"/>
            <a:ext cx="86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2400" b="1">
                <a:solidFill>
                  <a:srgbClr val="FF0000"/>
                </a:solidFill>
                <a:latin typeface="Arial" panose="020B0604020202020204" pitchFamily="34" charset="0"/>
              </a:rPr>
              <a:t>…..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kstvak 1">
            <a:extLst>
              <a:ext uri="{FF2B5EF4-FFF2-40B4-BE49-F238E27FC236}">
                <a16:creationId xmlns:a16="http://schemas.microsoft.com/office/drawing/2014/main" id="{421015D2-833E-499E-9F9E-9F95FD3F68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kstvak 1">
            <a:extLst>
              <a:ext uri="{FF2B5EF4-FFF2-40B4-BE49-F238E27FC236}">
                <a16:creationId xmlns:a16="http://schemas.microsoft.com/office/drawing/2014/main" id="{B7A2D6CE-7A10-4F08-9E11-202CCB7C5A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kstvak 1">
            <a:extLst>
              <a:ext uri="{FF2B5EF4-FFF2-40B4-BE49-F238E27FC236}">
                <a16:creationId xmlns:a16="http://schemas.microsoft.com/office/drawing/2014/main" id="{45432B5A-7F32-4F05-A26B-D49C2B9C9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kstvak 1">
            <a:extLst>
              <a:ext uri="{FF2B5EF4-FFF2-40B4-BE49-F238E27FC236}">
                <a16:creationId xmlns:a16="http://schemas.microsoft.com/office/drawing/2014/main" id="{D1FE9795-FF6B-49D8-8629-ABCA116AC3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NO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 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kstvak 1">
            <a:extLst>
              <a:ext uri="{FF2B5EF4-FFF2-40B4-BE49-F238E27FC236}">
                <a16:creationId xmlns:a16="http://schemas.microsoft.com/office/drawing/2014/main" id="{595113BD-A73A-46E9-B184-1E81FADAE8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ekstvak 1">
            <a:extLst>
              <a:ext uri="{FF2B5EF4-FFF2-40B4-BE49-F238E27FC236}">
                <a16:creationId xmlns:a16="http://schemas.microsoft.com/office/drawing/2014/main" id="{ED67F824-91EB-4531-A448-9871E7DA12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 N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kstvak 1">
            <a:extLst>
              <a:ext uri="{FF2B5EF4-FFF2-40B4-BE49-F238E27FC236}">
                <a16:creationId xmlns:a16="http://schemas.microsoft.com/office/drawing/2014/main" id="{51841ADE-D0FF-4BB7-BDD6-28FE9028D1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latin typeface="Arial" panose="020B0604020202020204" pitchFamily="34" charset="0"/>
              </a:rPr>
              <a:t>kloppend maken:   </a:t>
            </a:r>
            <a:r>
              <a:rPr lang="nl-NL" altLang="nl-NL" sz="2800" dirty="0">
                <a:solidFill>
                  <a:srgbClr val="FF0000"/>
                </a:solidFill>
                <a:latin typeface="Arial" panose="020B0604020202020204" pitchFamily="34" charset="0"/>
              </a:rPr>
              <a:t>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kstvak 1">
            <a:extLst>
              <a:ext uri="{FF2B5EF4-FFF2-40B4-BE49-F238E27FC236}">
                <a16:creationId xmlns:a16="http://schemas.microsoft.com/office/drawing/2014/main" id="{DB221544-10DA-4AB6-85A4-3F613A60C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2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ekstvak 1">
            <a:extLst>
              <a:ext uri="{FF2B5EF4-FFF2-40B4-BE49-F238E27FC236}">
                <a16:creationId xmlns:a16="http://schemas.microsoft.com/office/drawing/2014/main" id="{BDC434E8-E84C-47B0-A2C5-F31570D23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2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 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Tekstvak 1">
            <a:extLst>
              <a:ext uri="{FF2B5EF4-FFF2-40B4-BE49-F238E27FC236}">
                <a16:creationId xmlns:a16="http://schemas.microsoft.com/office/drawing/2014/main" id="{BC333E09-C955-4E84-8EE0-4F796DB10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387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21b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2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+ 2½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2 NO  +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5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NO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4000" dirty="0">
              <a:solidFill>
                <a:srgbClr val="FF0000"/>
              </a:solidFill>
              <a:latin typeface="Arial" panose="020B0604020202020204" pitchFamily="34" charset="0"/>
              <a:sym typeface="Wingdings" panose="05000000000000000000" pitchFamily="2" charset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732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308304" y="765132"/>
            <a:ext cx="14119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Opgave 22a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192D9968-E09D-41E4-8F8E-80D9FEA07EF5}"/>
              </a:ext>
            </a:extLst>
          </p:cNvPr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ep 2">
            <a:extLst>
              <a:ext uri="{FF2B5EF4-FFF2-40B4-BE49-F238E27FC236}">
                <a16:creationId xmlns:a16="http://schemas.microsoft.com/office/drawing/2014/main" id="{6E09C58E-BEF1-48AF-B7EC-A9478EFDE1A4}"/>
              </a:ext>
            </a:extLst>
          </p:cNvPr>
          <p:cNvGrpSpPr/>
          <p:nvPr/>
        </p:nvGrpSpPr>
        <p:grpSpPr>
          <a:xfrm>
            <a:off x="50304" y="2494894"/>
            <a:ext cx="9144000" cy="3657600"/>
            <a:chOff x="27992" y="2833464"/>
            <a:chExt cx="9144000" cy="3657600"/>
          </a:xfrm>
        </p:grpSpPr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611188" y="5589588"/>
              <a:ext cx="82819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/>
                <a:t> </a:t>
              </a:r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485192" y="2833464"/>
              <a:ext cx="8229600" cy="3657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052" name="Picture 4" descr="benzinemotor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742" y="2925539"/>
              <a:ext cx="7826375" cy="305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3" name="Text Box 5"/>
            <p:cNvSpPr txBox="1">
              <a:spLocks noChangeArrowheads="1"/>
            </p:cNvSpPr>
            <p:nvPr/>
          </p:nvSpPr>
          <p:spPr bwMode="auto">
            <a:xfrm>
              <a:off x="1431342" y="3068414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b="1"/>
                <a:t>oc</a:t>
              </a:r>
              <a:r>
                <a:rPr lang="nl-NL" b="1"/>
                <a:t>taan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1431342" y="5949727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/>
                <a:t>zuurstof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6687555" y="3428777"/>
              <a:ext cx="19431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koolstofdioxide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7192380" y="5949727"/>
              <a:ext cx="9144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water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2059" name="Rectangle 11"/>
            <p:cNvSpPr>
              <a:spLocks noChangeArrowheads="1"/>
            </p:cNvSpPr>
            <p:nvPr/>
          </p:nvSpPr>
          <p:spPr bwMode="auto">
            <a:xfrm>
              <a:off x="27992" y="5636989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nl-NL"/>
            </a:p>
          </p:txBody>
        </p:sp>
      </p:grp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</p:spTree>
    <p:extLst>
      <p:ext uri="{BB962C8B-B14F-4D97-AF65-F5344CB8AC3E}">
        <p14:creationId xmlns:p14="http://schemas.microsoft.com/office/powerpoint/2010/main" val="396947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1085342" y="988616"/>
            <a:ext cx="7189340" cy="400110"/>
            <a:chOff x="656134" y="4355216"/>
            <a:chExt cx="7189340" cy="40011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>
                  <a:solidFill>
                    <a:srgbClr val="FF0000"/>
                  </a:solidFill>
                </a:rPr>
                <a:t>oc</a:t>
              </a:r>
              <a:r>
                <a:rPr lang="nl-NL" sz="2000" dirty="0">
                  <a:solidFill>
                    <a:srgbClr val="FF0000"/>
                  </a:solidFill>
                </a:rPr>
                <a:t>taan (l)   </a:t>
              </a:r>
              <a:r>
                <a:rPr lang="nl-NL" sz="400" dirty="0">
                  <a:solidFill>
                    <a:srgbClr val="FF0000"/>
                  </a:solidFill>
                </a:rPr>
                <a:t>   </a:t>
              </a:r>
              <a:r>
                <a:rPr lang="nl-NL" sz="2000" dirty="0">
                  <a:solidFill>
                    <a:srgbClr val="FF0000"/>
                  </a:solidFill>
                </a:rPr>
                <a:t>+  </a:t>
              </a:r>
              <a:r>
                <a:rPr lang="nl-NL" sz="400" dirty="0">
                  <a:solidFill>
                    <a:srgbClr val="FF0000"/>
                  </a:solidFill>
                </a:rPr>
                <a:t>   </a:t>
              </a:r>
              <a:r>
                <a:rPr lang="nl-NL" sz="2000" dirty="0">
                  <a:solidFill>
                    <a:srgbClr val="FF0000"/>
                  </a:solidFill>
                </a:rPr>
                <a:t>zuurstof (g)              </a:t>
              </a:r>
              <a:r>
                <a:rPr lang="en-US" sz="2000" dirty="0">
                  <a:solidFill>
                    <a:srgbClr val="FF0000"/>
                  </a:solidFill>
                </a:rPr>
                <a:t>  </a:t>
              </a:r>
              <a:r>
                <a:rPr lang="nl-NL" sz="2000" dirty="0">
                  <a:solidFill>
                    <a:srgbClr val="FF0000"/>
                  </a:solidFill>
                </a:rPr>
                <a:t>koolstofdioxide (g)  +      water (l)</a:t>
              </a:r>
              <a:r>
                <a:rPr lang="nl-NL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EE32ECE3-0683-4A9E-AFD9-FB616934DBD9}"/>
              </a:ext>
            </a:extLst>
          </p:cNvPr>
          <p:cNvGrpSpPr/>
          <p:nvPr/>
        </p:nvGrpSpPr>
        <p:grpSpPr>
          <a:xfrm>
            <a:off x="50304" y="2494894"/>
            <a:ext cx="9144000" cy="3657600"/>
            <a:chOff x="27992" y="2833464"/>
            <a:chExt cx="9144000" cy="3657600"/>
          </a:xfrm>
        </p:grpSpPr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4666B20E-B2AD-4BD3-89D0-482ECAE06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5589588"/>
              <a:ext cx="82819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/>
                <a:t> </a:t>
              </a:r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B1D3E685-C7E9-4F94-95B9-2FF112ADD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92" y="2833464"/>
              <a:ext cx="8229600" cy="3657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6" name="Picture 4" descr="benzinemotor2">
              <a:extLst>
                <a:ext uri="{FF2B5EF4-FFF2-40B4-BE49-F238E27FC236}">
                  <a16:creationId xmlns:a16="http://schemas.microsoft.com/office/drawing/2014/main" id="{6A1C4A14-C06E-407F-8F5A-37007F58C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742" y="2925539"/>
              <a:ext cx="7826375" cy="305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5">
              <a:extLst>
                <a:ext uri="{FF2B5EF4-FFF2-40B4-BE49-F238E27FC236}">
                  <a16:creationId xmlns:a16="http://schemas.microsoft.com/office/drawing/2014/main" id="{3762D0CC-D6AC-4CC6-90F4-028B917130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1342" y="3068414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b="1"/>
                <a:t>oc</a:t>
              </a:r>
              <a:r>
                <a:rPr lang="nl-NL" b="1"/>
                <a:t>taan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8" name="Text Box 6">
              <a:extLst>
                <a:ext uri="{FF2B5EF4-FFF2-40B4-BE49-F238E27FC236}">
                  <a16:creationId xmlns:a16="http://schemas.microsoft.com/office/drawing/2014/main" id="{605138DD-398A-435A-8067-0F11A6C15C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1342" y="5949727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/>
                <a:t>zuurstof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9" name="Text Box 7">
              <a:extLst>
                <a:ext uri="{FF2B5EF4-FFF2-40B4-BE49-F238E27FC236}">
                  <a16:creationId xmlns:a16="http://schemas.microsoft.com/office/drawing/2014/main" id="{447C1CA5-0CBE-4176-BB59-0CC5A208A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7555" y="3428777"/>
              <a:ext cx="19431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koolstofdioxide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30" name="Text Box 8">
              <a:extLst>
                <a:ext uri="{FF2B5EF4-FFF2-40B4-BE49-F238E27FC236}">
                  <a16:creationId xmlns:a16="http://schemas.microsoft.com/office/drawing/2014/main" id="{455BC33F-09F2-4807-961B-926C15269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2380" y="5949727"/>
              <a:ext cx="9144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water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31" name="Rectangle 11">
              <a:extLst>
                <a:ext uri="{FF2B5EF4-FFF2-40B4-BE49-F238E27FC236}">
                  <a16:creationId xmlns:a16="http://schemas.microsoft.com/office/drawing/2014/main" id="{9A13ED5A-609A-46EC-8CFA-6CA647564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92" y="5636989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73542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(g)                  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CO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9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 dirty="0"/>
            </a:p>
          </p:txBody>
        </p:sp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EE32ECE3-0683-4A9E-AFD9-FB616934DBD9}"/>
              </a:ext>
            </a:extLst>
          </p:cNvPr>
          <p:cNvGrpSpPr/>
          <p:nvPr/>
        </p:nvGrpSpPr>
        <p:grpSpPr>
          <a:xfrm>
            <a:off x="50304" y="2494894"/>
            <a:ext cx="9144000" cy="3657600"/>
            <a:chOff x="27992" y="2833464"/>
            <a:chExt cx="9144000" cy="3657600"/>
          </a:xfrm>
        </p:grpSpPr>
        <p:sp>
          <p:nvSpPr>
            <p:cNvPr id="24" name="Rectangle 14">
              <a:extLst>
                <a:ext uri="{FF2B5EF4-FFF2-40B4-BE49-F238E27FC236}">
                  <a16:creationId xmlns:a16="http://schemas.microsoft.com/office/drawing/2014/main" id="{4666B20E-B2AD-4BD3-89D0-482ECAE06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1188" y="5589588"/>
              <a:ext cx="82819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/>
                <a:t> </a:t>
              </a:r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B1D3E685-C7E9-4F94-95B9-2FF112ADD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5192" y="2833464"/>
              <a:ext cx="8229600" cy="36576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nl-NL"/>
            </a:p>
          </p:txBody>
        </p:sp>
        <p:pic>
          <p:nvPicPr>
            <p:cNvPr id="26" name="Picture 4" descr="benzinemotor2">
              <a:extLst>
                <a:ext uri="{FF2B5EF4-FFF2-40B4-BE49-F238E27FC236}">
                  <a16:creationId xmlns:a16="http://schemas.microsoft.com/office/drawing/2014/main" id="{6A1C4A14-C06E-407F-8F5A-37007F58C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7742" y="2925539"/>
              <a:ext cx="7826375" cy="305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 Box 5">
              <a:extLst>
                <a:ext uri="{FF2B5EF4-FFF2-40B4-BE49-F238E27FC236}">
                  <a16:creationId xmlns:a16="http://schemas.microsoft.com/office/drawing/2014/main" id="{3762D0CC-D6AC-4CC6-90F4-028B917130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1342" y="3068414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b="1"/>
                <a:t>oc</a:t>
              </a:r>
              <a:r>
                <a:rPr lang="nl-NL" b="1"/>
                <a:t>taan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8" name="Text Box 6">
              <a:extLst>
                <a:ext uri="{FF2B5EF4-FFF2-40B4-BE49-F238E27FC236}">
                  <a16:creationId xmlns:a16="http://schemas.microsoft.com/office/drawing/2014/main" id="{605138DD-398A-435A-8067-0F11A6C15C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1342" y="5949727"/>
              <a:ext cx="12573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/>
                <a:t>zuurstof</a:t>
              </a:r>
              <a:endParaRPr lang="nl-NL" sz="2400">
                <a:latin typeface="Times New Roman" charset="0"/>
              </a:endParaRPr>
            </a:p>
          </p:txBody>
        </p:sp>
        <p:sp>
          <p:nvSpPr>
            <p:cNvPr id="29" name="Text Box 7">
              <a:extLst>
                <a:ext uri="{FF2B5EF4-FFF2-40B4-BE49-F238E27FC236}">
                  <a16:creationId xmlns:a16="http://schemas.microsoft.com/office/drawing/2014/main" id="{447C1CA5-0CBE-4176-BB59-0CC5A208A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87555" y="3428777"/>
              <a:ext cx="19431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koolstofdioxide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30" name="Text Box 8">
              <a:extLst>
                <a:ext uri="{FF2B5EF4-FFF2-40B4-BE49-F238E27FC236}">
                  <a16:creationId xmlns:a16="http://schemas.microsoft.com/office/drawing/2014/main" id="{455BC33F-09F2-4807-961B-926C15269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92380" y="5949727"/>
              <a:ext cx="914400" cy="3429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nl-NL" b="1" dirty="0"/>
                <a:t>water</a:t>
              </a:r>
              <a:endParaRPr lang="nl-NL" sz="2400" dirty="0">
                <a:latin typeface="Times New Roman" charset="0"/>
              </a:endParaRPr>
            </a:p>
          </p:txBody>
        </p:sp>
        <p:sp>
          <p:nvSpPr>
            <p:cNvPr id="31" name="Rectangle 11">
              <a:extLst>
                <a:ext uri="{FF2B5EF4-FFF2-40B4-BE49-F238E27FC236}">
                  <a16:creationId xmlns:a16="http://schemas.microsoft.com/office/drawing/2014/main" id="{9A13ED5A-609A-46EC-8CFA-6CA647564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92" y="5636989"/>
              <a:ext cx="914400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90524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C</a:t>
              </a:r>
              <a:r>
                <a:rPr lang="nl-NL" sz="2000" b="1" dirty="0"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9</a:t>
              </a:r>
              <a:r>
                <a:rPr lang="nl-NL" sz="2000" b="1" dirty="0">
                  <a:ea typeface="Times New Roman" charset="0"/>
                  <a:cs typeface="Arial" charset="0"/>
                </a:rPr>
                <a:t> 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07821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8 C</a:t>
              </a:r>
              <a:r>
                <a:rPr lang="nl-NL" sz="2000" b="1" dirty="0"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9</a:t>
              </a:r>
              <a:r>
                <a:rPr lang="nl-NL" sz="2000" b="1" dirty="0">
                  <a:ea typeface="Times New Roman" charset="0"/>
                  <a:cs typeface="Arial" charset="0"/>
                </a:rPr>
                <a:t> 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22329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kstvak 1">
            <a:extLst>
              <a:ext uri="{FF2B5EF4-FFF2-40B4-BE49-F238E27FC236}">
                <a16:creationId xmlns:a16="http://schemas.microsoft.com/office/drawing/2014/main" id="{9D21CC29-599E-45BE-9E36-F14A7A3B2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4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18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CO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9</a:t>
              </a:r>
              <a:r>
                <a:rPr lang="nl-NL" sz="2000" b="1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817860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18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CO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 H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4102740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8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 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dirty="0">
                  <a:ea typeface="Times New Roman" charset="0"/>
                  <a:cs typeface="Arial" charset="0"/>
                </a:rPr>
                <a:t>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73460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8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 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dirty="0">
                  <a:ea typeface="Times New Roman" charset="0"/>
                  <a:cs typeface="Arial" charset="0"/>
                </a:rPr>
                <a:t>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1D773B34-7BBD-4C52-A3A8-9F878D5357A1}"/>
              </a:ext>
            </a:extLst>
          </p:cNvPr>
          <p:cNvSpPr txBox="1"/>
          <p:nvPr/>
        </p:nvSpPr>
        <p:spPr>
          <a:xfrm>
            <a:off x="4986000" y="2142168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16 x O                           9 x O         </a:t>
            </a:r>
          </a:p>
          <a:p>
            <a:r>
              <a:rPr lang="nl-NL" sz="2000" b="1" dirty="0">
                <a:solidFill>
                  <a:srgbClr val="00B050"/>
                </a:solidFill>
              </a:rPr>
              <a:t>             </a:t>
            </a:r>
          </a:p>
        </p:txBody>
      </p:sp>
    </p:spTree>
    <p:extLst>
      <p:ext uri="{BB962C8B-B14F-4D97-AF65-F5344CB8AC3E}">
        <p14:creationId xmlns:p14="http://schemas.microsoft.com/office/powerpoint/2010/main" val="429120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chemeClr val="bg1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8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 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dirty="0">
                  <a:ea typeface="Times New Roman" charset="0"/>
                  <a:cs typeface="Arial" charset="0"/>
                </a:rPr>
                <a:t>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1D773B34-7BBD-4C52-A3A8-9F878D5357A1}"/>
              </a:ext>
            </a:extLst>
          </p:cNvPr>
          <p:cNvSpPr txBox="1"/>
          <p:nvPr/>
        </p:nvSpPr>
        <p:spPr>
          <a:xfrm>
            <a:off x="4986000" y="2142168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16 x O                           9 x O         </a:t>
            </a:r>
          </a:p>
          <a:p>
            <a:r>
              <a:rPr lang="nl-NL" sz="2000" b="1" dirty="0">
                <a:solidFill>
                  <a:srgbClr val="00B050"/>
                </a:solidFill>
              </a:rPr>
              <a:t>             totaal  25 x O  </a:t>
            </a:r>
          </a:p>
        </p:txBody>
      </p:sp>
    </p:spTree>
    <p:extLst>
      <p:ext uri="{BB962C8B-B14F-4D97-AF65-F5344CB8AC3E}">
        <p14:creationId xmlns:p14="http://schemas.microsoft.com/office/powerpoint/2010/main" val="17128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152240"/>
            <a:chOff x="0" y="4355216"/>
            <a:chExt cx="8964613" cy="115224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rgbClr val="00B050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solidFill>
                    <a:srgbClr val="00B05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</a:t>
              </a:r>
              <a:r>
                <a:rPr lang="nl-NL" sz="2000" b="1" dirty="0">
                  <a:ea typeface="Times New Roman" charset="0"/>
                  <a:cs typeface="Arial" charset="0"/>
                </a:rPr>
                <a:t>(g)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8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baseline="-30000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</a:t>
              </a:r>
              <a:r>
                <a:rPr lang="nl-NL" sz="4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 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O</a:t>
              </a:r>
              <a:r>
                <a:rPr lang="nl-NL" sz="2000" b="1" dirty="0">
                  <a:ea typeface="Times New Roman" charset="0"/>
                  <a:cs typeface="Arial" charset="0"/>
                </a:rPr>
                <a:t>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9" name="Tekstvak 8">
            <a:extLst>
              <a:ext uri="{FF2B5EF4-FFF2-40B4-BE49-F238E27FC236}">
                <a16:creationId xmlns:a16="http://schemas.microsoft.com/office/drawing/2014/main" id="{1D773B34-7BBD-4C52-A3A8-9F878D5357A1}"/>
              </a:ext>
            </a:extLst>
          </p:cNvPr>
          <p:cNvSpPr txBox="1"/>
          <p:nvPr/>
        </p:nvSpPr>
        <p:spPr>
          <a:xfrm>
            <a:off x="4986000" y="2142168"/>
            <a:ext cx="3995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rgbClr val="00B050"/>
                </a:solidFill>
              </a:rPr>
              <a:t>16 x O                           9 x O         </a:t>
            </a:r>
          </a:p>
          <a:p>
            <a:r>
              <a:rPr lang="nl-NL" sz="2000" b="1" dirty="0">
                <a:solidFill>
                  <a:srgbClr val="00B050"/>
                </a:solidFill>
              </a:rPr>
              <a:t>             totaal  25 x O  </a:t>
            </a:r>
          </a:p>
        </p:txBody>
      </p:sp>
    </p:spTree>
    <p:extLst>
      <p:ext uri="{BB962C8B-B14F-4D97-AF65-F5344CB8AC3E}">
        <p14:creationId xmlns:p14="http://schemas.microsoft.com/office/powerpoint/2010/main" val="129817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904370"/>
            <a:chOff x="0" y="4355216"/>
            <a:chExt cx="8964613" cy="190437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12 ½</a:t>
              </a:r>
              <a:r>
                <a:rPr lang="nl-NL" sz="2000" b="1" dirty="0">
                  <a:ea typeface="Times New Roman" charset="0"/>
                  <a:cs typeface="Arial" charset="0"/>
                </a:rPr>
                <a:t>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 CO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solidFill>
                    <a:srgbClr val="FF0000"/>
                  </a:solidFill>
                  <a:ea typeface="Times New Roman" charset="0"/>
                  <a:cs typeface="Arial" charset="0"/>
                </a:rPr>
                <a:t>9</a:t>
              </a:r>
              <a:r>
                <a:rPr lang="nl-NL" sz="2000" b="1" dirty="0">
                  <a:ea typeface="Times New Roman" charset="0"/>
                  <a:cs typeface="Arial" charset="0"/>
                </a:rPr>
                <a:t> 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0ACA39C0-2CC4-4C62-8BE3-FCE0F56A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5862711"/>
              <a:ext cx="82819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nl-NL" sz="2000" b="1" dirty="0"/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469655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27992" y="7318152"/>
            <a:ext cx="8964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nl-NL" sz="2000" dirty="0">
                <a:ea typeface="Times New Roman" charset="0"/>
                <a:cs typeface="Arial" charset="0"/>
              </a:rPr>
              <a:t>             </a:t>
            </a:r>
          </a:p>
        </p:txBody>
      </p:sp>
      <p:sp>
        <p:nvSpPr>
          <p:cNvPr id="15" name="Tekstvak 14"/>
          <p:cNvSpPr txBox="1"/>
          <p:nvPr/>
        </p:nvSpPr>
        <p:spPr>
          <a:xfrm>
            <a:off x="567742" y="311768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Het verbranden van benzine (ofwel octaan, </a:t>
            </a:r>
            <a:r>
              <a:rPr lang="nl-NL" sz="2000" dirty="0">
                <a:ea typeface="Times New Roman" charset="0"/>
                <a:cs typeface="Arial" charset="0"/>
              </a:rPr>
              <a:t>C</a:t>
            </a:r>
            <a:r>
              <a:rPr lang="nl-NL" sz="2000" baseline="-30000" dirty="0">
                <a:ea typeface="Times New Roman" charset="0"/>
                <a:cs typeface="Arial" charset="0"/>
              </a:rPr>
              <a:t>8</a:t>
            </a:r>
            <a:r>
              <a:rPr lang="nl-NL" sz="2000" dirty="0">
                <a:ea typeface="Times New Roman" charset="0"/>
                <a:cs typeface="Arial" charset="0"/>
              </a:rPr>
              <a:t>H</a:t>
            </a:r>
            <a:r>
              <a:rPr lang="nl-NL" sz="2000" baseline="-30000" dirty="0">
                <a:ea typeface="Times New Roman" charset="0"/>
                <a:cs typeface="Arial" charset="0"/>
              </a:rPr>
              <a:t>18 </a:t>
            </a:r>
            <a:r>
              <a:rPr lang="nl-NL" sz="2000" dirty="0"/>
              <a:t>) in een motor van een auto.</a:t>
            </a:r>
          </a:p>
        </p:txBody>
      </p:sp>
      <p:grpSp>
        <p:nvGrpSpPr>
          <p:cNvPr id="14" name="Groep 13">
            <a:extLst>
              <a:ext uri="{FF2B5EF4-FFF2-40B4-BE49-F238E27FC236}">
                <a16:creationId xmlns:a16="http://schemas.microsoft.com/office/drawing/2014/main" id="{3DAD0E23-B493-4206-BF30-58C9C004053D}"/>
              </a:ext>
            </a:extLst>
          </p:cNvPr>
          <p:cNvGrpSpPr/>
          <p:nvPr/>
        </p:nvGrpSpPr>
        <p:grpSpPr>
          <a:xfrm>
            <a:off x="429208" y="988616"/>
            <a:ext cx="8964613" cy="1904370"/>
            <a:chOff x="0" y="4355216"/>
            <a:chExt cx="8964613" cy="1904370"/>
          </a:xfrm>
        </p:grpSpPr>
        <p:sp>
          <p:nvSpPr>
            <p:cNvPr id="16" name="Rectangle 9">
              <a:extLst>
                <a:ext uri="{FF2B5EF4-FFF2-40B4-BE49-F238E27FC236}">
                  <a16:creationId xmlns:a16="http://schemas.microsoft.com/office/drawing/2014/main" id="{199C4E22-2BCC-46FA-9BBC-C3CD1A330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134" y="4355216"/>
              <a:ext cx="718934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tabLst>
                  <a:tab pos="6632575" algn="l"/>
                </a:tabLst>
              </a:pPr>
              <a:r>
                <a:rPr lang="en-US" sz="2000" dirty="0" err="1"/>
                <a:t>oc</a:t>
              </a:r>
              <a:r>
                <a:rPr lang="nl-NL" sz="2000" dirty="0"/>
                <a:t>taan (l)   </a:t>
              </a:r>
              <a:r>
                <a:rPr lang="nl-NL" sz="400" dirty="0"/>
                <a:t>   </a:t>
              </a:r>
              <a:r>
                <a:rPr lang="nl-NL" sz="2000" dirty="0"/>
                <a:t>+  </a:t>
              </a:r>
              <a:r>
                <a:rPr lang="nl-NL" sz="400" dirty="0"/>
                <a:t>   </a:t>
              </a:r>
              <a:r>
                <a:rPr lang="nl-NL" sz="2000" dirty="0"/>
                <a:t>zuurstof (g)              </a:t>
              </a:r>
              <a:r>
                <a:rPr lang="en-US" sz="2000" dirty="0"/>
                <a:t>  </a:t>
              </a:r>
              <a:r>
                <a:rPr lang="nl-NL" sz="2000" dirty="0"/>
                <a:t>koolstofdioxide (g)  +      water (l)</a:t>
              </a:r>
              <a:r>
                <a:rPr lang="nl-NL" dirty="0"/>
                <a:t> </a:t>
              </a:r>
            </a:p>
          </p:txBody>
        </p:sp>
        <p:sp>
          <p:nvSpPr>
            <p:cNvPr id="17" name="Line 10">
              <a:extLst>
                <a:ext uri="{FF2B5EF4-FFF2-40B4-BE49-F238E27FC236}">
                  <a16:creationId xmlns:a16="http://schemas.microsoft.com/office/drawing/2014/main" id="{410313B4-0FF2-4A4A-B008-5E678F6913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4581128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7E3F62D9-74D2-4FAE-BBEA-565401D4F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5110581"/>
              <a:ext cx="8964613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>
                  <a:ea typeface="Times New Roman" charset="0"/>
                  <a:cs typeface="Arial" charset="0"/>
                </a:rPr>
                <a:t>       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C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8</a:t>
              </a:r>
              <a:r>
                <a:rPr lang="nl-NL" sz="2000" b="1" dirty="0">
                  <a:ea typeface="Times New Roman" charset="0"/>
                  <a:cs typeface="Arial" charset="0"/>
                </a:rPr>
                <a:t>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18 </a:t>
              </a:r>
              <a:r>
                <a:rPr lang="nl-NL" sz="2000" b="1" dirty="0">
                  <a:ea typeface="Times New Roman" charset="0"/>
                  <a:cs typeface="Arial" charset="0"/>
                </a:rPr>
                <a:t>(l)    +   12 ½ 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               8 CO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 (g)          +     </a:t>
              </a:r>
              <a:r>
                <a:rPr lang="nl-NL" sz="400" b="1" dirty="0">
                  <a:ea typeface="Times New Roman" charset="0"/>
                  <a:cs typeface="Arial" charset="0"/>
                </a:rPr>
                <a:t>       </a:t>
              </a:r>
              <a:r>
                <a:rPr lang="nl-NL" sz="2000" b="1" dirty="0">
                  <a:ea typeface="Times New Roman" charset="0"/>
                  <a:cs typeface="Arial" charset="0"/>
                </a:rPr>
                <a:t>9 H</a:t>
              </a:r>
              <a:r>
                <a:rPr lang="nl-NL" sz="2000" b="1" baseline="-30000" dirty="0">
                  <a:ea typeface="Times New Roman" charset="0"/>
                  <a:cs typeface="Arial" charset="0"/>
                </a:rPr>
                <a:t>2</a:t>
              </a:r>
              <a:r>
                <a:rPr lang="nl-NL" sz="2000" b="1" dirty="0">
                  <a:ea typeface="Times New Roman" charset="0"/>
                  <a:cs typeface="Arial" charset="0"/>
                </a:rPr>
                <a:t>O (l)</a:t>
              </a:r>
            </a:p>
          </p:txBody>
        </p:sp>
        <p:sp>
          <p:nvSpPr>
            <p:cNvPr id="19" name="Rectangle 14">
              <a:extLst>
                <a:ext uri="{FF2B5EF4-FFF2-40B4-BE49-F238E27FC236}">
                  <a16:creationId xmlns:a16="http://schemas.microsoft.com/office/drawing/2014/main" id="{0ACA39C0-2CC4-4C62-8BE3-FCE0F56A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00" y="5862711"/>
              <a:ext cx="8281987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nl-NL" sz="2000" dirty="0"/>
                <a:t> </a:t>
              </a:r>
              <a:r>
                <a:rPr lang="nl-NL" sz="400" dirty="0"/>
                <a:t>       </a:t>
              </a:r>
              <a:r>
                <a:rPr lang="nl-NL" sz="2000" b="1" dirty="0">
                  <a:solidFill>
                    <a:srgbClr val="FF0000"/>
                  </a:solidFill>
                </a:rPr>
                <a:t>2</a:t>
              </a:r>
              <a:r>
                <a:rPr lang="nl-NL" sz="2000" b="1" dirty="0"/>
                <a:t> C</a:t>
              </a:r>
              <a:r>
                <a:rPr lang="nl-NL" sz="2000" b="1" baseline="-25000" dirty="0"/>
                <a:t>8</a:t>
              </a:r>
              <a:r>
                <a:rPr lang="nl-NL" sz="2000" b="1" dirty="0"/>
                <a:t>H</a:t>
              </a:r>
              <a:r>
                <a:rPr lang="nl-NL" sz="2000" b="1" baseline="-25000" dirty="0"/>
                <a:t>18</a:t>
              </a:r>
              <a:r>
                <a:rPr lang="nl-NL" sz="2000" b="1" dirty="0"/>
                <a:t> (l)    +       </a:t>
              </a:r>
              <a:r>
                <a:rPr lang="nl-NL" sz="2000" b="1" dirty="0">
                  <a:solidFill>
                    <a:srgbClr val="FF0000"/>
                  </a:solidFill>
                </a:rPr>
                <a:t>25</a:t>
              </a:r>
              <a:r>
                <a:rPr lang="nl-NL" sz="2000" b="1" dirty="0"/>
                <a:t> O</a:t>
              </a:r>
              <a:r>
                <a:rPr lang="nl-NL" sz="2000" b="1" baseline="-25000" dirty="0"/>
                <a:t>2</a:t>
              </a:r>
              <a:r>
                <a:rPr lang="nl-NL" sz="2000" b="1" dirty="0"/>
                <a:t> (g)                       </a:t>
              </a:r>
              <a:r>
                <a:rPr lang="nl-NL" sz="2000" b="1" dirty="0">
                  <a:solidFill>
                    <a:srgbClr val="FF0000"/>
                  </a:solidFill>
                </a:rPr>
                <a:t>16</a:t>
              </a:r>
              <a:r>
                <a:rPr lang="nl-NL" sz="2000" b="1" dirty="0"/>
                <a:t> CO</a:t>
              </a:r>
              <a:r>
                <a:rPr lang="nl-NL" sz="2000" b="1" baseline="-25000" dirty="0"/>
                <a:t>2</a:t>
              </a:r>
              <a:r>
                <a:rPr lang="nl-NL" sz="2000" b="1" dirty="0"/>
                <a:t> (g)          +    </a:t>
              </a:r>
              <a:r>
                <a:rPr lang="nl-NL" sz="2000" b="1" dirty="0">
                  <a:solidFill>
                    <a:srgbClr val="FF0000"/>
                  </a:solidFill>
                </a:rPr>
                <a:t>18 </a:t>
              </a:r>
              <a:r>
                <a:rPr lang="nl-NL" sz="2000" b="1" dirty="0"/>
                <a:t>H</a:t>
              </a:r>
              <a:r>
                <a:rPr lang="nl-NL" sz="2000" b="1" baseline="-25000" dirty="0"/>
                <a:t>2</a:t>
              </a:r>
              <a:r>
                <a:rPr lang="nl-NL" sz="2000" b="1" dirty="0"/>
                <a:t>O (l)</a:t>
              </a:r>
            </a:p>
          </p:txBody>
        </p:sp>
        <p:sp>
          <p:nvSpPr>
            <p:cNvPr id="20" name="Line 15">
              <a:extLst>
                <a:ext uri="{FF2B5EF4-FFF2-40B4-BE49-F238E27FC236}">
                  <a16:creationId xmlns:a16="http://schemas.microsoft.com/office/drawing/2014/main" id="{CCEF6E7D-799C-4217-BE2D-464AB2EAA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537321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  <p:sp>
          <p:nvSpPr>
            <p:cNvPr id="21" name="Line 16">
              <a:extLst>
                <a:ext uri="{FF2B5EF4-FFF2-40B4-BE49-F238E27FC236}">
                  <a16:creationId xmlns:a16="http://schemas.microsoft.com/office/drawing/2014/main" id="{D7BEF351-483B-4A82-967B-283C2AD002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63888" y="6093296"/>
              <a:ext cx="5715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26583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64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54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kstvak 1">
            <a:extLst>
              <a:ext uri="{FF2B5EF4-FFF2-40B4-BE49-F238E27FC236}">
                <a16:creationId xmlns:a16="http://schemas.microsoft.com/office/drawing/2014/main" id="{F87A60BE-FA74-4F5C-84BB-2D3617A3AA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2 H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Ca(OH)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07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Ca</a:t>
            </a:r>
            <a:r>
              <a:rPr lang="nl-NL" altLang="nl-NL" dirty="0">
                <a:latin typeface="Arial" panose="020B0604020202020204" pitchFamily="34" charset="0"/>
              </a:rPr>
              <a:t>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Ca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90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Ca</a:t>
            </a:r>
            <a:r>
              <a:rPr lang="nl-NL" altLang="nl-NL" dirty="0">
                <a:latin typeface="Arial" panose="020B0604020202020204" pitchFamily="34" charset="0"/>
              </a:rPr>
              <a:t>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Ca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94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</a:rPr>
              <a:t>3 Ca(OH)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nl-NL" altLang="nl-NL" dirty="0">
                <a:latin typeface="Arial" panose="020B0604020202020204" pitchFamily="34" charset="0"/>
              </a:rPr>
              <a:t>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nl-NL" altLang="nl-NL" dirty="0">
                <a:latin typeface="Arial" panose="020B0604020202020204" pitchFamily="34" charset="0"/>
              </a:rPr>
              <a:t>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985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</a:rPr>
              <a:t>3 Ca(OH)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2 </a:t>
            </a:r>
            <a:r>
              <a:rPr lang="nl-NL" altLang="nl-NL" dirty="0">
                <a:latin typeface="Arial" panose="020B0604020202020204" pitchFamily="34" charset="0"/>
              </a:rPr>
              <a:t>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nl-NL" altLang="nl-NL" dirty="0">
                <a:latin typeface="Arial" panose="020B0604020202020204" pitchFamily="34" charset="0"/>
              </a:rPr>
              <a:t>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P</a:t>
            </a:r>
            <a:r>
              <a:rPr lang="nl-NL" altLang="nl-NL" dirty="0">
                <a:latin typeface="Arial" panose="020B0604020202020204" pitchFamily="34" charset="0"/>
              </a:rPr>
              <a:t>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73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</a:rPr>
              <a:t>3 Ca(OH)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2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35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Ca(O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nl-NL" altLang="nl-NL" dirty="0">
                <a:latin typeface="Arial" panose="020B0604020202020204" pitchFamily="34" charset="0"/>
              </a:rPr>
              <a:t>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2 H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404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Ca(O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H</a:t>
            </a:r>
            <a:r>
              <a:rPr lang="nl-NL" altLang="nl-NL" dirty="0">
                <a:latin typeface="Arial" panose="020B0604020202020204" pitchFamily="34" charset="0"/>
              </a:rPr>
              <a:t>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2 H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 H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2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 Ca(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dirty="0">
                <a:latin typeface="Arial" panose="020B0604020202020204" pitchFamily="34" charset="0"/>
              </a:rPr>
              <a:t>H)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6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               </a:t>
            </a:r>
            <a:endParaRPr lang="nl-NL" altLang="nl-NL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9597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227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23a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</a:rPr>
              <a:t>3 Ca(OH)</a:t>
            </a:r>
            <a:r>
              <a:rPr lang="nl-NL" altLang="nl-NL" baseline="-25000" dirty="0">
                <a:latin typeface="Arial" panose="020B0604020202020204" pitchFamily="34" charset="0"/>
              </a:rPr>
              <a:t>2</a:t>
            </a:r>
            <a:r>
              <a:rPr lang="nl-NL" altLang="nl-NL" dirty="0">
                <a:latin typeface="Arial" panose="020B0604020202020204" pitchFamily="34" charset="0"/>
              </a:rPr>
              <a:t>  +  2 H</a:t>
            </a:r>
            <a:r>
              <a:rPr lang="nl-NL" altLang="nl-NL" baseline="-25000" dirty="0">
                <a:latin typeface="Arial" panose="020B0604020202020204" pitchFamily="34" charset="0"/>
              </a:rPr>
              <a:t>3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</a:rPr>
              <a:t> 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 Ca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nl-NL" altLang="nl-NL" dirty="0">
                <a:latin typeface="Arial" panose="020B0604020202020204" pitchFamily="34" charset="0"/>
              </a:rPr>
              <a:t>PO</a:t>
            </a:r>
            <a:r>
              <a:rPr lang="nl-NL" altLang="nl-NL" baseline="-25000" dirty="0">
                <a:latin typeface="Arial" panose="020B0604020202020204" pitchFamily="34" charset="0"/>
              </a:rPr>
              <a:t>4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)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+  6 H</a:t>
            </a:r>
            <a:r>
              <a:rPr lang="nl-NL" altLang="nl-NL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dirty="0">
              <a:latin typeface="Arial" panose="020B0604020202020204" pitchFamily="34" charset="0"/>
              <a:sym typeface="Wingdings" panose="05000000000000000000" pitchFamily="2" charset="2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dirty="0">
                <a:latin typeface="Arial" panose="020B0604020202020204" pitchFamily="34" charset="0"/>
                <a:sym typeface="Wingdings" panose="05000000000000000000" pitchFamily="2" charset="2"/>
              </a:rPr>
              <a:t>                      </a:t>
            </a:r>
            <a:r>
              <a:rPr lang="nl-NL" altLang="nl-NL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zuurstof klopt ook </a:t>
            </a:r>
            <a:endParaRPr lang="nl-NL" altLang="nl-NL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31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kstvak 1">
            <a:extLst>
              <a:ext uri="{FF2B5EF4-FFF2-40B4-BE49-F238E27FC236}">
                <a16:creationId xmlns:a16="http://schemas.microsoft.com/office/drawing/2014/main" id="{F2343349-1F10-4DF9-AD3C-E5755599A2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 2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HF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NO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994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                                                                                                         </a:t>
            </a:r>
            <a:r>
              <a:rPr lang="nl-NL" altLang="nl-NL" sz="1800" dirty="0">
                <a:solidFill>
                  <a:srgbClr val="00B050"/>
                </a:solidFill>
                <a:latin typeface="Arial" panose="020B0604020202020204" pitchFamily="34" charset="0"/>
              </a:rPr>
              <a:t>Als laatste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00B050"/>
                </a:solidFill>
                <a:latin typeface="Arial" panose="020B0604020202020204" pitchFamily="34" charset="0"/>
              </a:rPr>
              <a:t>N</a:t>
            </a:r>
            <a:r>
              <a:rPr lang="nl-NL" altLang="nl-NL" sz="4000" dirty="0">
                <a:latin typeface="Arial" panose="020B0604020202020204" pitchFamily="34" charset="0"/>
              </a:rPr>
              <a:t>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00B050"/>
                </a:solidFill>
                <a:latin typeface="Arial" panose="020B0604020202020204" pitchFamily="34" charset="0"/>
              </a:rPr>
              <a:t>N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</a:t>
            </a:r>
            <a:r>
              <a:rPr lang="nl-NL" altLang="nl-NL" sz="400" dirty="0">
                <a:latin typeface="Arial" panose="020B0604020202020204" pitchFamily="34" charset="0"/>
                <a:sym typeface="Wingdings" panose="05000000000000000000" pitchFamily="2" charset="2"/>
              </a:rPr>
              <a:t>              </a:t>
            </a:r>
            <a:r>
              <a:rPr lang="nl-NL" altLang="nl-NL" sz="4000" dirty="0">
                <a:solidFill>
                  <a:srgbClr val="00B05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….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78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NO  +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NH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380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NO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</a:t>
            </a:r>
            <a:r>
              <a:rPr lang="nl-NL" altLang="nl-NL" sz="4000" dirty="0">
                <a:latin typeface="Arial" panose="020B0604020202020204" pitchFamily="34" charset="0"/>
              </a:rPr>
              <a:t>NH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H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05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+  2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19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3 </a:t>
            </a:r>
            <a:r>
              <a:rPr lang="nl-NL" altLang="nl-NL" sz="4000" dirty="0">
                <a:latin typeface="Arial" panose="020B0604020202020204" pitchFamily="34" charset="0"/>
              </a:rPr>
              <a:t>N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+  2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3 NO  +  2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400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3 N</a:t>
            </a:r>
            <a:r>
              <a:rPr lang="nl-NL" altLang="nl-NL" sz="4000" dirty="0">
                <a:latin typeface="Arial" panose="020B0604020202020204" pitchFamily="34" charset="0"/>
              </a:rPr>
              <a:t>O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N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N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690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3 N</a:t>
            </a:r>
            <a:r>
              <a:rPr lang="nl-NL" altLang="nl-NL" sz="4000" dirty="0">
                <a:latin typeface="Arial" panose="020B0604020202020204" pitchFamily="34" charset="0"/>
              </a:rPr>
              <a:t>O  +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2 N</a:t>
            </a:r>
            <a:r>
              <a:rPr lang="nl-NL" altLang="nl-NL" sz="4000" dirty="0">
                <a:latin typeface="Arial" panose="020B0604020202020204" pitchFamily="34" charset="0"/>
              </a:rPr>
              <a:t>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2½ N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72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kstvak 1">
            <a:extLst>
              <a:ext uri="{FF2B5EF4-FFF2-40B4-BE49-F238E27FC236}">
                <a16:creationId xmlns:a16="http://schemas.microsoft.com/office/drawing/2014/main" id="{44AD0C33-0299-444D-AB4F-3E1B1CB31C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O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F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H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F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 +     O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kstvak 1">
            <a:extLst>
              <a:ext uri="{FF2B5EF4-FFF2-40B4-BE49-F238E27FC236}">
                <a16:creationId xmlns:a16="http://schemas.microsoft.com/office/drawing/2014/main" id="{45BA77AA-0E0C-4BD6-9793-D3D6331F0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50071"/>
            <a:ext cx="860425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25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3 NO  +  2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3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+ 2½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  <p:sp>
        <p:nvSpPr>
          <p:cNvPr id="3" name="Tekstvak 1">
            <a:extLst>
              <a:ext uri="{FF2B5EF4-FFF2-40B4-BE49-F238E27FC236}">
                <a16:creationId xmlns:a16="http://schemas.microsoft.com/office/drawing/2014/main" id="{BE118B4A-CC6C-4B4C-9D41-E3E9BF1B0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5242" y="1456153"/>
            <a:ext cx="8604250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nl-NL" altLang="nl-NL" sz="28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latin typeface="Arial" panose="020B0604020202020204" pitchFamily="34" charset="0"/>
              </a:rPr>
              <a:t>6 NO  +  4 NH</a:t>
            </a:r>
            <a:r>
              <a:rPr lang="nl-NL" altLang="nl-NL" sz="4000" baseline="-25000" dirty="0">
                <a:latin typeface="Arial" panose="020B0604020202020204" pitchFamily="34" charset="0"/>
              </a:rPr>
              <a:t>3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6 H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O  +    5 N</a:t>
            </a:r>
            <a:r>
              <a:rPr lang="nl-NL" altLang="nl-NL" sz="4000" baseline="-25000" dirty="0"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44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11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141145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89929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r>
              <a:rPr lang="nl-NL" sz="3200" dirty="0"/>
              <a:t> </a:t>
            </a:r>
            <a:r>
              <a:rPr lang="nl-NL" sz="3200" dirty="0" err="1"/>
              <a:t>N</a:t>
            </a:r>
            <a:r>
              <a:rPr lang="nl-NL" sz="3200" baseline="-30000" dirty="0" err="1"/>
              <a:t>x</a:t>
            </a:r>
            <a:r>
              <a:rPr lang="nl-NL" sz="3200" dirty="0" err="1"/>
              <a:t>H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280944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r>
              <a:rPr lang="nl-NL" sz="3200" dirty="0"/>
              <a:t> </a:t>
            </a:r>
            <a:r>
              <a:rPr lang="nl-NL" sz="3200" dirty="0" err="1"/>
              <a:t>N</a:t>
            </a:r>
            <a:r>
              <a:rPr lang="nl-NL" sz="3200" baseline="-30000" dirty="0" err="1"/>
              <a:t>x</a:t>
            </a:r>
            <a:r>
              <a:rPr lang="nl-NL" sz="3200" dirty="0" err="1"/>
              <a:t>H</a:t>
            </a:r>
            <a:r>
              <a:rPr lang="nl-NL" sz="3200" dirty="0"/>
              <a:t> 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4 N</a:t>
            </a:r>
            <a:r>
              <a:rPr lang="nl-NL" sz="3200" baseline="-30000" dirty="0">
                <a:sym typeface="Wingdings" panose="05000000000000000000" pitchFamily="2" charset="2"/>
              </a:rPr>
              <a:t>2</a:t>
            </a:r>
            <a:r>
              <a:rPr lang="nl-NL" sz="3200" dirty="0">
                <a:sym typeface="Wingdings" panose="05000000000000000000" pitchFamily="2" charset="2"/>
              </a:rPr>
              <a:t>   +   NH</a:t>
            </a:r>
            <a:r>
              <a:rPr lang="nl-NL" sz="3200" baseline="-30000" dirty="0">
                <a:sym typeface="Wingdings" panose="05000000000000000000" pitchFamily="2" charset="2"/>
              </a:rPr>
              <a:t>3    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1163236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r>
              <a:rPr lang="nl-NL" sz="3200" dirty="0"/>
              <a:t> </a:t>
            </a:r>
            <a:r>
              <a:rPr lang="nl-NL" sz="3200" dirty="0" err="1"/>
              <a:t>N</a:t>
            </a:r>
            <a:r>
              <a:rPr lang="nl-NL" sz="3200" baseline="-30000" dirty="0" err="1"/>
              <a:t>x</a:t>
            </a:r>
            <a:r>
              <a:rPr lang="nl-NL" sz="3200" dirty="0" err="1">
                <a:solidFill>
                  <a:srgbClr val="FF0000"/>
                </a:solidFill>
              </a:rPr>
              <a:t>H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4 N</a:t>
            </a:r>
            <a:r>
              <a:rPr lang="nl-NL" sz="3200" baseline="-30000" dirty="0">
                <a:sym typeface="Wingdings" panose="05000000000000000000" pitchFamily="2" charset="2"/>
              </a:rPr>
              <a:t>2</a:t>
            </a:r>
            <a:r>
              <a:rPr lang="nl-NL" sz="3200" dirty="0">
                <a:sym typeface="Wingdings" panose="05000000000000000000" pitchFamily="2" charset="2"/>
              </a:rPr>
              <a:t>   +   N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nl-NL" sz="3200" baseline="-30000" dirty="0">
                <a:sym typeface="Wingdings" panose="05000000000000000000" pitchFamily="2" charset="2"/>
              </a:rPr>
              <a:t>    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2676244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rgbClr val="FF0000"/>
                </a:solidFill>
              </a:rPr>
              <a:t>3</a:t>
            </a:r>
            <a:r>
              <a:rPr lang="nl-NL" sz="3200" dirty="0"/>
              <a:t> </a:t>
            </a:r>
            <a:r>
              <a:rPr lang="nl-NL" sz="3200" dirty="0" err="1"/>
              <a:t>N</a:t>
            </a:r>
            <a:r>
              <a:rPr lang="nl-NL" sz="3200" baseline="-30000" dirty="0" err="1"/>
              <a:t>x</a:t>
            </a:r>
            <a:r>
              <a:rPr lang="nl-NL" sz="3200" dirty="0" err="1">
                <a:solidFill>
                  <a:srgbClr val="FF0000"/>
                </a:solidFill>
              </a:rPr>
              <a:t>H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/>
              <a:t>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4 N</a:t>
            </a:r>
            <a:r>
              <a:rPr lang="nl-NL" sz="3200" baseline="-30000" dirty="0">
                <a:sym typeface="Wingdings" panose="05000000000000000000" pitchFamily="2" charset="2"/>
              </a:rPr>
              <a:t>2</a:t>
            </a:r>
            <a:r>
              <a:rPr lang="nl-NL" sz="3200" dirty="0">
                <a:sym typeface="Wingdings" panose="05000000000000000000" pitchFamily="2" charset="2"/>
              </a:rPr>
              <a:t>   +   N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3</a:t>
            </a:r>
            <a:r>
              <a:rPr lang="nl-NL" sz="3200" baseline="-30000" dirty="0">
                <a:sym typeface="Wingdings" panose="05000000000000000000" pitchFamily="2" charset="2"/>
              </a:rPr>
              <a:t>    </a:t>
            </a:r>
            <a:endParaRPr lang="nl-NL" sz="3200" baseline="-30000" dirty="0"/>
          </a:p>
        </p:txBody>
      </p:sp>
    </p:spTree>
    <p:extLst>
      <p:ext uri="{BB962C8B-B14F-4D97-AF65-F5344CB8AC3E}">
        <p14:creationId xmlns:p14="http://schemas.microsoft.com/office/powerpoint/2010/main" val="1867072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780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</a:t>
            </a:r>
            <a:r>
              <a:rPr lang="nl-NL" sz="3200" dirty="0">
                <a:solidFill>
                  <a:srgbClr val="FF0000"/>
                </a:solidFill>
              </a:rPr>
              <a:t> 3 </a:t>
            </a:r>
            <a:r>
              <a:rPr lang="nl-NL" sz="3200" dirty="0" err="1">
                <a:solidFill>
                  <a:srgbClr val="FF0000"/>
                </a:solidFill>
              </a:rPr>
              <a:t>N</a:t>
            </a:r>
            <a:r>
              <a:rPr lang="nl-NL" sz="3200" baseline="-30000" dirty="0" err="1">
                <a:solidFill>
                  <a:srgbClr val="FF0000"/>
                </a:solidFill>
              </a:rPr>
              <a:t>x</a:t>
            </a:r>
            <a:r>
              <a:rPr lang="nl-NL" sz="3200" dirty="0" err="1"/>
              <a:t>H</a:t>
            </a:r>
            <a:r>
              <a:rPr lang="nl-NL" sz="3200" dirty="0"/>
              <a:t> 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4 N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   </a:t>
            </a:r>
            <a:r>
              <a:rPr lang="nl-NL" sz="3200" dirty="0">
                <a:sym typeface="Wingdings" panose="05000000000000000000" pitchFamily="2" charset="2"/>
              </a:rPr>
              <a:t>+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nl-NL" sz="3200" dirty="0"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ym typeface="Wingdings" panose="05000000000000000000" pitchFamily="2" charset="2"/>
              </a:rPr>
              <a:t>3  </a:t>
            </a:r>
            <a:endParaRPr lang="nl-NL" sz="3200" dirty="0">
              <a:sym typeface="Wingdings" panose="05000000000000000000" pitchFamily="2" charset="2"/>
            </a:endParaRPr>
          </a:p>
          <a:p>
            <a:endParaRPr lang="nl-NL" sz="3200" baseline="-30000" dirty="0">
              <a:sym typeface="Wingdings" panose="05000000000000000000" pitchFamily="2" charset="2"/>
            </a:endParaRPr>
          </a:p>
          <a:p>
            <a:r>
              <a:rPr lang="nl-NL" sz="3200" baseline="-30000" dirty="0">
                <a:sym typeface="Wingdings" panose="05000000000000000000" pitchFamily="2" charset="2"/>
              </a:rPr>
              <a:t>				</a:t>
            </a:r>
            <a:endParaRPr lang="nl-NL" sz="3200" baseline="-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20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944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rgbClr val="FF0000"/>
                </a:solidFill>
              </a:rPr>
              <a:t>3 </a:t>
            </a:r>
            <a:r>
              <a:rPr lang="nl-NL" sz="3200" dirty="0" err="1">
                <a:solidFill>
                  <a:srgbClr val="FF0000"/>
                </a:solidFill>
              </a:rPr>
              <a:t>N</a:t>
            </a:r>
            <a:r>
              <a:rPr lang="nl-NL" sz="3200" baseline="-30000" dirty="0" err="1">
                <a:solidFill>
                  <a:srgbClr val="FF0000"/>
                </a:solidFill>
              </a:rPr>
              <a:t>x</a:t>
            </a:r>
            <a:r>
              <a:rPr lang="nl-NL" sz="3200" dirty="0" err="1"/>
              <a:t>H</a:t>
            </a:r>
            <a:r>
              <a:rPr lang="nl-NL" sz="3200" dirty="0"/>
              <a:t> 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4 N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   </a:t>
            </a:r>
            <a:r>
              <a:rPr lang="nl-NL" sz="3200" dirty="0">
                <a:sym typeface="Wingdings" panose="05000000000000000000" pitchFamily="2" charset="2"/>
              </a:rPr>
              <a:t>+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nl-NL" sz="3200" dirty="0"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ym typeface="Wingdings" panose="05000000000000000000" pitchFamily="2" charset="2"/>
              </a:rPr>
              <a:t>3  </a:t>
            </a:r>
            <a:endParaRPr lang="nl-NL" sz="3200" dirty="0">
              <a:sym typeface="Wingdings" panose="05000000000000000000" pitchFamily="2" charset="2"/>
            </a:endParaRPr>
          </a:p>
          <a:p>
            <a:endParaRPr lang="nl-NL" sz="3200" baseline="-30000" dirty="0">
              <a:sym typeface="Wingdings" panose="05000000000000000000" pitchFamily="2" charset="2"/>
            </a:endParaRPr>
          </a:p>
          <a:p>
            <a:r>
              <a:rPr lang="nl-NL" sz="3200" baseline="-30000" dirty="0">
                <a:sym typeface="Wingdings" panose="05000000000000000000" pitchFamily="2" charset="2"/>
              </a:rPr>
              <a:t>				</a:t>
            </a:r>
            <a:r>
              <a:rPr lang="nl-NL" sz="3200" dirty="0">
                <a:sym typeface="Wingdings" panose="05000000000000000000" pitchFamily="2" charset="2"/>
              </a:rPr>
              <a:t>                         </a:t>
            </a:r>
            <a:r>
              <a:rPr lang="nl-NL" sz="3200" dirty="0">
                <a:solidFill>
                  <a:srgbClr val="00B050"/>
                </a:solidFill>
                <a:sym typeface="Wingdings" panose="05000000000000000000" pitchFamily="2" charset="2"/>
              </a:rPr>
              <a:t>9 N-atomen</a:t>
            </a:r>
            <a:r>
              <a:rPr lang="nl-NL" sz="3200" baseline="-30000" dirty="0">
                <a:solidFill>
                  <a:srgbClr val="00B050"/>
                </a:solidFill>
                <a:sym typeface="Wingdings" panose="05000000000000000000" pitchFamily="2" charset="2"/>
              </a:rPr>
              <a:t>  </a:t>
            </a:r>
            <a:endParaRPr lang="nl-NL" sz="3200" baseline="-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8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kstvak 1">
            <a:extLst>
              <a:ext uri="{FF2B5EF4-FFF2-40B4-BE49-F238E27FC236}">
                <a16:creationId xmlns:a16="http://schemas.microsoft.com/office/drawing/2014/main" id="{EFB0ED12-C33F-4A4D-8E5B-4406E497D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975" y="115888"/>
            <a:ext cx="8604250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nl-NL" altLang="nl-NL" sz="1800" dirty="0">
                <a:latin typeface="Arial" panose="020B0604020202020204" pitchFamily="34" charset="0"/>
              </a:rPr>
              <a:t>4.2  opgave 21a        </a:t>
            </a:r>
            <a:r>
              <a:rPr lang="nl-NL" altLang="nl-NL" sz="2800" dirty="0">
                <a:solidFill>
                  <a:schemeClr val="bg1"/>
                </a:solidFill>
                <a:latin typeface="Arial" panose="020B0604020202020204" pitchFamily="34" charset="0"/>
              </a:rPr>
              <a:t>kloppend maken:   beginnen met  H</a:t>
            </a:r>
          </a:p>
          <a:p>
            <a:pPr>
              <a:spcBef>
                <a:spcPct val="0"/>
              </a:spcBef>
              <a:buFontTx/>
              <a:buNone/>
            </a:pPr>
            <a:endParaRPr lang="nl-NL" altLang="nl-NL" sz="1800" dirty="0">
              <a:latin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H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</a:rPr>
              <a:t>O</a:t>
            </a:r>
            <a:r>
              <a:rPr lang="nl-NL" altLang="nl-NL" sz="4000" dirty="0">
                <a:latin typeface="Arial" panose="020B0604020202020204" pitchFamily="34" charset="0"/>
              </a:rPr>
              <a:t>   +   </a:t>
            </a:r>
            <a:r>
              <a:rPr lang="nl-NL" altLang="nl-NL" sz="4000" dirty="0">
                <a:solidFill>
                  <a:schemeClr val="bg1"/>
                </a:solidFill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F</a:t>
            </a:r>
            <a:r>
              <a:rPr lang="nl-NL" altLang="nl-NL" sz="4000" baseline="-25000" dirty="0">
                <a:latin typeface="Arial" panose="020B0604020202020204" pitchFamily="34" charset="0"/>
              </a:rPr>
              <a:t>2</a:t>
            </a:r>
            <a:r>
              <a:rPr lang="nl-NL" altLang="nl-NL" sz="4000" dirty="0">
                <a:latin typeface="Arial" panose="020B0604020202020204" pitchFamily="34" charset="0"/>
              </a:rPr>
              <a:t>   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   2 HF   +     </a:t>
            </a:r>
            <a:r>
              <a:rPr lang="nl-NL" altLang="nl-NL" sz="4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O</a:t>
            </a:r>
            <a:r>
              <a:rPr lang="nl-NL" altLang="nl-NL" sz="4000" baseline="-25000" dirty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nl-NL" altLang="nl-NL" sz="4000" dirty="0">
                <a:latin typeface="Arial" panose="020B0604020202020204" pitchFamily="34" charset="0"/>
                <a:sym typeface="Wingdings" panose="05000000000000000000" pitchFamily="2" charset="2"/>
              </a:rPr>
              <a:t>  </a:t>
            </a:r>
            <a:endParaRPr lang="nl-NL" altLang="nl-NL" sz="4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944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rgbClr val="00B050"/>
                </a:solidFill>
              </a:rPr>
              <a:t>3</a:t>
            </a:r>
            <a:r>
              <a:rPr lang="nl-NL" sz="3200" dirty="0">
                <a:solidFill>
                  <a:srgbClr val="FF0000"/>
                </a:solidFill>
              </a:rPr>
              <a:t> </a:t>
            </a:r>
            <a:r>
              <a:rPr lang="nl-NL" sz="3200" dirty="0" err="1">
                <a:solidFill>
                  <a:srgbClr val="FF0000"/>
                </a:solidFill>
              </a:rPr>
              <a:t>N</a:t>
            </a:r>
            <a:r>
              <a:rPr lang="nl-NL" sz="3200" baseline="-30000" dirty="0" err="1">
                <a:solidFill>
                  <a:srgbClr val="00B050"/>
                </a:solidFill>
              </a:rPr>
              <a:t>x</a:t>
            </a:r>
            <a:r>
              <a:rPr lang="nl-NL" sz="3200" dirty="0" err="1"/>
              <a:t>H</a:t>
            </a:r>
            <a:r>
              <a:rPr lang="nl-NL" sz="3200" dirty="0"/>
              <a:t> 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4 N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   </a:t>
            </a:r>
            <a:r>
              <a:rPr lang="nl-NL" sz="3200" dirty="0">
                <a:sym typeface="Wingdings" panose="05000000000000000000" pitchFamily="2" charset="2"/>
              </a:rPr>
              <a:t>+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nl-NL" sz="3200" dirty="0"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ym typeface="Wingdings" panose="05000000000000000000" pitchFamily="2" charset="2"/>
              </a:rPr>
              <a:t>3  </a:t>
            </a:r>
            <a:endParaRPr lang="nl-NL" sz="3200" dirty="0">
              <a:sym typeface="Wingdings" panose="05000000000000000000" pitchFamily="2" charset="2"/>
            </a:endParaRPr>
          </a:p>
          <a:p>
            <a:endParaRPr lang="nl-NL" sz="3200" baseline="-30000" dirty="0">
              <a:sym typeface="Wingdings" panose="05000000000000000000" pitchFamily="2" charset="2"/>
            </a:endParaRPr>
          </a:p>
          <a:p>
            <a:r>
              <a:rPr lang="nl-NL" sz="3200" baseline="-30000" dirty="0">
                <a:sym typeface="Wingdings" panose="05000000000000000000" pitchFamily="2" charset="2"/>
              </a:rPr>
              <a:t>				</a:t>
            </a:r>
            <a:r>
              <a:rPr lang="nl-NL" sz="3200" dirty="0">
                <a:sym typeface="Wingdings" panose="05000000000000000000" pitchFamily="2" charset="2"/>
              </a:rPr>
              <a:t>                         </a:t>
            </a:r>
            <a:r>
              <a:rPr lang="nl-NL" sz="3200" dirty="0">
                <a:solidFill>
                  <a:srgbClr val="00B050"/>
                </a:solidFill>
                <a:sym typeface="Wingdings" panose="05000000000000000000" pitchFamily="2" charset="2"/>
              </a:rPr>
              <a:t>9 N-atomen</a:t>
            </a:r>
            <a:r>
              <a:rPr lang="nl-NL" sz="3200" baseline="-30000" dirty="0">
                <a:solidFill>
                  <a:srgbClr val="00B050"/>
                </a:solidFill>
                <a:sym typeface="Wingdings" panose="05000000000000000000" pitchFamily="2" charset="2"/>
              </a:rPr>
              <a:t>  </a:t>
            </a:r>
            <a:endParaRPr lang="nl-NL" sz="3200" baseline="-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96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9443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rgbClr val="00B050"/>
                </a:solidFill>
              </a:rPr>
              <a:t>3</a:t>
            </a:r>
            <a:r>
              <a:rPr lang="nl-NL" sz="3200" dirty="0">
                <a:solidFill>
                  <a:srgbClr val="FF0000"/>
                </a:solidFill>
              </a:rPr>
              <a:t> N</a:t>
            </a:r>
            <a:r>
              <a:rPr lang="nl-NL" sz="2800" b="1" baseline="-30000" dirty="0">
                <a:solidFill>
                  <a:srgbClr val="00B050"/>
                </a:solidFill>
              </a:rPr>
              <a:t>3</a:t>
            </a:r>
            <a:r>
              <a:rPr lang="nl-NL" sz="3200" dirty="0"/>
              <a:t>H     </a:t>
            </a:r>
            <a:r>
              <a:rPr lang="nl-NL" sz="800" dirty="0"/>
              <a:t> </a:t>
            </a:r>
            <a:r>
              <a:rPr lang="nl-NL" sz="3200" dirty="0">
                <a:sym typeface="Wingdings" panose="05000000000000000000" pitchFamily="2" charset="2"/>
              </a:rPr>
              <a:t>  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4 N</a:t>
            </a:r>
            <a:r>
              <a:rPr lang="nl-NL" sz="3200" baseline="-30000" dirty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   </a:t>
            </a:r>
            <a:r>
              <a:rPr lang="nl-NL" sz="3200" dirty="0">
                <a:sym typeface="Wingdings" panose="05000000000000000000" pitchFamily="2" charset="2"/>
              </a:rPr>
              <a:t>+   </a:t>
            </a:r>
            <a:r>
              <a:rPr lang="nl-NL" sz="3200" dirty="0">
                <a:solidFill>
                  <a:srgbClr val="FF0000"/>
                </a:solidFill>
                <a:sym typeface="Wingdings" panose="05000000000000000000" pitchFamily="2" charset="2"/>
              </a:rPr>
              <a:t>N</a:t>
            </a:r>
            <a:r>
              <a:rPr lang="nl-NL" sz="3200" dirty="0">
                <a:sym typeface="Wingdings" panose="05000000000000000000" pitchFamily="2" charset="2"/>
              </a:rPr>
              <a:t>H</a:t>
            </a:r>
            <a:r>
              <a:rPr lang="nl-NL" sz="3200" baseline="-30000" dirty="0">
                <a:sym typeface="Wingdings" panose="05000000000000000000" pitchFamily="2" charset="2"/>
              </a:rPr>
              <a:t>3  </a:t>
            </a:r>
            <a:endParaRPr lang="nl-NL" sz="3200" dirty="0">
              <a:sym typeface="Wingdings" panose="05000000000000000000" pitchFamily="2" charset="2"/>
            </a:endParaRPr>
          </a:p>
          <a:p>
            <a:endParaRPr lang="nl-NL" sz="3200" baseline="-30000" dirty="0">
              <a:sym typeface="Wingdings" panose="05000000000000000000" pitchFamily="2" charset="2"/>
            </a:endParaRPr>
          </a:p>
          <a:p>
            <a:r>
              <a:rPr lang="nl-NL" sz="3200" baseline="-30000" dirty="0">
                <a:sym typeface="Wingdings" panose="05000000000000000000" pitchFamily="2" charset="2"/>
              </a:rPr>
              <a:t>				</a:t>
            </a:r>
            <a:r>
              <a:rPr lang="nl-NL" sz="3200" dirty="0">
                <a:sym typeface="Wingdings" panose="05000000000000000000" pitchFamily="2" charset="2"/>
              </a:rPr>
              <a:t>                         </a:t>
            </a:r>
            <a:r>
              <a:rPr lang="nl-NL" sz="3200" dirty="0">
                <a:solidFill>
                  <a:srgbClr val="00B050"/>
                </a:solidFill>
                <a:sym typeface="Wingdings" panose="05000000000000000000" pitchFamily="2" charset="2"/>
              </a:rPr>
              <a:t>9 N-atomen</a:t>
            </a:r>
            <a:r>
              <a:rPr lang="nl-NL" sz="3200" baseline="-30000" dirty="0">
                <a:solidFill>
                  <a:srgbClr val="00B050"/>
                </a:solidFill>
                <a:sym typeface="Wingdings" panose="05000000000000000000" pitchFamily="2" charset="2"/>
              </a:rPr>
              <a:t>  </a:t>
            </a:r>
            <a:endParaRPr lang="nl-NL" sz="3200" baseline="-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95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592667" y="440267"/>
            <a:ext cx="7086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4.2 opgave 27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                   </a:t>
            </a:r>
            <a:r>
              <a:rPr lang="nl-NL" sz="2800" dirty="0" err="1"/>
              <a:t>waterstofazide</a:t>
            </a:r>
            <a:endParaRPr lang="nl-NL" sz="2800" dirty="0"/>
          </a:p>
          <a:p>
            <a:endParaRPr lang="nl-NL" dirty="0"/>
          </a:p>
          <a:p>
            <a:r>
              <a:rPr lang="nl-NL" sz="3200" dirty="0"/>
              <a:t>                    </a:t>
            </a:r>
            <a:r>
              <a:rPr lang="nl-NL" sz="3200" dirty="0">
                <a:solidFill>
                  <a:schemeClr val="bg1"/>
                </a:solidFill>
              </a:rPr>
              <a:t>3</a:t>
            </a:r>
            <a:r>
              <a:rPr lang="nl-NL" sz="3200" dirty="0"/>
              <a:t> </a:t>
            </a:r>
            <a:r>
              <a:rPr lang="nl-NL" sz="3200" dirty="0">
                <a:solidFill>
                  <a:srgbClr val="FF0000"/>
                </a:solidFill>
              </a:rPr>
              <a:t>N</a:t>
            </a:r>
            <a:r>
              <a:rPr lang="nl-NL" sz="2800" baseline="-30000" dirty="0">
                <a:solidFill>
                  <a:srgbClr val="FF0000"/>
                </a:solidFill>
              </a:rPr>
              <a:t>3</a:t>
            </a:r>
            <a:r>
              <a:rPr lang="nl-NL" sz="3200" dirty="0">
                <a:solidFill>
                  <a:srgbClr val="FF0000"/>
                </a:solidFill>
              </a:rPr>
              <a:t>H</a:t>
            </a:r>
            <a:endParaRPr lang="nl-NL" sz="3200" baseline="-30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72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17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2362</Words>
  <Application>Microsoft Office PowerPoint</Application>
  <PresentationFormat>Diavoorstelling (4:3)</PresentationFormat>
  <Paragraphs>378</Paragraphs>
  <Slides>93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93</vt:i4>
      </vt:variant>
    </vt:vector>
  </HeadingPairs>
  <TitlesOfParts>
    <vt:vector size="98" baseType="lpstr">
      <vt:lpstr>Arial</vt:lpstr>
      <vt:lpstr>Calibri</vt:lpstr>
      <vt:lpstr>Calibri Light</vt:lpstr>
      <vt:lpstr>Times New Roman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Paul</dc:creator>
  <cp:lastModifiedBy>Paul Boddeke</cp:lastModifiedBy>
  <cp:revision>11</cp:revision>
  <dcterms:created xsi:type="dcterms:W3CDTF">2019-01-04T12:56:18Z</dcterms:created>
  <dcterms:modified xsi:type="dcterms:W3CDTF">2023-02-07T13:37:31Z</dcterms:modified>
</cp:coreProperties>
</file>