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omments/comment1.xml" ContentType="application/vnd.openxmlformats-officedocument.presentationml.comment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"/>
  </p:notesMasterIdLst>
  <p:sldIdLst>
    <p:sldId id="306" r:id="rId2"/>
    <p:sldId id="309" r:id="rId3"/>
    <p:sldId id="336" r:id="rId4"/>
    <p:sldId id="308" r:id="rId5"/>
    <p:sldId id="311" r:id="rId6"/>
    <p:sldId id="312" r:id="rId7"/>
    <p:sldId id="315" r:id="rId8"/>
    <p:sldId id="321" r:id="rId9"/>
    <p:sldId id="338" r:id="rId10"/>
    <p:sldId id="337" r:id="rId11"/>
    <p:sldId id="329" r:id="rId12"/>
    <p:sldId id="334" r:id="rId13"/>
    <p:sldId id="318" r:id="rId14"/>
    <p:sldId id="323" r:id="rId15"/>
    <p:sldId id="324" r:id="rId16"/>
    <p:sldId id="340" r:id="rId17"/>
    <p:sldId id="339" r:id="rId18"/>
    <p:sldId id="303" r:id="rId19"/>
    <p:sldId id="332" r:id="rId20"/>
    <p:sldId id="292" r:id="rId21"/>
    <p:sldId id="335" r:id="rId22"/>
    <p:sldId id="256" r:id="rId23"/>
    <p:sldId id="333" r:id="rId24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aul" initials="P" lastIdx="1" clrIdx="0">
    <p:extLst>
      <p:ext uri="{19B8F6BF-5375-455C-9EA6-DF929625EA0E}">
        <p15:presenceInfo xmlns:p15="http://schemas.microsoft.com/office/powerpoint/2012/main" userId="Paul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99"/>
    <a:srgbClr val="FFD9D9"/>
    <a:srgbClr val="FFE7E7"/>
    <a:srgbClr val="FFC5C5"/>
    <a:srgbClr val="FFCCCC"/>
    <a:srgbClr val="F2F7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87" autoAdjust="0"/>
    <p:restoredTop sz="93829" autoAdjust="0"/>
  </p:normalViewPr>
  <p:slideViewPr>
    <p:cSldViewPr snapToGrid="0">
      <p:cViewPr varScale="1">
        <p:scale>
          <a:sx n="107" d="100"/>
          <a:sy n="107" d="100"/>
        </p:scale>
        <p:origin x="1716" y="11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8-09-11T10:50:20.785" idx="1">
    <p:pos x="5785" y="0"/>
    <p:text/>
    <p:extLst>
      <p:ext uri="{C676402C-5697-4E1C-873F-D02D1690AC5C}">
        <p15:threadingInfo xmlns:p15="http://schemas.microsoft.com/office/powerpoint/2012/main" timeZoneBias="-12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62070A2-3648-4B25-A7C6-80735EF1E879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58C3E9-AD37-4E34-B7E9-05C2DC61CE2F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560846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558C3E9-AD37-4E34-B7E9-05C2DC61CE2F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5988737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l-NL"/>
              <a:t>Klikken om de ondertitelstijl van het model te bewerken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759055348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en verticale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33426618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e titel en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85053853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942619277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nl-NL"/>
              <a:t>Tekststijl van het model bewerken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9989442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96431701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Tekststijl van het model bewerken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Tekststijl van het model bewerken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72336994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23587222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68576874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nl-NL"/>
              <a:t>Tekststijl van het model bewerken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34089531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nl-NL"/>
              <a:t>Klik op het pictogram als u een afbeelding wilt toevoegen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nl-NL"/>
              <a:t>Tekststijl van het model bewerken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16247047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stijl te bewerken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A5B6B3-50FA-4E50-A358-87B8A129CDC7}" type="datetimeFigureOut">
              <a:rPr lang="nl-NL" smtClean="0"/>
              <a:t>6-2-2023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13F101-B186-4620-8E0B-6663FE24542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28906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med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gif"/><Relationship Id="rId4" Type="http://schemas.openxmlformats.org/officeDocument/2006/relationships/image" Target="../media/image6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gi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hyperlink" Target="https://phet.colorado.edu/sims/html/states-of-matter-basics/latest/states-of-matter-basics_nl.html" TargetMode="Externa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comments" Target="../comments/commen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E5BC26B6-2C2C-4A3D-8B65-4516ED1657BB}"/>
              </a:ext>
            </a:extLst>
          </p:cNvPr>
          <p:cNvSpPr txBox="1"/>
          <p:nvPr/>
        </p:nvSpPr>
        <p:spPr>
          <a:xfrm>
            <a:off x="1472113" y="570368"/>
            <a:ext cx="61997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4206521509"/>
      </p:ext>
    </p:extLst>
  </p:cSld>
  <p:clrMapOvr>
    <a:masterClrMapping/>
  </p:clrMapOvr>
  <p:transition spd="med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roep 3370">
            <a:extLst>
              <a:ext uri="{FF2B5EF4-FFF2-40B4-BE49-F238E27FC236}">
                <a16:creationId xmlns:a16="http://schemas.microsoft.com/office/drawing/2014/main" id="{818EAFB0-BAA1-F35B-EDF8-4526CC32072F}"/>
              </a:ext>
            </a:extLst>
          </p:cNvPr>
          <p:cNvGrpSpPr/>
          <p:nvPr/>
        </p:nvGrpSpPr>
        <p:grpSpPr>
          <a:xfrm>
            <a:off x="-2117134" y="-10446"/>
            <a:ext cx="11283328" cy="9000284"/>
            <a:chOff x="-2117134" y="-10446"/>
            <a:chExt cx="11283328" cy="9000284"/>
          </a:xfrm>
        </p:grpSpPr>
        <p:grpSp>
          <p:nvGrpSpPr>
            <p:cNvPr id="2" name="Groep 1">
              <a:extLst>
                <a:ext uri="{FF2B5EF4-FFF2-40B4-BE49-F238E27FC236}">
                  <a16:creationId xmlns:a16="http://schemas.microsoft.com/office/drawing/2014/main" id="{F02AB3E5-DFF2-36E1-55E1-0FC4CA99A6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" name="Groep 2">
                <a:extLst>
                  <a:ext uri="{FF2B5EF4-FFF2-40B4-BE49-F238E27FC236}">
                    <a16:creationId xmlns:a16="http://schemas.microsoft.com/office/drawing/2014/main" id="{3ED3D7F4-B33E-1AEC-1401-2A364DEA87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72A105D-CE77-151B-1A70-8DA8FE893EE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1" name="Groep 410">
                    <a:extLst>
                      <a:ext uri="{FF2B5EF4-FFF2-40B4-BE49-F238E27FC236}">
                        <a16:creationId xmlns:a16="http://schemas.microsoft.com/office/drawing/2014/main" id="{B71E90A6-2F25-1FFC-E878-92B34457E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" name="Ovaal 417">
                      <a:extLst>
                        <a:ext uri="{FF2B5EF4-FFF2-40B4-BE49-F238E27FC236}">
                          <a16:creationId xmlns:a16="http://schemas.microsoft.com/office/drawing/2014/main" id="{84B497CD-FEB4-5B70-51DD-AE07F576B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" name="Ovaal 418">
                      <a:extLst>
                        <a:ext uri="{FF2B5EF4-FFF2-40B4-BE49-F238E27FC236}">
                          <a16:creationId xmlns:a16="http://schemas.microsoft.com/office/drawing/2014/main" id="{5EEEEEA3-FC60-6384-82E1-13D3DE487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" name="Ovaal 419">
                      <a:extLst>
                        <a:ext uri="{FF2B5EF4-FFF2-40B4-BE49-F238E27FC236}">
                          <a16:creationId xmlns:a16="http://schemas.microsoft.com/office/drawing/2014/main" id="{64225C0D-B782-A2CF-4B6C-E61CAD197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" name="Ovaal 420">
                      <a:extLst>
                        <a:ext uri="{FF2B5EF4-FFF2-40B4-BE49-F238E27FC236}">
                          <a16:creationId xmlns:a16="http://schemas.microsoft.com/office/drawing/2014/main" id="{79932AD2-3616-F8FF-B2AE-C24439139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" name="Ovaal 421">
                      <a:extLst>
                        <a:ext uri="{FF2B5EF4-FFF2-40B4-BE49-F238E27FC236}">
                          <a16:creationId xmlns:a16="http://schemas.microsoft.com/office/drawing/2014/main" id="{7D8FA112-3182-998E-2F42-2934156DA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" name="Groep 411">
                    <a:extLst>
                      <a:ext uri="{FF2B5EF4-FFF2-40B4-BE49-F238E27FC236}">
                        <a16:creationId xmlns:a16="http://schemas.microsoft.com/office/drawing/2014/main" id="{12B42DA2-E1B0-C887-DD05-1CF4524D0D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" name="Ovaal 412">
                      <a:extLst>
                        <a:ext uri="{FF2B5EF4-FFF2-40B4-BE49-F238E27FC236}">
                          <a16:creationId xmlns:a16="http://schemas.microsoft.com/office/drawing/2014/main" id="{2D907E3E-DDAE-5575-D90B-123C0A27E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" name="Ovaal 413">
                      <a:extLst>
                        <a:ext uri="{FF2B5EF4-FFF2-40B4-BE49-F238E27FC236}">
                          <a16:creationId xmlns:a16="http://schemas.microsoft.com/office/drawing/2014/main" id="{D7EF2164-4CC0-9699-F5A6-CD5EA0905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" name="Ovaal 414">
                      <a:extLst>
                        <a:ext uri="{FF2B5EF4-FFF2-40B4-BE49-F238E27FC236}">
                          <a16:creationId xmlns:a16="http://schemas.microsoft.com/office/drawing/2014/main" id="{FD7737A7-6EF4-AE7C-361E-B4FF2EB49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" name="Ovaal 415">
                      <a:extLst>
                        <a:ext uri="{FF2B5EF4-FFF2-40B4-BE49-F238E27FC236}">
                          <a16:creationId xmlns:a16="http://schemas.microsoft.com/office/drawing/2014/main" id="{8ACE61CB-DDC4-A468-C793-55762322E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" name="Ovaal 416">
                      <a:extLst>
                        <a:ext uri="{FF2B5EF4-FFF2-40B4-BE49-F238E27FC236}">
                          <a16:creationId xmlns:a16="http://schemas.microsoft.com/office/drawing/2014/main" id="{DFBB1E84-E74C-8FE7-C285-F63FF3153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0" name="Groep 319">
                  <a:extLst>
                    <a:ext uri="{FF2B5EF4-FFF2-40B4-BE49-F238E27FC236}">
                      <a16:creationId xmlns:a16="http://schemas.microsoft.com/office/drawing/2014/main" id="{35F08181-D3E8-4DC9-83BD-3FF68E0D750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" name="Groep 398">
                    <a:extLst>
                      <a:ext uri="{FF2B5EF4-FFF2-40B4-BE49-F238E27FC236}">
                        <a16:creationId xmlns:a16="http://schemas.microsoft.com/office/drawing/2014/main" id="{F71C012F-7B80-3A8C-3883-FF794655BB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" name="Ovaal 405">
                      <a:extLst>
                        <a:ext uri="{FF2B5EF4-FFF2-40B4-BE49-F238E27FC236}">
                          <a16:creationId xmlns:a16="http://schemas.microsoft.com/office/drawing/2014/main" id="{A00C4F1B-790B-44B0-894F-AE876A7E9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" name="Ovaal 406">
                      <a:extLst>
                        <a:ext uri="{FF2B5EF4-FFF2-40B4-BE49-F238E27FC236}">
                          <a16:creationId xmlns:a16="http://schemas.microsoft.com/office/drawing/2014/main" id="{29E892F6-24D5-72E6-841D-CB42F469D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" name="Ovaal 407">
                      <a:extLst>
                        <a:ext uri="{FF2B5EF4-FFF2-40B4-BE49-F238E27FC236}">
                          <a16:creationId xmlns:a16="http://schemas.microsoft.com/office/drawing/2014/main" id="{F633AB65-7AE2-132C-F23D-A2B577B60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" name="Ovaal 408">
                      <a:extLst>
                        <a:ext uri="{FF2B5EF4-FFF2-40B4-BE49-F238E27FC236}">
                          <a16:creationId xmlns:a16="http://schemas.microsoft.com/office/drawing/2014/main" id="{8E5C1DB3-65FB-F215-E2EA-5A2A5CBDE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" name="Ovaal 409">
                      <a:extLst>
                        <a:ext uri="{FF2B5EF4-FFF2-40B4-BE49-F238E27FC236}">
                          <a16:creationId xmlns:a16="http://schemas.microsoft.com/office/drawing/2014/main" id="{DED1658E-B2F2-CACE-7852-C671FA489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0" name="Groep 399">
                    <a:extLst>
                      <a:ext uri="{FF2B5EF4-FFF2-40B4-BE49-F238E27FC236}">
                        <a16:creationId xmlns:a16="http://schemas.microsoft.com/office/drawing/2014/main" id="{C8AF41B1-AE26-7983-37FC-6B3C4F5889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" name="Ovaal 400">
                      <a:extLst>
                        <a:ext uri="{FF2B5EF4-FFF2-40B4-BE49-F238E27FC236}">
                          <a16:creationId xmlns:a16="http://schemas.microsoft.com/office/drawing/2014/main" id="{CC559694-D896-F0AF-D5F6-D3191416E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" name="Ovaal 401">
                      <a:extLst>
                        <a:ext uri="{FF2B5EF4-FFF2-40B4-BE49-F238E27FC236}">
                          <a16:creationId xmlns:a16="http://schemas.microsoft.com/office/drawing/2014/main" id="{66E84912-6C6A-2FB0-26DB-311453242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" name="Ovaal 402">
                      <a:extLst>
                        <a:ext uri="{FF2B5EF4-FFF2-40B4-BE49-F238E27FC236}">
                          <a16:creationId xmlns:a16="http://schemas.microsoft.com/office/drawing/2014/main" id="{FA19D7B1-2091-8C3D-0D71-BF60451A5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" name="Ovaal 403">
                      <a:extLst>
                        <a:ext uri="{FF2B5EF4-FFF2-40B4-BE49-F238E27FC236}">
                          <a16:creationId xmlns:a16="http://schemas.microsoft.com/office/drawing/2014/main" id="{A6F830E1-B818-24ED-5720-B81E0085C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" name="Ovaal 404">
                      <a:extLst>
                        <a:ext uri="{FF2B5EF4-FFF2-40B4-BE49-F238E27FC236}">
                          <a16:creationId xmlns:a16="http://schemas.microsoft.com/office/drawing/2014/main" id="{194C0319-1DF9-EA64-BDEA-56D2B07DE6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DF99E3F4-D422-EA8A-11C1-BE77B7E5D1A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7" name="Groep 386">
                    <a:extLst>
                      <a:ext uri="{FF2B5EF4-FFF2-40B4-BE49-F238E27FC236}">
                        <a16:creationId xmlns:a16="http://schemas.microsoft.com/office/drawing/2014/main" id="{C3EDCD79-85D9-ED89-CA47-B5B3EE1CC4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" name="Ovaal 393">
                      <a:extLst>
                        <a:ext uri="{FF2B5EF4-FFF2-40B4-BE49-F238E27FC236}">
                          <a16:creationId xmlns:a16="http://schemas.microsoft.com/office/drawing/2014/main" id="{756D07ED-1B33-EADC-2CBB-3703CDC56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" name="Ovaal 394">
                      <a:extLst>
                        <a:ext uri="{FF2B5EF4-FFF2-40B4-BE49-F238E27FC236}">
                          <a16:creationId xmlns:a16="http://schemas.microsoft.com/office/drawing/2014/main" id="{591DA39B-4C80-372E-57F5-B5903B050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" name="Ovaal 395">
                      <a:extLst>
                        <a:ext uri="{FF2B5EF4-FFF2-40B4-BE49-F238E27FC236}">
                          <a16:creationId xmlns:a16="http://schemas.microsoft.com/office/drawing/2014/main" id="{286BAC59-1DE4-AEBA-19FD-07816CD33C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" name="Ovaal 396">
                      <a:extLst>
                        <a:ext uri="{FF2B5EF4-FFF2-40B4-BE49-F238E27FC236}">
                          <a16:creationId xmlns:a16="http://schemas.microsoft.com/office/drawing/2014/main" id="{8356F472-3952-5A0E-3A1B-E68371FF9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" name="Ovaal 397">
                      <a:extLst>
                        <a:ext uri="{FF2B5EF4-FFF2-40B4-BE49-F238E27FC236}">
                          <a16:creationId xmlns:a16="http://schemas.microsoft.com/office/drawing/2014/main" id="{352DA5EB-A829-C47E-D86D-AE9F9C924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" name="Groep 387">
                    <a:extLst>
                      <a:ext uri="{FF2B5EF4-FFF2-40B4-BE49-F238E27FC236}">
                        <a16:creationId xmlns:a16="http://schemas.microsoft.com/office/drawing/2014/main" id="{19EC74A0-4213-0A7B-1761-8AD5F860D6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" name="Ovaal 388">
                      <a:extLst>
                        <a:ext uri="{FF2B5EF4-FFF2-40B4-BE49-F238E27FC236}">
                          <a16:creationId xmlns:a16="http://schemas.microsoft.com/office/drawing/2014/main" id="{65DD1493-8018-E785-61E6-E37DEDD376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" name="Ovaal 389">
                      <a:extLst>
                        <a:ext uri="{FF2B5EF4-FFF2-40B4-BE49-F238E27FC236}">
                          <a16:creationId xmlns:a16="http://schemas.microsoft.com/office/drawing/2014/main" id="{AA3A53E1-FC08-68D7-471D-EEA4DD209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" name="Ovaal 390">
                      <a:extLst>
                        <a:ext uri="{FF2B5EF4-FFF2-40B4-BE49-F238E27FC236}">
                          <a16:creationId xmlns:a16="http://schemas.microsoft.com/office/drawing/2014/main" id="{44F514F4-DE50-7988-E862-473792B4E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" name="Ovaal 391">
                      <a:extLst>
                        <a:ext uri="{FF2B5EF4-FFF2-40B4-BE49-F238E27FC236}">
                          <a16:creationId xmlns:a16="http://schemas.microsoft.com/office/drawing/2014/main" id="{58410288-9922-4F3D-4C39-0EC56DEAC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" name="Ovaal 392">
                      <a:extLst>
                        <a:ext uri="{FF2B5EF4-FFF2-40B4-BE49-F238E27FC236}">
                          <a16:creationId xmlns:a16="http://schemas.microsoft.com/office/drawing/2014/main" id="{38D78908-ECF4-E22E-B2A4-358935BFA7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C027C010-E4E1-F56A-4821-846052DEC5D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5" name="Groep 374">
                    <a:extLst>
                      <a:ext uri="{FF2B5EF4-FFF2-40B4-BE49-F238E27FC236}">
                        <a16:creationId xmlns:a16="http://schemas.microsoft.com/office/drawing/2014/main" id="{78F005AA-4DF8-3EA6-F1EB-7A82826516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" name="Ovaal 381">
                      <a:extLst>
                        <a:ext uri="{FF2B5EF4-FFF2-40B4-BE49-F238E27FC236}">
                          <a16:creationId xmlns:a16="http://schemas.microsoft.com/office/drawing/2014/main" id="{DA38894D-C006-C678-8AC8-EEE61E3A1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" name="Ovaal 382">
                      <a:extLst>
                        <a:ext uri="{FF2B5EF4-FFF2-40B4-BE49-F238E27FC236}">
                          <a16:creationId xmlns:a16="http://schemas.microsoft.com/office/drawing/2014/main" id="{BCE5D8CC-93B9-15EE-7495-F2BDB9A89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" name="Ovaal 383">
                      <a:extLst>
                        <a:ext uri="{FF2B5EF4-FFF2-40B4-BE49-F238E27FC236}">
                          <a16:creationId xmlns:a16="http://schemas.microsoft.com/office/drawing/2014/main" id="{AB57F05E-56CA-5E73-196F-B28130DF4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" name="Ovaal 384">
                      <a:extLst>
                        <a:ext uri="{FF2B5EF4-FFF2-40B4-BE49-F238E27FC236}">
                          <a16:creationId xmlns:a16="http://schemas.microsoft.com/office/drawing/2014/main" id="{78DE043E-0F0E-1574-B87F-28C526C53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" name="Ovaal 385">
                      <a:extLst>
                        <a:ext uri="{FF2B5EF4-FFF2-40B4-BE49-F238E27FC236}">
                          <a16:creationId xmlns:a16="http://schemas.microsoft.com/office/drawing/2014/main" id="{8416DE4F-5FAF-D077-3998-CE6D03795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" name="Groep 375">
                    <a:extLst>
                      <a:ext uri="{FF2B5EF4-FFF2-40B4-BE49-F238E27FC236}">
                        <a16:creationId xmlns:a16="http://schemas.microsoft.com/office/drawing/2014/main" id="{1D8FDC97-7095-3687-BF15-D17675FA8A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" name="Ovaal 376">
                      <a:extLst>
                        <a:ext uri="{FF2B5EF4-FFF2-40B4-BE49-F238E27FC236}">
                          <a16:creationId xmlns:a16="http://schemas.microsoft.com/office/drawing/2014/main" id="{2F310090-23BB-6A5C-4089-FC5317FB6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" name="Ovaal 377">
                      <a:extLst>
                        <a:ext uri="{FF2B5EF4-FFF2-40B4-BE49-F238E27FC236}">
                          <a16:creationId xmlns:a16="http://schemas.microsoft.com/office/drawing/2014/main" id="{D07949C8-02F9-6DBC-353C-5B082D97F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" name="Ovaal 378">
                      <a:extLst>
                        <a:ext uri="{FF2B5EF4-FFF2-40B4-BE49-F238E27FC236}">
                          <a16:creationId xmlns:a16="http://schemas.microsoft.com/office/drawing/2014/main" id="{28091E9B-84CF-5C3E-BB2D-1F241FE76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" name="Ovaal 379">
                      <a:extLst>
                        <a:ext uri="{FF2B5EF4-FFF2-40B4-BE49-F238E27FC236}">
                          <a16:creationId xmlns:a16="http://schemas.microsoft.com/office/drawing/2014/main" id="{577611BA-3D07-0B9B-698E-CFE68E24FA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" name="Ovaal 380">
                      <a:extLst>
                        <a:ext uri="{FF2B5EF4-FFF2-40B4-BE49-F238E27FC236}">
                          <a16:creationId xmlns:a16="http://schemas.microsoft.com/office/drawing/2014/main" id="{9D7284FC-6C50-B5FC-7FC4-7B5E1F02B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8A6FEEEC-4D05-1C0E-FC51-D620864E407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3" name="Groep 362">
                    <a:extLst>
                      <a:ext uri="{FF2B5EF4-FFF2-40B4-BE49-F238E27FC236}">
                        <a16:creationId xmlns:a16="http://schemas.microsoft.com/office/drawing/2014/main" id="{C2EAED7B-B9C2-6CDE-97C9-7A387F6A2DD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" name="Ovaal 369">
                      <a:extLst>
                        <a:ext uri="{FF2B5EF4-FFF2-40B4-BE49-F238E27FC236}">
                          <a16:creationId xmlns:a16="http://schemas.microsoft.com/office/drawing/2014/main" id="{04EC7719-1A16-9EED-E70B-64AE70118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" name="Ovaal 370">
                      <a:extLst>
                        <a:ext uri="{FF2B5EF4-FFF2-40B4-BE49-F238E27FC236}">
                          <a16:creationId xmlns:a16="http://schemas.microsoft.com/office/drawing/2014/main" id="{B5F34740-9AAB-906F-B896-34F72525F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" name="Ovaal 371">
                      <a:extLst>
                        <a:ext uri="{FF2B5EF4-FFF2-40B4-BE49-F238E27FC236}">
                          <a16:creationId xmlns:a16="http://schemas.microsoft.com/office/drawing/2014/main" id="{8C0BDD65-45D5-E604-2971-155C2DC5F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" name="Ovaal 372">
                      <a:extLst>
                        <a:ext uri="{FF2B5EF4-FFF2-40B4-BE49-F238E27FC236}">
                          <a16:creationId xmlns:a16="http://schemas.microsoft.com/office/drawing/2014/main" id="{CC2B075A-4F9A-770B-4374-B95940AD4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" name="Ovaal 373">
                      <a:extLst>
                        <a:ext uri="{FF2B5EF4-FFF2-40B4-BE49-F238E27FC236}">
                          <a16:creationId xmlns:a16="http://schemas.microsoft.com/office/drawing/2014/main" id="{5F353AAD-859B-EED9-79FF-C48065673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" name="Groep 363">
                    <a:extLst>
                      <a:ext uri="{FF2B5EF4-FFF2-40B4-BE49-F238E27FC236}">
                        <a16:creationId xmlns:a16="http://schemas.microsoft.com/office/drawing/2014/main" id="{29F93D8C-B3CC-503F-9FEC-D0381DF2E6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" name="Ovaal 364">
                      <a:extLst>
                        <a:ext uri="{FF2B5EF4-FFF2-40B4-BE49-F238E27FC236}">
                          <a16:creationId xmlns:a16="http://schemas.microsoft.com/office/drawing/2014/main" id="{67CA5967-DA84-B7B6-225E-B6B05C5E7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" name="Ovaal 365">
                      <a:extLst>
                        <a:ext uri="{FF2B5EF4-FFF2-40B4-BE49-F238E27FC236}">
                          <a16:creationId xmlns:a16="http://schemas.microsoft.com/office/drawing/2014/main" id="{7626BB98-3F4D-8942-BB2A-470513ADE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" name="Ovaal 366">
                      <a:extLst>
                        <a:ext uri="{FF2B5EF4-FFF2-40B4-BE49-F238E27FC236}">
                          <a16:creationId xmlns:a16="http://schemas.microsoft.com/office/drawing/2014/main" id="{5CD09D08-B2C2-2B93-733F-21D6FCDC8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" name="Ovaal 367">
                      <a:extLst>
                        <a:ext uri="{FF2B5EF4-FFF2-40B4-BE49-F238E27FC236}">
                          <a16:creationId xmlns:a16="http://schemas.microsoft.com/office/drawing/2014/main" id="{7915F61D-46E4-3673-2C98-F927038D3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" name="Ovaal 368">
                      <a:extLst>
                        <a:ext uri="{FF2B5EF4-FFF2-40B4-BE49-F238E27FC236}">
                          <a16:creationId xmlns:a16="http://schemas.microsoft.com/office/drawing/2014/main" id="{E2154DAE-6148-BD47-0FD8-94481B5F9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BDCA67B6-F7EE-32F2-DA9F-AB8DCC5C77B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1" name="Groep 350">
                    <a:extLst>
                      <a:ext uri="{FF2B5EF4-FFF2-40B4-BE49-F238E27FC236}">
                        <a16:creationId xmlns:a16="http://schemas.microsoft.com/office/drawing/2014/main" id="{D9199A15-0440-7B37-C335-B1DA725F5B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" name="Ovaal 357">
                      <a:extLst>
                        <a:ext uri="{FF2B5EF4-FFF2-40B4-BE49-F238E27FC236}">
                          <a16:creationId xmlns:a16="http://schemas.microsoft.com/office/drawing/2014/main" id="{F18243EC-A9AB-1324-080C-4CEAD886C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" name="Ovaal 358">
                      <a:extLst>
                        <a:ext uri="{FF2B5EF4-FFF2-40B4-BE49-F238E27FC236}">
                          <a16:creationId xmlns:a16="http://schemas.microsoft.com/office/drawing/2014/main" id="{B925A6D4-3023-541E-B463-A3DFE7099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" name="Ovaal 359">
                      <a:extLst>
                        <a:ext uri="{FF2B5EF4-FFF2-40B4-BE49-F238E27FC236}">
                          <a16:creationId xmlns:a16="http://schemas.microsoft.com/office/drawing/2014/main" id="{FF589832-23C1-C055-5094-9C5208532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" name="Ovaal 360">
                      <a:extLst>
                        <a:ext uri="{FF2B5EF4-FFF2-40B4-BE49-F238E27FC236}">
                          <a16:creationId xmlns:a16="http://schemas.microsoft.com/office/drawing/2014/main" id="{281BFE31-11AF-150F-D9B0-449A1FB1E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" name="Ovaal 361">
                      <a:extLst>
                        <a:ext uri="{FF2B5EF4-FFF2-40B4-BE49-F238E27FC236}">
                          <a16:creationId xmlns:a16="http://schemas.microsoft.com/office/drawing/2014/main" id="{0DD09FC5-99A3-BD75-2A7C-1088C1A847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2" name="Groep 351">
                    <a:extLst>
                      <a:ext uri="{FF2B5EF4-FFF2-40B4-BE49-F238E27FC236}">
                        <a16:creationId xmlns:a16="http://schemas.microsoft.com/office/drawing/2014/main" id="{740D390F-C5D5-B951-56AB-68DF61FF17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" name="Ovaal 352">
                      <a:extLst>
                        <a:ext uri="{FF2B5EF4-FFF2-40B4-BE49-F238E27FC236}">
                          <a16:creationId xmlns:a16="http://schemas.microsoft.com/office/drawing/2014/main" id="{B5D38BB2-9045-650A-5640-6DCE5E8CA8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" name="Ovaal 353">
                      <a:extLst>
                        <a:ext uri="{FF2B5EF4-FFF2-40B4-BE49-F238E27FC236}">
                          <a16:creationId xmlns:a16="http://schemas.microsoft.com/office/drawing/2014/main" id="{30329B8D-5AF6-DE7E-D30F-945D9C1C8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" name="Ovaal 354">
                      <a:extLst>
                        <a:ext uri="{FF2B5EF4-FFF2-40B4-BE49-F238E27FC236}">
                          <a16:creationId xmlns:a16="http://schemas.microsoft.com/office/drawing/2014/main" id="{9C25DA7C-F997-28AF-972C-23451CD1D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" name="Ovaal 355">
                      <a:extLst>
                        <a:ext uri="{FF2B5EF4-FFF2-40B4-BE49-F238E27FC236}">
                          <a16:creationId xmlns:a16="http://schemas.microsoft.com/office/drawing/2014/main" id="{702E17A6-DAF9-DB7A-65B0-985656C89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" name="Ovaal 356">
                      <a:extLst>
                        <a:ext uri="{FF2B5EF4-FFF2-40B4-BE49-F238E27FC236}">
                          <a16:creationId xmlns:a16="http://schemas.microsoft.com/office/drawing/2014/main" id="{84AE2452-A611-D906-C8B1-2E7285824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A3E094E6-E9AF-6BD2-20D8-6646E9780D1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582D6D97-7697-2B90-0DAD-EE7658CD28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" name="Ovaal 345">
                      <a:extLst>
                        <a:ext uri="{FF2B5EF4-FFF2-40B4-BE49-F238E27FC236}">
                          <a16:creationId xmlns:a16="http://schemas.microsoft.com/office/drawing/2014/main" id="{450CC97C-D564-A7D0-3853-6A7051C98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" name="Ovaal 346">
                      <a:extLst>
                        <a:ext uri="{FF2B5EF4-FFF2-40B4-BE49-F238E27FC236}">
                          <a16:creationId xmlns:a16="http://schemas.microsoft.com/office/drawing/2014/main" id="{4806956E-1E0B-7905-00CA-CB9F4A4EA7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" name="Ovaal 347">
                      <a:extLst>
                        <a:ext uri="{FF2B5EF4-FFF2-40B4-BE49-F238E27FC236}">
                          <a16:creationId xmlns:a16="http://schemas.microsoft.com/office/drawing/2014/main" id="{FB304A25-7BC8-1D0C-75BD-6E99F9665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" name="Ovaal 348">
                      <a:extLst>
                        <a:ext uri="{FF2B5EF4-FFF2-40B4-BE49-F238E27FC236}">
                          <a16:creationId xmlns:a16="http://schemas.microsoft.com/office/drawing/2014/main" id="{275BBDA9-9BFD-BF15-E5A6-48B0ACC9E8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" name="Ovaal 349">
                      <a:extLst>
                        <a:ext uri="{FF2B5EF4-FFF2-40B4-BE49-F238E27FC236}">
                          <a16:creationId xmlns:a16="http://schemas.microsoft.com/office/drawing/2014/main" id="{E998C02E-FB83-CB80-741A-426091DBF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" name="Groep 339">
                    <a:extLst>
                      <a:ext uri="{FF2B5EF4-FFF2-40B4-BE49-F238E27FC236}">
                        <a16:creationId xmlns:a16="http://schemas.microsoft.com/office/drawing/2014/main" id="{E390A86B-F50C-A7CE-C2FA-81667DF0C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" name="Ovaal 340">
                      <a:extLst>
                        <a:ext uri="{FF2B5EF4-FFF2-40B4-BE49-F238E27FC236}">
                          <a16:creationId xmlns:a16="http://schemas.microsoft.com/office/drawing/2014/main" id="{457FAB78-3D48-870C-9DC4-F07A20D7C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" name="Ovaal 341">
                      <a:extLst>
                        <a:ext uri="{FF2B5EF4-FFF2-40B4-BE49-F238E27FC236}">
                          <a16:creationId xmlns:a16="http://schemas.microsoft.com/office/drawing/2014/main" id="{B3F6A8A1-606B-868E-A253-A007D31D7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" name="Ovaal 342">
                      <a:extLst>
                        <a:ext uri="{FF2B5EF4-FFF2-40B4-BE49-F238E27FC236}">
                          <a16:creationId xmlns:a16="http://schemas.microsoft.com/office/drawing/2014/main" id="{8E027BC1-1974-570B-B568-EAA6E7DE18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" name="Ovaal 343">
                      <a:extLst>
                        <a:ext uri="{FF2B5EF4-FFF2-40B4-BE49-F238E27FC236}">
                          <a16:creationId xmlns:a16="http://schemas.microsoft.com/office/drawing/2014/main" id="{59381761-9630-78A4-9376-68DA3CD38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" name="Ovaal 344">
                      <a:extLst>
                        <a:ext uri="{FF2B5EF4-FFF2-40B4-BE49-F238E27FC236}">
                          <a16:creationId xmlns:a16="http://schemas.microsoft.com/office/drawing/2014/main" id="{3CA7DDD7-C22B-242B-8EF6-86A20110B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9B4B55C2-E568-B5E2-C1E3-08E59FACE2F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7A1B3ACF-B189-D011-5E03-5D160FE886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" name="Ovaal 333">
                      <a:extLst>
                        <a:ext uri="{FF2B5EF4-FFF2-40B4-BE49-F238E27FC236}">
                          <a16:creationId xmlns:a16="http://schemas.microsoft.com/office/drawing/2014/main" id="{DF4DA696-2D69-3BDE-256F-FEEAE351D9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0B855AE0-96FF-8CAA-9CDD-EF4FEB659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" name="Ovaal 335">
                      <a:extLst>
                        <a:ext uri="{FF2B5EF4-FFF2-40B4-BE49-F238E27FC236}">
                          <a16:creationId xmlns:a16="http://schemas.microsoft.com/office/drawing/2014/main" id="{39B851AE-756D-C9DF-6A43-15D84AAFC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" name="Ovaal 336">
                      <a:extLst>
                        <a:ext uri="{FF2B5EF4-FFF2-40B4-BE49-F238E27FC236}">
                          <a16:creationId xmlns:a16="http://schemas.microsoft.com/office/drawing/2014/main" id="{A977D4F8-C304-DF4F-A1E7-28B3DCD88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" name="Ovaal 337">
                      <a:extLst>
                        <a:ext uri="{FF2B5EF4-FFF2-40B4-BE49-F238E27FC236}">
                          <a16:creationId xmlns:a16="http://schemas.microsoft.com/office/drawing/2014/main" id="{ADB2A33B-A1BA-E23E-F05D-6524EAE75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C658E011-612D-92AD-E0F1-3B55E09A5C2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" name="Ovaal 328">
                      <a:extLst>
                        <a:ext uri="{FF2B5EF4-FFF2-40B4-BE49-F238E27FC236}">
                          <a16:creationId xmlns:a16="http://schemas.microsoft.com/office/drawing/2014/main" id="{C875761E-BD6D-93E0-BE9D-A3ACEAFD4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" name="Ovaal 329">
                      <a:extLst>
                        <a:ext uri="{FF2B5EF4-FFF2-40B4-BE49-F238E27FC236}">
                          <a16:creationId xmlns:a16="http://schemas.microsoft.com/office/drawing/2014/main" id="{4A65D2B9-96F2-D07F-C0BE-04E6AB473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" name="Ovaal 330">
                      <a:extLst>
                        <a:ext uri="{FF2B5EF4-FFF2-40B4-BE49-F238E27FC236}">
                          <a16:creationId xmlns:a16="http://schemas.microsoft.com/office/drawing/2014/main" id="{9D840EEF-C2AF-BE31-EB86-0ED826FD5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2" name="Ovaal 331">
                      <a:extLst>
                        <a:ext uri="{FF2B5EF4-FFF2-40B4-BE49-F238E27FC236}">
                          <a16:creationId xmlns:a16="http://schemas.microsoft.com/office/drawing/2014/main" id="{C8DD7DD4-6E82-F06C-D599-58A57D133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" name="Ovaal 332">
                      <a:extLst>
                        <a:ext uri="{FF2B5EF4-FFF2-40B4-BE49-F238E27FC236}">
                          <a16:creationId xmlns:a16="http://schemas.microsoft.com/office/drawing/2014/main" id="{87EF5E4F-BBB6-6029-B12C-B237B09AF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" name="Groep 3">
                <a:extLst>
                  <a:ext uri="{FF2B5EF4-FFF2-40B4-BE49-F238E27FC236}">
                    <a16:creationId xmlns:a16="http://schemas.microsoft.com/office/drawing/2014/main" id="{084045E6-35C8-691C-5564-50CF6CFC44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466883ED-3574-18BC-A453-B6DA27AB403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7" name="Groep 306">
                    <a:extLst>
                      <a:ext uri="{FF2B5EF4-FFF2-40B4-BE49-F238E27FC236}">
                        <a16:creationId xmlns:a16="http://schemas.microsoft.com/office/drawing/2014/main" id="{F332CB2A-139B-1CDA-9211-59F637A14B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4" name="Ovaal 313">
                      <a:extLst>
                        <a:ext uri="{FF2B5EF4-FFF2-40B4-BE49-F238E27FC236}">
                          <a16:creationId xmlns:a16="http://schemas.microsoft.com/office/drawing/2014/main" id="{5BFD9060-5C5C-A9B7-DA49-6FF1AB518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" name="Ovaal 314">
                      <a:extLst>
                        <a:ext uri="{FF2B5EF4-FFF2-40B4-BE49-F238E27FC236}">
                          <a16:creationId xmlns:a16="http://schemas.microsoft.com/office/drawing/2014/main" id="{1B137C6E-B401-1BC8-5456-FF16976D6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" name="Ovaal 315">
                      <a:extLst>
                        <a:ext uri="{FF2B5EF4-FFF2-40B4-BE49-F238E27FC236}">
                          <a16:creationId xmlns:a16="http://schemas.microsoft.com/office/drawing/2014/main" id="{0BABC023-52E0-8B4F-DBB6-BE3B6B9B1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" name="Ovaal 316">
                      <a:extLst>
                        <a:ext uri="{FF2B5EF4-FFF2-40B4-BE49-F238E27FC236}">
                          <a16:creationId xmlns:a16="http://schemas.microsoft.com/office/drawing/2014/main" id="{B4CA2FB2-2637-FF69-663F-5743208DF7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" name="Ovaal 317">
                      <a:extLst>
                        <a:ext uri="{FF2B5EF4-FFF2-40B4-BE49-F238E27FC236}">
                          <a16:creationId xmlns:a16="http://schemas.microsoft.com/office/drawing/2014/main" id="{E68B5DE6-BAEF-719A-61D1-D9D1231D0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8" name="Groep 307">
                    <a:extLst>
                      <a:ext uri="{FF2B5EF4-FFF2-40B4-BE49-F238E27FC236}">
                        <a16:creationId xmlns:a16="http://schemas.microsoft.com/office/drawing/2014/main" id="{7A400F30-DC90-95DA-1757-D41A6062993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" name="Ovaal 308">
                      <a:extLst>
                        <a:ext uri="{FF2B5EF4-FFF2-40B4-BE49-F238E27FC236}">
                          <a16:creationId xmlns:a16="http://schemas.microsoft.com/office/drawing/2014/main" id="{F374DAFB-FDA3-D848-CD3B-53A9706DF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" name="Ovaal 309">
                      <a:extLst>
                        <a:ext uri="{FF2B5EF4-FFF2-40B4-BE49-F238E27FC236}">
                          <a16:creationId xmlns:a16="http://schemas.microsoft.com/office/drawing/2014/main" id="{02CBA12D-9047-5BE5-B1FD-D4637F3D0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" name="Ovaal 310">
                      <a:extLst>
                        <a:ext uri="{FF2B5EF4-FFF2-40B4-BE49-F238E27FC236}">
                          <a16:creationId xmlns:a16="http://schemas.microsoft.com/office/drawing/2014/main" id="{F9EB5661-DB3B-5ADD-4DDD-0E56C9F57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" name="Ovaal 311">
                      <a:extLst>
                        <a:ext uri="{FF2B5EF4-FFF2-40B4-BE49-F238E27FC236}">
                          <a16:creationId xmlns:a16="http://schemas.microsoft.com/office/drawing/2014/main" id="{2712FF9F-C05A-5C9E-7BC0-8E77A0921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" name="Ovaal 312">
                      <a:extLst>
                        <a:ext uri="{FF2B5EF4-FFF2-40B4-BE49-F238E27FC236}">
                          <a16:creationId xmlns:a16="http://schemas.microsoft.com/office/drawing/2014/main" id="{999428B8-F568-E12C-B43B-1BBBDEA38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6" name="Groep 215">
                  <a:extLst>
                    <a:ext uri="{FF2B5EF4-FFF2-40B4-BE49-F238E27FC236}">
                      <a16:creationId xmlns:a16="http://schemas.microsoft.com/office/drawing/2014/main" id="{360651B5-46FC-6464-A391-5BEE3352ECF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A1B9D434-CDC7-E75C-F593-2B77477771C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" name="Ovaal 301">
                      <a:extLst>
                        <a:ext uri="{FF2B5EF4-FFF2-40B4-BE49-F238E27FC236}">
                          <a16:creationId xmlns:a16="http://schemas.microsoft.com/office/drawing/2014/main" id="{614CB351-A0C5-0778-7344-A6C04D7E3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" name="Ovaal 302">
                      <a:extLst>
                        <a:ext uri="{FF2B5EF4-FFF2-40B4-BE49-F238E27FC236}">
                          <a16:creationId xmlns:a16="http://schemas.microsoft.com/office/drawing/2014/main" id="{4EF670FA-B43D-C1CE-8398-E0E8C6B11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" name="Ovaal 303">
                      <a:extLst>
                        <a:ext uri="{FF2B5EF4-FFF2-40B4-BE49-F238E27FC236}">
                          <a16:creationId xmlns:a16="http://schemas.microsoft.com/office/drawing/2014/main" id="{0B56A73C-529C-4C9C-59AE-3C0BCD27C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" name="Ovaal 304">
                      <a:extLst>
                        <a:ext uri="{FF2B5EF4-FFF2-40B4-BE49-F238E27FC236}">
                          <a16:creationId xmlns:a16="http://schemas.microsoft.com/office/drawing/2014/main" id="{5DD2C14C-322C-5FF5-535D-C350F116D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" name="Ovaal 305">
                      <a:extLst>
                        <a:ext uri="{FF2B5EF4-FFF2-40B4-BE49-F238E27FC236}">
                          <a16:creationId xmlns:a16="http://schemas.microsoft.com/office/drawing/2014/main" id="{7813CF4B-1571-F4C9-11BC-AFD3CC2767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E141B68B-700C-9EE0-9298-EDD6F23C54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7" name="Ovaal 296">
                      <a:extLst>
                        <a:ext uri="{FF2B5EF4-FFF2-40B4-BE49-F238E27FC236}">
                          <a16:creationId xmlns:a16="http://schemas.microsoft.com/office/drawing/2014/main" id="{BC83D722-531A-451E-1F1E-B8E3CFBE2E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" name="Ovaal 297">
                      <a:extLst>
                        <a:ext uri="{FF2B5EF4-FFF2-40B4-BE49-F238E27FC236}">
                          <a16:creationId xmlns:a16="http://schemas.microsoft.com/office/drawing/2014/main" id="{F46549B2-F5BD-E09C-894F-959F9B37EC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" name="Ovaal 298">
                      <a:extLst>
                        <a:ext uri="{FF2B5EF4-FFF2-40B4-BE49-F238E27FC236}">
                          <a16:creationId xmlns:a16="http://schemas.microsoft.com/office/drawing/2014/main" id="{66C427A8-B9BB-A0E9-18FE-60A1948A6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" name="Ovaal 299">
                      <a:extLst>
                        <a:ext uri="{FF2B5EF4-FFF2-40B4-BE49-F238E27FC236}">
                          <a16:creationId xmlns:a16="http://schemas.microsoft.com/office/drawing/2014/main" id="{08DE12CC-361A-FC60-A21B-7674567D2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" name="Ovaal 300">
                      <a:extLst>
                        <a:ext uri="{FF2B5EF4-FFF2-40B4-BE49-F238E27FC236}">
                          <a16:creationId xmlns:a16="http://schemas.microsoft.com/office/drawing/2014/main" id="{4C587F77-5500-F6A8-070F-93381B042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7" name="Groep 216">
                  <a:extLst>
                    <a:ext uri="{FF2B5EF4-FFF2-40B4-BE49-F238E27FC236}">
                      <a16:creationId xmlns:a16="http://schemas.microsoft.com/office/drawing/2014/main" id="{1C0C95E1-5189-8502-D91A-2EBDE538587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C0812CFC-03FD-F2EA-2595-C59DDE9647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" name="Ovaal 289">
                      <a:extLst>
                        <a:ext uri="{FF2B5EF4-FFF2-40B4-BE49-F238E27FC236}">
                          <a16:creationId xmlns:a16="http://schemas.microsoft.com/office/drawing/2014/main" id="{2198F0BD-684C-D108-C697-557B56AE8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" name="Ovaal 290">
                      <a:extLst>
                        <a:ext uri="{FF2B5EF4-FFF2-40B4-BE49-F238E27FC236}">
                          <a16:creationId xmlns:a16="http://schemas.microsoft.com/office/drawing/2014/main" id="{42880EF5-BD6A-A6A7-823E-07CED4674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" name="Ovaal 291">
                      <a:extLst>
                        <a:ext uri="{FF2B5EF4-FFF2-40B4-BE49-F238E27FC236}">
                          <a16:creationId xmlns:a16="http://schemas.microsoft.com/office/drawing/2014/main" id="{7DC014D3-57FE-D910-BF8B-F465898A0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" name="Ovaal 292">
                      <a:extLst>
                        <a:ext uri="{FF2B5EF4-FFF2-40B4-BE49-F238E27FC236}">
                          <a16:creationId xmlns:a16="http://schemas.microsoft.com/office/drawing/2014/main" id="{C804890E-00B3-1EB0-C5EA-C7DFCF337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" name="Ovaal 293">
                      <a:extLst>
                        <a:ext uri="{FF2B5EF4-FFF2-40B4-BE49-F238E27FC236}">
                          <a16:creationId xmlns:a16="http://schemas.microsoft.com/office/drawing/2014/main" id="{16AC5D9A-57FB-7788-B302-B95EECFF0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89CA23EE-B4AF-51DA-E2A7-8A77D20E63B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5" name="Ovaal 284">
                      <a:extLst>
                        <a:ext uri="{FF2B5EF4-FFF2-40B4-BE49-F238E27FC236}">
                          <a16:creationId xmlns:a16="http://schemas.microsoft.com/office/drawing/2014/main" id="{5DF362D0-362F-32DB-E0CB-EC8022C8C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" name="Ovaal 285">
                      <a:extLst>
                        <a:ext uri="{FF2B5EF4-FFF2-40B4-BE49-F238E27FC236}">
                          <a16:creationId xmlns:a16="http://schemas.microsoft.com/office/drawing/2014/main" id="{87660FFE-C864-809E-F283-5026A4A33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" name="Ovaal 286">
                      <a:extLst>
                        <a:ext uri="{FF2B5EF4-FFF2-40B4-BE49-F238E27FC236}">
                          <a16:creationId xmlns:a16="http://schemas.microsoft.com/office/drawing/2014/main" id="{432537C4-A4D2-E5D3-785A-88A77540D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" name="Ovaal 287">
                      <a:extLst>
                        <a:ext uri="{FF2B5EF4-FFF2-40B4-BE49-F238E27FC236}">
                          <a16:creationId xmlns:a16="http://schemas.microsoft.com/office/drawing/2014/main" id="{9B0164D4-635E-DEAF-5B88-9FA7AA7FD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" name="Ovaal 288">
                      <a:extLst>
                        <a:ext uri="{FF2B5EF4-FFF2-40B4-BE49-F238E27FC236}">
                          <a16:creationId xmlns:a16="http://schemas.microsoft.com/office/drawing/2014/main" id="{38A5C938-EE48-5919-51DD-9BF07FE00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8" name="Groep 217">
                  <a:extLst>
                    <a:ext uri="{FF2B5EF4-FFF2-40B4-BE49-F238E27FC236}">
                      <a16:creationId xmlns:a16="http://schemas.microsoft.com/office/drawing/2014/main" id="{0CCB18A8-0EBF-D5D1-3A5E-1F82D10EB4A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1" name="Groep 270">
                    <a:extLst>
                      <a:ext uri="{FF2B5EF4-FFF2-40B4-BE49-F238E27FC236}">
                        <a16:creationId xmlns:a16="http://schemas.microsoft.com/office/drawing/2014/main" id="{90A55E7C-9B25-B6C7-2F6E-67B387DA61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8" name="Ovaal 277">
                      <a:extLst>
                        <a:ext uri="{FF2B5EF4-FFF2-40B4-BE49-F238E27FC236}">
                          <a16:creationId xmlns:a16="http://schemas.microsoft.com/office/drawing/2014/main" id="{DD20765A-7842-EC95-8E66-E0F7F8CC1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" name="Ovaal 278">
                      <a:extLst>
                        <a:ext uri="{FF2B5EF4-FFF2-40B4-BE49-F238E27FC236}">
                          <a16:creationId xmlns:a16="http://schemas.microsoft.com/office/drawing/2014/main" id="{FE4637B9-9DA3-4CA3-EEC4-0F479A6DAC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" name="Ovaal 279">
                      <a:extLst>
                        <a:ext uri="{FF2B5EF4-FFF2-40B4-BE49-F238E27FC236}">
                          <a16:creationId xmlns:a16="http://schemas.microsoft.com/office/drawing/2014/main" id="{E29C3C49-226B-3118-5051-812A6041F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" name="Ovaal 280">
                      <a:extLst>
                        <a:ext uri="{FF2B5EF4-FFF2-40B4-BE49-F238E27FC236}">
                          <a16:creationId xmlns:a16="http://schemas.microsoft.com/office/drawing/2014/main" id="{7B0ABB03-DA7A-2627-2A13-A9B4A52F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" name="Ovaal 281">
                      <a:extLst>
                        <a:ext uri="{FF2B5EF4-FFF2-40B4-BE49-F238E27FC236}">
                          <a16:creationId xmlns:a16="http://schemas.microsoft.com/office/drawing/2014/main" id="{4BFDBFA5-AC49-48D4-7349-6F1AC241EA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2" name="Groep 271">
                    <a:extLst>
                      <a:ext uri="{FF2B5EF4-FFF2-40B4-BE49-F238E27FC236}">
                        <a16:creationId xmlns:a16="http://schemas.microsoft.com/office/drawing/2014/main" id="{E32A9C2F-7C50-98AE-4837-8D5396D61E1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3" name="Ovaal 272">
                      <a:extLst>
                        <a:ext uri="{FF2B5EF4-FFF2-40B4-BE49-F238E27FC236}">
                          <a16:creationId xmlns:a16="http://schemas.microsoft.com/office/drawing/2014/main" id="{432C72FB-42BE-6D48-7752-0EEF2B60A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" name="Ovaal 273">
                      <a:extLst>
                        <a:ext uri="{FF2B5EF4-FFF2-40B4-BE49-F238E27FC236}">
                          <a16:creationId xmlns:a16="http://schemas.microsoft.com/office/drawing/2014/main" id="{A9065981-94B9-9B46-1EBD-B374EC48B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" name="Ovaal 274">
                      <a:extLst>
                        <a:ext uri="{FF2B5EF4-FFF2-40B4-BE49-F238E27FC236}">
                          <a16:creationId xmlns:a16="http://schemas.microsoft.com/office/drawing/2014/main" id="{2DB2101F-C3E4-FE72-7141-CCFBEE3EB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" name="Ovaal 275">
                      <a:extLst>
                        <a:ext uri="{FF2B5EF4-FFF2-40B4-BE49-F238E27FC236}">
                          <a16:creationId xmlns:a16="http://schemas.microsoft.com/office/drawing/2014/main" id="{4DDE4356-90E7-ABC6-BD0C-B7A1925ADB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9645413F-EA49-7A09-5BF1-51AC6B85E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9" name="Groep 218">
                  <a:extLst>
                    <a:ext uri="{FF2B5EF4-FFF2-40B4-BE49-F238E27FC236}">
                      <a16:creationId xmlns:a16="http://schemas.microsoft.com/office/drawing/2014/main" id="{3DAA7D06-F002-CE77-08A5-DF914CAEFD8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259" name="Groep 258">
                    <a:extLst>
                      <a:ext uri="{FF2B5EF4-FFF2-40B4-BE49-F238E27FC236}">
                        <a16:creationId xmlns:a16="http://schemas.microsoft.com/office/drawing/2014/main" id="{97307069-6966-2166-11DA-7B270CACD54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" name="Ovaal 265">
                      <a:extLst>
                        <a:ext uri="{FF2B5EF4-FFF2-40B4-BE49-F238E27FC236}">
                          <a16:creationId xmlns:a16="http://schemas.microsoft.com/office/drawing/2014/main" id="{5022ACA4-4B15-8A07-B4DC-97F3459D3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" name="Ovaal 266">
                      <a:extLst>
                        <a:ext uri="{FF2B5EF4-FFF2-40B4-BE49-F238E27FC236}">
                          <a16:creationId xmlns:a16="http://schemas.microsoft.com/office/drawing/2014/main" id="{2D13F760-C112-57DF-A10A-92A31D8C1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" name="Ovaal 267">
                      <a:extLst>
                        <a:ext uri="{FF2B5EF4-FFF2-40B4-BE49-F238E27FC236}">
                          <a16:creationId xmlns:a16="http://schemas.microsoft.com/office/drawing/2014/main" id="{EB4DBF45-6257-5988-5056-85DF78F03E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" name="Ovaal 268">
                      <a:extLst>
                        <a:ext uri="{FF2B5EF4-FFF2-40B4-BE49-F238E27FC236}">
                          <a16:creationId xmlns:a16="http://schemas.microsoft.com/office/drawing/2014/main" id="{5594E790-2BCC-25FD-EAE7-579A70DDA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" name="Ovaal 269">
                      <a:extLst>
                        <a:ext uri="{FF2B5EF4-FFF2-40B4-BE49-F238E27FC236}">
                          <a16:creationId xmlns:a16="http://schemas.microsoft.com/office/drawing/2014/main" id="{3F669E66-B84F-FAC2-A20C-BC1D05954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0" name="Groep 259">
                    <a:extLst>
                      <a:ext uri="{FF2B5EF4-FFF2-40B4-BE49-F238E27FC236}">
                        <a16:creationId xmlns:a16="http://schemas.microsoft.com/office/drawing/2014/main" id="{9CDDC5EF-FE2B-C8F1-6F5C-94A507BE2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261" name="Ovaal 260">
                      <a:extLst>
                        <a:ext uri="{FF2B5EF4-FFF2-40B4-BE49-F238E27FC236}">
                          <a16:creationId xmlns:a16="http://schemas.microsoft.com/office/drawing/2014/main" id="{AD3EC23C-23AA-A403-40CC-D5E86C3A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" name="Ovaal 261">
                      <a:extLst>
                        <a:ext uri="{FF2B5EF4-FFF2-40B4-BE49-F238E27FC236}">
                          <a16:creationId xmlns:a16="http://schemas.microsoft.com/office/drawing/2014/main" id="{F81041ED-A8E7-B499-F334-EFCB816AE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" name="Ovaal 262">
                      <a:extLst>
                        <a:ext uri="{FF2B5EF4-FFF2-40B4-BE49-F238E27FC236}">
                          <a16:creationId xmlns:a16="http://schemas.microsoft.com/office/drawing/2014/main" id="{58094FC6-631B-EF20-23AB-2759BBF61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4" name="Ovaal 263">
                      <a:extLst>
                        <a:ext uri="{FF2B5EF4-FFF2-40B4-BE49-F238E27FC236}">
                          <a16:creationId xmlns:a16="http://schemas.microsoft.com/office/drawing/2014/main" id="{06317DF4-4005-F045-5880-3601B3C42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" name="Ovaal 264">
                      <a:extLst>
                        <a:ext uri="{FF2B5EF4-FFF2-40B4-BE49-F238E27FC236}">
                          <a16:creationId xmlns:a16="http://schemas.microsoft.com/office/drawing/2014/main" id="{B460CA96-0A88-DE8C-7DEB-149B13EF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E9FE664B-016B-4CCD-81C6-CB17F4FE13E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39EC81E1-7211-FC4B-CAA2-9FDC907C39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" name="Ovaal 253">
                      <a:extLst>
                        <a:ext uri="{FF2B5EF4-FFF2-40B4-BE49-F238E27FC236}">
                          <a16:creationId xmlns:a16="http://schemas.microsoft.com/office/drawing/2014/main" id="{25F351F4-F3F1-C75D-4DF7-FC746CDE8E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" name="Ovaal 254">
                      <a:extLst>
                        <a:ext uri="{FF2B5EF4-FFF2-40B4-BE49-F238E27FC236}">
                          <a16:creationId xmlns:a16="http://schemas.microsoft.com/office/drawing/2014/main" id="{48EF1F38-374F-7458-617D-56FE4FD6D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" name="Ovaal 255">
                      <a:extLst>
                        <a:ext uri="{FF2B5EF4-FFF2-40B4-BE49-F238E27FC236}">
                          <a16:creationId xmlns:a16="http://schemas.microsoft.com/office/drawing/2014/main" id="{3BD36CAE-801B-D663-3B76-DC5379B00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" name="Ovaal 256">
                      <a:extLst>
                        <a:ext uri="{FF2B5EF4-FFF2-40B4-BE49-F238E27FC236}">
                          <a16:creationId xmlns:a16="http://schemas.microsoft.com/office/drawing/2014/main" id="{90F6B384-9213-91CD-ECE5-5E35E6F54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" name="Ovaal 257">
                      <a:extLst>
                        <a:ext uri="{FF2B5EF4-FFF2-40B4-BE49-F238E27FC236}">
                          <a16:creationId xmlns:a16="http://schemas.microsoft.com/office/drawing/2014/main" id="{D05D23C4-F5F8-5AF1-5AEF-3A127FD86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42DE52A6-107A-D40D-CFF7-3A629C4A6D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" name="Ovaal 248">
                      <a:extLst>
                        <a:ext uri="{FF2B5EF4-FFF2-40B4-BE49-F238E27FC236}">
                          <a16:creationId xmlns:a16="http://schemas.microsoft.com/office/drawing/2014/main" id="{C37E2291-F716-35E7-A041-BB951F9E8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" name="Ovaal 249">
                      <a:extLst>
                        <a:ext uri="{FF2B5EF4-FFF2-40B4-BE49-F238E27FC236}">
                          <a16:creationId xmlns:a16="http://schemas.microsoft.com/office/drawing/2014/main" id="{69FBE107-8587-1D9F-2254-DBEFC45AE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" name="Ovaal 250">
                      <a:extLst>
                        <a:ext uri="{FF2B5EF4-FFF2-40B4-BE49-F238E27FC236}">
                          <a16:creationId xmlns:a16="http://schemas.microsoft.com/office/drawing/2014/main" id="{0EAEE618-8164-1C36-2AE6-6B3304414F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" name="Ovaal 251">
                      <a:extLst>
                        <a:ext uri="{FF2B5EF4-FFF2-40B4-BE49-F238E27FC236}">
                          <a16:creationId xmlns:a16="http://schemas.microsoft.com/office/drawing/2014/main" id="{D98F953B-7E8A-06EC-6DA0-665DA7F19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" name="Ovaal 252">
                      <a:extLst>
                        <a:ext uri="{FF2B5EF4-FFF2-40B4-BE49-F238E27FC236}">
                          <a16:creationId xmlns:a16="http://schemas.microsoft.com/office/drawing/2014/main" id="{9524ACEE-912C-4790-D325-7CA9DC080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EA0FF174-24BB-E57D-CD8A-66F16A00C9F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5" name="Groep 234">
                    <a:extLst>
                      <a:ext uri="{FF2B5EF4-FFF2-40B4-BE49-F238E27FC236}">
                        <a16:creationId xmlns:a16="http://schemas.microsoft.com/office/drawing/2014/main" id="{999E542B-10B3-EC97-1866-36E029869A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2" name="Ovaal 241">
                      <a:extLst>
                        <a:ext uri="{FF2B5EF4-FFF2-40B4-BE49-F238E27FC236}">
                          <a16:creationId xmlns:a16="http://schemas.microsoft.com/office/drawing/2014/main" id="{0C7873E0-81B5-1B3F-EB8D-22C9CCA60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3" name="Ovaal 242">
                      <a:extLst>
                        <a:ext uri="{FF2B5EF4-FFF2-40B4-BE49-F238E27FC236}">
                          <a16:creationId xmlns:a16="http://schemas.microsoft.com/office/drawing/2014/main" id="{14F4B366-2D02-4737-CC36-314E8BF20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" name="Ovaal 243">
                      <a:extLst>
                        <a:ext uri="{FF2B5EF4-FFF2-40B4-BE49-F238E27FC236}">
                          <a16:creationId xmlns:a16="http://schemas.microsoft.com/office/drawing/2014/main" id="{3A467F46-2FC8-8B69-8472-94283FD39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" name="Ovaal 244">
                      <a:extLst>
                        <a:ext uri="{FF2B5EF4-FFF2-40B4-BE49-F238E27FC236}">
                          <a16:creationId xmlns:a16="http://schemas.microsoft.com/office/drawing/2014/main" id="{A26CF425-FE2C-4B42-6F96-2B6985E25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" name="Ovaal 245">
                      <a:extLst>
                        <a:ext uri="{FF2B5EF4-FFF2-40B4-BE49-F238E27FC236}">
                          <a16:creationId xmlns:a16="http://schemas.microsoft.com/office/drawing/2014/main" id="{6B2BA1C6-71F2-86F7-A63C-2D11E89A1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BB57EDBE-12E3-6799-3C37-CEAEE70C12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" name="Ovaal 236">
                      <a:extLst>
                        <a:ext uri="{FF2B5EF4-FFF2-40B4-BE49-F238E27FC236}">
                          <a16:creationId xmlns:a16="http://schemas.microsoft.com/office/drawing/2014/main" id="{A54610F9-E083-1DD3-BE84-7D0698FEE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" name="Ovaal 237">
                      <a:extLst>
                        <a:ext uri="{FF2B5EF4-FFF2-40B4-BE49-F238E27FC236}">
                          <a16:creationId xmlns:a16="http://schemas.microsoft.com/office/drawing/2014/main" id="{F7A7B047-4632-F8DC-173E-D50E5D52D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" name="Ovaal 238">
                      <a:extLst>
                        <a:ext uri="{FF2B5EF4-FFF2-40B4-BE49-F238E27FC236}">
                          <a16:creationId xmlns:a16="http://schemas.microsoft.com/office/drawing/2014/main" id="{F94334F0-5DF8-D62F-4DE7-930664D865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" name="Ovaal 239">
                      <a:extLst>
                        <a:ext uri="{FF2B5EF4-FFF2-40B4-BE49-F238E27FC236}">
                          <a16:creationId xmlns:a16="http://schemas.microsoft.com/office/drawing/2014/main" id="{FC32D630-5551-E8DF-DF71-8384D264D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" name="Ovaal 240">
                      <a:extLst>
                        <a:ext uri="{FF2B5EF4-FFF2-40B4-BE49-F238E27FC236}">
                          <a16:creationId xmlns:a16="http://schemas.microsoft.com/office/drawing/2014/main" id="{E679D1CB-663F-8452-C732-4D289F266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7B8201DF-F305-61A1-96D9-30C12BE78A2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3" name="Groep 222">
                    <a:extLst>
                      <a:ext uri="{FF2B5EF4-FFF2-40B4-BE49-F238E27FC236}">
                        <a16:creationId xmlns:a16="http://schemas.microsoft.com/office/drawing/2014/main" id="{779CB1CB-2168-2AF2-7908-1E1F8933B0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" name="Ovaal 229">
                      <a:extLst>
                        <a:ext uri="{FF2B5EF4-FFF2-40B4-BE49-F238E27FC236}">
                          <a16:creationId xmlns:a16="http://schemas.microsoft.com/office/drawing/2014/main" id="{EDA57EA8-4D32-83D3-F080-43DE99693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" name="Ovaal 230">
                      <a:extLst>
                        <a:ext uri="{FF2B5EF4-FFF2-40B4-BE49-F238E27FC236}">
                          <a16:creationId xmlns:a16="http://schemas.microsoft.com/office/drawing/2014/main" id="{73B67084-E154-F36D-B4A4-99BC28835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2ECA44A7-C3ED-A3DA-9D4A-25ED542147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" name="Ovaal 232">
                      <a:extLst>
                        <a:ext uri="{FF2B5EF4-FFF2-40B4-BE49-F238E27FC236}">
                          <a16:creationId xmlns:a16="http://schemas.microsoft.com/office/drawing/2014/main" id="{AB8C6BC2-B615-68F9-EEE4-691A156D5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" name="Ovaal 233">
                      <a:extLst>
                        <a:ext uri="{FF2B5EF4-FFF2-40B4-BE49-F238E27FC236}">
                          <a16:creationId xmlns:a16="http://schemas.microsoft.com/office/drawing/2014/main" id="{B0299DFE-4162-0A79-1FF3-F63FAB052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4" name="Groep 223">
                    <a:extLst>
                      <a:ext uri="{FF2B5EF4-FFF2-40B4-BE49-F238E27FC236}">
                        <a16:creationId xmlns:a16="http://schemas.microsoft.com/office/drawing/2014/main" id="{88BA854A-E713-7AEF-F014-432DAD8D11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" name="Ovaal 224">
                      <a:extLst>
                        <a:ext uri="{FF2B5EF4-FFF2-40B4-BE49-F238E27FC236}">
                          <a16:creationId xmlns:a16="http://schemas.microsoft.com/office/drawing/2014/main" id="{65652964-5F0A-C4C6-8302-C93D23897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" name="Ovaal 225">
                      <a:extLst>
                        <a:ext uri="{FF2B5EF4-FFF2-40B4-BE49-F238E27FC236}">
                          <a16:creationId xmlns:a16="http://schemas.microsoft.com/office/drawing/2014/main" id="{F0AB935B-AA43-E1FF-6B90-02412FCC3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" name="Ovaal 226">
                      <a:extLst>
                        <a:ext uri="{FF2B5EF4-FFF2-40B4-BE49-F238E27FC236}">
                          <a16:creationId xmlns:a16="http://schemas.microsoft.com/office/drawing/2014/main" id="{BCE12A3C-DC59-265A-E937-2987A4343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" name="Ovaal 227">
                      <a:extLst>
                        <a:ext uri="{FF2B5EF4-FFF2-40B4-BE49-F238E27FC236}">
                          <a16:creationId xmlns:a16="http://schemas.microsoft.com/office/drawing/2014/main" id="{27EC2CDD-9F2B-6300-1AE9-0EE572692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" name="Ovaal 228">
                      <a:extLst>
                        <a:ext uri="{FF2B5EF4-FFF2-40B4-BE49-F238E27FC236}">
                          <a16:creationId xmlns:a16="http://schemas.microsoft.com/office/drawing/2014/main" id="{89020A43-CAEE-2355-5336-338474060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" name="Groep 4">
                <a:extLst>
                  <a:ext uri="{FF2B5EF4-FFF2-40B4-BE49-F238E27FC236}">
                    <a16:creationId xmlns:a16="http://schemas.microsoft.com/office/drawing/2014/main" id="{BDB89F89-228D-A17B-2134-1BD89D29F4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11" name="Groep 110">
                  <a:extLst>
                    <a:ext uri="{FF2B5EF4-FFF2-40B4-BE49-F238E27FC236}">
                      <a16:creationId xmlns:a16="http://schemas.microsoft.com/office/drawing/2014/main" id="{284DA787-8AD1-09FF-D02B-F632B15FDB0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4425536F-3D32-29D1-AA2D-706B29AC56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" name="Ovaal 209">
                      <a:extLst>
                        <a:ext uri="{FF2B5EF4-FFF2-40B4-BE49-F238E27FC236}">
                          <a16:creationId xmlns:a16="http://schemas.microsoft.com/office/drawing/2014/main" id="{A510F4BA-A701-E590-0D8B-336C2EDEF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1" name="Ovaal 210">
                      <a:extLst>
                        <a:ext uri="{FF2B5EF4-FFF2-40B4-BE49-F238E27FC236}">
                          <a16:creationId xmlns:a16="http://schemas.microsoft.com/office/drawing/2014/main" id="{F719D7CF-F433-A7B8-DA3F-A3ED6FF4F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" name="Ovaal 211">
                      <a:extLst>
                        <a:ext uri="{FF2B5EF4-FFF2-40B4-BE49-F238E27FC236}">
                          <a16:creationId xmlns:a16="http://schemas.microsoft.com/office/drawing/2014/main" id="{39F66475-30B6-645F-1501-6FADA0030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" name="Ovaal 212">
                      <a:extLst>
                        <a:ext uri="{FF2B5EF4-FFF2-40B4-BE49-F238E27FC236}">
                          <a16:creationId xmlns:a16="http://schemas.microsoft.com/office/drawing/2014/main" id="{2CF6023C-3A74-BA66-E37F-F45EEB55D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" name="Ovaal 213">
                      <a:extLst>
                        <a:ext uri="{FF2B5EF4-FFF2-40B4-BE49-F238E27FC236}">
                          <a16:creationId xmlns:a16="http://schemas.microsoft.com/office/drawing/2014/main" id="{BA2387B7-F93C-8BF9-4828-B7AE5EFFC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887D99E0-62D4-EF44-0392-F7DC02C0F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" name="Ovaal 204">
                      <a:extLst>
                        <a:ext uri="{FF2B5EF4-FFF2-40B4-BE49-F238E27FC236}">
                          <a16:creationId xmlns:a16="http://schemas.microsoft.com/office/drawing/2014/main" id="{B0FE5628-1552-8834-9B59-77DD97E63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" name="Ovaal 205">
                      <a:extLst>
                        <a:ext uri="{FF2B5EF4-FFF2-40B4-BE49-F238E27FC236}">
                          <a16:creationId xmlns:a16="http://schemas.microsoft.com/office/drawing/2014/main" id="{D8B4E9FD-1B21-D2BA-E450-460A65262D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" name="Ovaal 206">
                      <a:extLst>
                        <a:ext uri="{FF2B5EF4-FFF2-40B4-BE49-F238E27FC236}">
                          <a16:creationId xmlns:a16="http://schemas.microsoft.com/office/drawing/2014/main" id="{33E0F4C5-3A24-5E9B-BD76-A4356CA53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" name="Ovaal 207">
                      <a:extLst>
                        <a:ext uri="{FF2B5EF4-FFF2-40B4-BE49-F238E27FC236}">
                          <a16:creationId xmlns:a16="http://schemas.microsoft.com/office/drawing/2014/main" id="{130A9681-E70C-CE31-81A6-B669FFA096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" name="Ovaal 208">
                      <a:extLst>
                        <a:ext uri="{FF2B5EF4-FFF2-40B4-BE49-F238E27FC236}">
                          <a16:creationId xmlns:a16="http://schemas.microsoft.com/office/drawing/2014/main" id="{36E5A964-D7D5-AB52-9B7C-84D247D97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2" name="Groep 111">
                  <a:extLst>
                    <a:ext uri="{FF2B5EF4-FFF2-40B4-BE49-F238E27FC236}">
                      <a16:creationId xmlns:a16="http://schemas.microsoft.com/office/drawing/2014/main" id="{0378E057-6A98-7204-B2FF-A333F09A4C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1" name="Groep 190">
                    <a:extLst>
                      <a:ext uri="{FF2B5EF4-FFF2-40B4-BE49-F238E27FC236}">
                        <a16:creationId xmlns:a16="http://schemas.microsoft.com/office/drawing/2014/main" id="{43F8AF64-42EF-AC96-4692-2740C983FA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8" name="Ovaal 197">
                      <a:extLst>
                        <a:ext uri="{FF2B5EF4-FFF2-40B4-BE49-F238E27FC236}">
                          <a16:creationId xmlns:a16="http://schemas.microsoft.com/office/drawing/2014/main" id="{F15458C6-1238-4F21-73F5-9BF22B18D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" name="Ovaal 198">
                      <a:extLst>
                        <a:ext uri="{FF2B5EF4-FFF2-40B4-BE49-F238E27FC236}">
                          <a16:creationId xmlns:a16="http://schemas.microsoft.com/office/drawing/2014/main" id="{A779D0C1-C2B9-71D6-181D-25F9E74A6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" name="Ovaal 199">
                      <a:extLst>
                        <a:ext uri="{FF2B5EF4-FFF2-40B4-BE49-F238E27FC236}">
                          <a16:creationId xmlns:a16="http://schemas.microsoft.com/office/drawing/2014/main" id="{42118C39-AF71-5127-A19B-029EC816D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" name="Ovaal 200">
                      <a:extLst>
                        <a:ext uri="{FF2B5EF4-FFF2-40B4-BE49-F238E27FC236}">
                          <a16:creationId xmlns:a16="http://schemas.microsoft.com/office/drawing/2014/main" id="{DE8014AD-5AD9-A90F-1688-D29D579C1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" name="Ovaal 201">
                      <a:extLst>
                        <a:ext uri="{FF2B5EF4-FFF2-40B4-BE49-F238E27FC236}">
                          <a16:creationId xmlns:a16="http://schemas.microsoft.com/office/drawing/2014/main" id="{649310C2-5034-27E4-A3B6-D551BDFE2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2" name="Groep 191">
                    <a:extLst>
                      <a:ext uri="{FF2B5EF4-FFF2-40B4-BE49-F238E27FC236}">
                        <a16:creationId xmlns:a16="http://schemas.microsoft.com/office/drawing/2014/main" id="{94AE2764-709F-0DBA-82B1-EA71F4E2FD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" name="Ovaal 192">
                      <a:extLst>
                        <a:ext uri="{FF2B5EF4-FFF2-40B4-BE49-F238E27FC236}">
                          <a16:creationId xmlns:a16="http://schemas.microsoft.com/office/drawing/2014/main" id="{3F252803-4524-34C7-B0F3-28BAB31F3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" name="Ovaal 193">
                      <a:extLst>
                        <a:ext uri="{FF2B5EF4-FFF2-40B4-BE49-F238E27FC236}">
                          <a16:creationId xmlns:a16="http://schemas.microsoft.com/office/drawing/2014/main" id="{69BB2261-FC16-7DF1-7FFF-ECB83DA761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" name="Ovaal 194">
                      <a:extLst>
                        <a:ext uri="{FF2B5EF4-FFF2-40B4-BE49-F238E27FC236}">
                          <a16:creationId xmlns:a16="http://schemas.microsoft.com/office/drawing/2014/main" id="{47AB1FEA-2170-B890-C700-5302B1C22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" name="Ovaal 195">
                      <a:extLst>
                        <a:ext uri="{FF2B5EF4-FFF2-40B4-BE49-F238E27FC236}">
                          <a16:creationId xmlns:a16="http://schemas.microsoft.com/office/drawing/2014/main" id="{9A4AF489-55FD-0973-B159-27C08059EE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" name="Ovaal 196">
                      <a:extLst>
                        <a:ext uri="{FF2B5EF4-FFF2-40B4-BE49-F238E27FC236}">
                          <a16:creationId xmlns:a16="http://schemas.microsoft.com/office/drawing/2014/main" id="{DB86AE8E-F7BF-71D7-3212-0627BB55CA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3" name="Groep 112">
                  <a:extLst>
                    <a:ext uri="{FF2B5EF4-FFF2-40B4-BE49-F238E27FC236}">
                      <a16:creationId xmlns:a16="http://schemas.microsoft.com/office/drawing/2014/main" id="{1299A27B-232F-D897-96F3-9CF16DC24FF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79" name="Groep 178">
                    <a:extLst>
                      <a:ext uri="{FF2B5EF4-FFF2-40B4-BE49-F238E27FC236}">
                        <a16:creationId xmlns:a16="http://schemas.microsoft.com/office/drawing/2014/main" id="{D93CCE2B-4995-32F9-2754-FB9F964BF1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" name="Ovaal 185">
                      <a:extLst>
                        <a:ext uri="{FF2B5EF4-FFF2-40B4-BE49-F238E27FC236}">
                          <a16:creationId xmlns:a16="http://schemas.microsoft.com/office/drawing/2014/main" id="{FDA34B31-B3B2-1141-E1E6-1B7201784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" name="Ovaal 186">
                      <a:extLst>
                        <a:ext uri="{FF2B5EF4-FFF2-40B4-BE49-F238E27FC236}">
                          <a16:creationId xmlns:a16="http://schemas.microsoft.com/office/drawing/2014/main" id="{27D15324-F653-B5A9-2E46-1371DED15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" name="Ovaal 187">
                      <a:extLst>
                        <a:ext uri="{FF2B5EF4-FFF2-40B4-BE49-F238E27FC236}">
                          <a16:creationId xmlns:a16="http://schemas.microsoft.com/office/drawing/2014/main" id="{F3924F3F-CE18-7327-92D7-A3D41385EE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" name="Ovaal 188">
                      <a:extLst>
                        <a:ext uri="{FF2B5EF4-FFF2-40B4-BE49-F238E27FC236}">
                          <a16:creationId xmlns:a16="http://schemas.microsoft.com/office/drawing/2014/main" id="{31056B43-748E-60EF-5D7D-60971BDE5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" name="Ovaal 189">
                      <a:extLst>
                        <a:ext uri="{FF2B5EF4-FFF2-40B4-BE49-F238E27FC236}">
                          <a16:creationId xmlns:a16="http://schemas.microsoft.com/office/drawing/2014/main" id="{E16014A5-1683-9F95-48F4-9B519F7D3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2178C54E-6A69-B92C-AF6A-4BB23B4F9B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1" name="Ovaal 180">
                      <a:extLst>
                        <a:ext uri="{FF2B5EF4-FFF2-40B4-BE49-F238E27FC236}">
                          <a16:creationId xmlns:a16="http://schemas.microsoft.com/office/drawing/2014/main" id="{230A549E-9CAC-2C3A-C370-85D22ADB5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" name="Ovaal 181">
                      <a:extLst>
                        <a:ext uri="{FF2B5EF4-FFF2-40B4-BE49-F238E27FC236}">
                          <a16:creationId xmlns:a16="http://schemas.microsoft.com/office/drawing/2014/main" id="{4F0DEC39-11D5-E311-383D-CAF9CA4F0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" name="Ovaal 182">
                      <a:extLst>
                        <a:ext uri="{FF2B5EF4-FFF2-40B4-BE49-F238E27FC236}">
                          <a16:creationId xmlns:a16="http://schemas.microsoft.com/office/drawing/2014/main" id="{27231FCC-3350-2840-63EB-FDC6EBFDFA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" name="Ovaal 183">
                      <a:extLst>
                        <a:ext uri="{FF2B5EF4-FFF2-40B4-BE49-F238E27FC236}">
                          <a16:creationId xmlns:a16="http://schemas.microsoft.com/office/drawing/2014/main" id="{95A5CAD4-7C15-4E8D-1FFF-24FF4F7DC2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F609EA8B-85A1-7B84-A330-E97F1ABA02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4" name="Groep 113">
                  <a:extLst>
                    <a:ext uri="{FF2B5EF4-FFF2-40B4-BE49-F238E27FC236}">
                      <a16:creationId xmlns:a16="http://schemas.microsoft.com/office/drawing/2014/main" id="{CC1A4D28-8F7A-CF49-DC47-36877AA10B0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7" name="Groep 166">
                    <a:extLst>
                      <a:ext uri="{FF2B5EF4-FFF2-40B4-BE49-F238E27FC236}">
                        <a16:creationId xmlns:a16="http://schemas.microsoft.com/office/drawing/2014/main" id="{674B7EE5-2741-1AE1-1B48-53350FB80C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74" name="Ovaal 173">
                      <a:extLst>
                        <a:ext uri="{FF2B5EF4-FFF2-40B4-BE49-F238E27FC236}">
                          <a16:creationId xmlns:a16="http://schemas.microsoft.com/office/drawing/2014/main" id="{C8ADB76F-47A1-FB50-46EC-6442244F6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5" name="Ovaal 174">
                      <a:extLst>
                        <a:ext uri="{FF2B5EF4-FFF2-40B4-BE49-F238E27FC236}">
                          <a16:creationId xmlns:a16="http://schemas.microsoft.com/office/drawing/2014/main" id="{0546B2CA-02F3-45D4-F186-03C36EC6E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6" name="Ovaal 175">
                      <a:extLst>
                        <a:ext uri="{FF2B5EF4-FFF2-40B4-BE49-F238E27FC236}">
                          <a16:creationId xmlns:a16="http://schemas.microsoft.com/office/drawing/2014/main" id="{B1B6DDB3-CB31-EE69-96F5-1E5AE32A0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7" name="Ovaal 176">
                      <a:extLst>
                        <a:ext uri="{FF2B5EF4-FFF2-40B4-BE49-F238E27FC236}">
                          <a16:creationId xmlns:a16="http://schemas.microsoft.com/office/drawing/2014/main" id="{AFF312F1-66CE-4572-9BBE-E51B5CEAA3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8" name="Ovaal 177">
                      <a:extLst>
                        <a:ext uri="{FF2B5EF4-FFF2-40B4-BE49-F238E27FC236}">
                          <a16:creationId xmlns:a16="http://schemas.microsoft.com/office/drawing/2014/main" id="{2A7996ED-3D2B-821E-55CA-23AB84E69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8" name="Groep 167">
                    <a:extLst>
                      <a:ext uri="{FF2B5EF4-FFF2-40B4-BE49-F238E27FC236}">
                        <a16:creationId xmlns:a16="http://schemas.microsoft.com/office/drawing/2014/main" id="{28C99391-AEA4-977A-68B2-3B666DF51F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9" name="Ovaal 168">
                      <a:extLst>
                        <a:ext uri="{FF2B5EF4-FFF2-40B4-BE49-F238E27FC236}">
                          <a16:creationId xmlns:a16="http://schemas.microsoft.com/office/drawing/2014/main" id="{A816BB96-02F8-A35B-188E-972394291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0" name="Ovaal 169">
                      <a:extLst>
                        <a:ext uri="{FF2B5EF4-FFF2-40B4-BE49-F238E27FC236}">
                          <a16:creationId xmlns:a16="http://schemas.microsoft.com/office/drawing/2014/main" id="{B61F3DCA-8988-0F1A-413D-0C91CE473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1" name="Ovaal 170">
                      <a:extLst>
                        <a:ext uri="{FF2B5EF4-FFF2-40B4-BE49-F238E27FC236}">
                          <a16:creationId xmlns:a16="http://schemas.microsoft.com/office/drawing/2014/main" id="{64870BFF-35BE-A2FF-D395-DD59828A2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2" name="Ovaal 171">
                      <a:extLst>
                        <a:ext uri="{FF2B5EF4-FFF2-40B4-BE49-F238E27FC236}">
                          <a16:creationId xmlns:a16="http://schemas.microsoft.com/office/drawing/2014/main" id="{E3551A73-D93E-D007-0707-25EAD47AC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3" name="Ovaal 172">
                      <a:extLst>
                        <a:ext uri="{FF2B5EF4-FFF2-40B4-BE49-F238E27FC236}">
                          <a16:creationId xmlns:a16="http://schemas.microsoft.com/office/drawing/2014/main" id="{E0DAF4A5-209A-A561-DB76-FF5C531901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5" name="Groep 114">
                  <a:extLst>
                    <a:ext uri="{FF2B5EF4-FFF2-40B4-BE49-F238E27FC236}">
                      <a16:creationId xmlns:a16="http://schemas.microsoft.com/office/drawing/2014/main" id="{548A0681-6B5C-F75C-BEC4-077693167A6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5" name="Groep 154">
                    <a:extLst>
                      <a:ext uri="{FF2B5EF4-FFF2-40B4-BE49-F238E27FC236}">
                        <a16:creationId xmlns:a16="http://schemas.microsoft.com/office/drawing/2014/main" id="{9377933F-CB37-3017-0745-590018779C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" name="Ovaal 161">
                      <a:extLst>
                        <a:ext uri="{FF2B5EF4-FFF2-40B4-BE49-F238E27FC236}">
                          <a16:creationId xmlns:a16="http://schemas.microsoft.com/office/drawing/2014/main" id="{C7D04D24-4F45-27C4-34DA-097FEA1DA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" name="Ovaal 162">
                      <a:extLst>
                        <a:ext uri="{FF2B5EF4-FFF2-40B4-BE49-F238E27FC236}">
                          <a16:creationId xmlns:a16="http://schemas.microsoft.com/office/drawing/2014/main" id="{9437C54D-F8A7-F713-8EE3-AE47A9333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" name="Ovaal 163">
                      <a:extLst>
                        <a:ext uri="{FF2B5EF4-FFF2-40B4-BE49-F238E27FC236}">
                          <a16:creationId xmlns:a16="http://schemas.microsoft.com/office/drawing/2014/main" id="{D9601A20-F102-0E69-FEB0-81B8011BDF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" name="Ovaal 164">
                      <a:extLst>
                        <a:ext uri="{FF2B5EF4-FFF2-40B4-BE49-F238E27FC236}">
                          <a16:creationId xmlns:a16="http://schemas.microsoft.com/office/drawing/2014/main" id="{E2454E1F-68E5-0630-A829-3170F8384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" name="Ovaal 165">
                      <a:extLst>
                        <a:ext uri="{FF2B5EF4-FFF2-40B4-BE49-F238E27FC236}">
                          <a16:creationId xmlns:a16="http://schemas.microsoft.com/office/drawing/2014/main" id="{B1D42A63-A68F-6E82-6042-839053EF8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4EA61D99-5F44-3160-04AE-94C25128F5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" name="Ovaal 156">
                      <a:extLst>
                        <a:ext uri="{FF2B5EF4-FFF2-40B4-BE49-F238E27FC236}">
                          <a16:creationId xmlns:a16="http://schemas.microsoft.com/office/drawing/2014/main" id="{E1DDF06C-AFAC-1FD8-4322-3CDC01C17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" name="Ovaal 157">
                      <a:extLst>
                        <a:ext uri="{FF2B5EF4-FFF2-40B4-BE49-F238E27FC236}">
                          <a16:creationId xmlns:a16="http://schemas.microsoft.com/office/drawing/2014/main" id="{8CFABDCB-C0F6-200A-E065-F262545D6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" name="Ovaal 158">
                      <a:extLst>
                        <a:ext uri="{FF2B5EF4-FFF2-40B4-BE49-F238E27FC236}">
                          <a16:creationId xmlns:a16="http://schemas.microsoft.com/office/drawing/2014/main" id="{E85D1340-0D4F-0EA6-A989-4C91F8691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" name="Ovaal 159">
                      <a:extLst>
                        <a:ext uri="{FF2B5EF4-FFF2-40B4-BE49-F238E27FC236}">
                          <a16:creationId xmlns:a16="http://schemas.microsoft.com/office/drawing/2014/main" id="{6A0985C8-2957-399D-FC00-143486DA4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EA233FA0-A8EE-FB40-409B-839437287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" name="Groep 115">
                  <a:extLst>
                    <a:ext uri="{FF2B5EF4-FFF2-40B4-BE49-F238E27FC236}">
                      <a16:creationId xmlns:a16="http://schemas.microsoft.com/office/drawing/2014/main" id="{69CC38AB-D96D-3993-09C3-610645D4F799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3" name="Groep 142">
                    <a:extLst>
                      <a:ext uri="{FF2B5EF4-FFF2-40B4-BE49-F238E27FC236}">
                        <a16:creationId xmlns:a16="http://schemas.microsoft.com/office/drawing/2014/main" id="{A95D04A3-7749-B148-9A09-7F7DD908DF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" name="Ovaal 149">
                      <a:extLst>
                        <a:ext uri="{FF2B5EF4-FFF2-40B4-BE49-F238E27FC236}">
                          <a16:creationId xmlns:a16="http://schemas.microsoft.com/office/drawing/2014/main" id="{92C383CA-DFDA-F335-BC1C-1411785DA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" name="Ovaal 150">
                      <a:extLst>
                        <a:ext uri="{FF2B5EF4-FFF2-40B4-BE49-F238E27FC236}">
                          <a16:creationId xmlns:a16="http://schemas.microsoft.com/office/drawing/2014/main" id="{C1B7FDF2-708C-F775-EB7D-7BBF365D3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" name="Ovaal 151">
                      <a:extLst>
                        <a:ext uri="{FF2B5EF4-FFF2-40B4-BE49-F238E27FC236}">
                          <a16:creationId xmlns:a16="http://schemas.microsoft.com/office/drawing/2014/main" id="{C06BCA8F-6690-3015-B357-5672D8184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" name="Ovaal 152">
                      <a:extLst>
                        <a:ext uri="{FF2B5EF4-FFF2-40B4-BE49-F238E27FC236}">
                          <a16:creationId xmlns:a16="http://schemas.microsoft.com/office/drawing/2014/main" id="{DF5F7D3D-D52E-7587-F568-A077A06159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" name="Ovaal 153">
                      <a:extLst>
                        <a:ext uri="{FF2B5EF4-FFF2-40B4-BE49-F238E27FC236}">
                          <a16:creationId xmlns:a16="http://schemas.microsoft.com/office/drawing/2014/main" id="{2B62A054-941F-0009-107F-9F05434DA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ABB7918B-CDA6-06E5-1BB4-1B58FB22D3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5" name="Ovaal 144">
                      <a:extLst>
                        <a:ext uri="{FF2B5EF4-FFF2-40B4-BE49-F238E27FC236}">
                          <a16:creationId xmlns:a16="http://schemas.microsoft.com/office/drawing/2014/main" id="{078CC451-8996-1203-D65A-3A3E60EA2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" name="Ovaal 145">
                      <a:extLst>
                        <a:ext uri="{FF2B5EF4-FFF2-40B4-BE49-F238E27FC236}">
                          <a16:creationId xmlns:a16="http://schemas.microsoft.com/office/drawing/2014/main" id="{12DF3F16-8797-C1F7-A326-9F7BE6C13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" name="Ovaal 146">
                      <a:extLst>
                        <a:ext uri="{FF2B5EF4-FFF2-40B4-BE49-F238E27FC236}">
                          <a16:creationId xmlns:a16="http://schemas.microsoft.com/office/drawing/2014/main" id="{94AF04C9-DAC7-A416-F3BC-B103190D5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8" name="Ovaal 147">
                      <a:extLst>
                        <a:ext uri="{FF2B5EF4-FFF2-40B4-BE49-F238E27FC236}">
                          <a16:creationId xmlns:a16="http://schemas.microsoft.com/office/drawing/2014/main" id="{70FE1E97-3E7F-256C-5043-0C550AF70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" name="Ovaal 148">
                      <a:extLst>
                        <a:ext uri="{FF2B5EF4-FFF2-40B4-BE49-F238E27FC236}">
                          <a16:creationId xmlns:a16="http://schemas.microsoft.com/office/drawing/2014/main" id="{5F171A47-E25C-A48B-9BE3-F215DDF63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7" name="Groep 116">
                  <a:extLst>
                    <a:ext uri="{FF2B5EF4-FFF2-40B4-BE49-F238E27FC236}">
                      <a16:creationId xmlns:a16="http://schemas.microsoft.com/office/drawing/2014/main" id="{A32E5DCB-78A8-F2EA-5608-A83991FD461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1A729FB5-8961-7761-01BB-F579CEF8D9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" name="Ovaal 137">
                      <a:extLst>
                        <a:ext uri="{FF2B5EF4-FFF2-40B4-BE49-F238E27FC236}">
                          <a16:creationId xmlns:a16="http://schemas.microsoft.com/office/drawing/2014/main" id="{FE6105A1-DF70-0FD2-3E25-8330129F9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" name="Ovaal 138">
                      <a:extLst>
                        <a:ext uri="{FF2B5EF4-FFF2-40B4-BE49-F238E27FC236}">
                          <a16:creationId xmlns:a16="http://schemas.microsoft.com/office/drawing/2014/main" id="{9758B5CA-23DA-1B85-DE04-DE9505152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" name="Ovaal 139">
                      <a:extLst>
                        <a:ext uri="{FF2B5EF4-FFF2-40B4-BE49-F238E27FC236}">
                          <a16:creationId xmlns:a16="http://schemas.microsoft.com/office/drawing/2014/main" id="{9E20889F-4B2B-2F05-802A-11233E9D5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" name="Ovaal 140">
                      <a:extLst>
                        <a:ext uri="{FF2B5EF4-FFF2-40B4-BE49-F238E27FC236}">
                          <a16:creationId xmlns:a16="http://schemas.microsoft.com/office/drawing/2014/main" id="{391BB015-8782-56C7-48E1-0B8EC4416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" name="Ovaal 141">
                      <a:extLst>
                        <a:ext uri="{FF2B5EF4-FFF2-40B4-BE49-F238E27FC236}">
                          <a16:creationId xmlns:a16="http://schemas.microsoft.com/office/drawing/2014/main" id="{351817A6-34D9-B476-345C-A0EBFE41F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2" name="Groep 131">
                    <a:extLst>
                      <a:ext uri="{FF2B5EF4-FFF2-40B4-BE49-F238E27FC236}">
                        <a16:creationId xmlns:a16="http://schemas.microsoft.com/office/drawing/2014/main" id="{B529D6F6-DC53-B232-526B-236EA2CBEC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3" name="Ovaal 132">
                      <a:extLst>
                        <a:ext uri="{FF2B5EF4-FFF2-40B4-BE49-F238E27FC236}">
                          <a16:creationId xmlns:a16="http://schemas.microsoft.com/office/drawing/2014/main" id="{B0B12D2C-454B-048A-C607-5BD94450D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" name="Ovaal 133">
                      <a:extLst>
                        <a:ext uri="{FF2B5EF4-FFF2-40B4-BE49-F238E27FC236}">
                          <a16:creationId xmlns:a16="http://schemas.microsoft.com/office/drawing/2014/main" id="{58972FC8-0088-9F46-E5F0-2A00205E8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" name="Ovaal 134">
                      <a:extLst>
                        <a:ext uri="{FF2B5EF4-FFF2-40B4-BE49-F238E27FC236}">
                          <a16:creationId xmlns:a16="http://schemas.microsoft.com/office/drawing/2014/main" id="{7445E75A-B802-AF55-4F07-8593D96FD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" name="Ovaal 135">
                      <a:extLst>
                        <a:ext uri="{FF2B5EF4-FFF2-40B4-BE49-F238E27FC236}">
                          <a16:creationId xmlns:a16="http://schemas.microsoft.com/office/drawing/2014/main" id="{2BB64E23-A951-F234-242B-B37D025E81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" name="Ovaal 136">
                      <a:extLst>
                        <a:ext uri="{FF2B5EF4-FFF2-40B4-BE49-F238E27FC236}">
                          <a16:creationId xmlns:a16="http://schemas.microsoft.com/office/drawing/2014/main" id="{366F4B63-FC9D-D201-0EAE-CFD683E95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8" name="Groep 117">
                  <a:extLst>
                    <a:ext uri="{FF2B5EF4-FFF2-40B4-BE49-F238E27FC236}">
                      <a16:creationId xmlns:a16="http://schemas.microsoft.com/office/drawing/2014/main" id="{2CD29C2C-DCD6-8ADD-B755-D19257B79F2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9" name="Groep 118">
                    <a:extLst>
                      <a:ext uri="{FF2B5EF4-FFF2-40B4-BE49-F238E27FC236}">
                        <a16:creationId xmlns:a16="http://schemas.microsoft.com/office/drawing/2014/main" id="{3B02287A-49DE-7CF8-CD69-FA7A3C17AD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6" name="Ovaal 125">
                      <a:extLst>
                        <a:ext uri="{FF2B5EF4-FFF2-40B4-BE49-F238E27FC236}">
                          <a16:creationId xmlns:a16="http://schemas.microsoft.com/office/drawing/2014/main" id="{017E931C-A2AB-A7ED-9E29-047F48E5C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7" name="Ovaal 126">
                      <a:extLst>
                        <a:ext uri="{FF2B5EF4-FFF2-40B4-BE49-F238E27FC236}">
                          <a16:creationId xmlns:a16="http://schemas.microsoft.com/office/drawing/2014/main" id="{CAA31570-41A6-DF9A-6DA8-909908837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" name="Ovaal 127">
                      <a:extLst>
                        <a:ext uri="{FF2B5EF4-FFF2-40B4-BE49-F238E27FC236}">
                          <a16:creationId xmlns:a16="http://schemas.microsoft.com/office/drawing/2014/main" id="{9069B25A-8B89-BD0A-9292-BF2B90400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" name="Ovaal 128">
                      <a:extLst>
                        <a:ext uri="{FF2B5EF4-FFF2-40B4-BE49-F238E27FC236}">
                          <a16:creationId xmlns:a16="http://schemas.microsoft.com/office/drawing/2014/main" id="{F283C361-DF7C-CB3E-9F6E-1795AEAB1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" name="Ovaal 129">
                      <a:extLst>
                        <a:ext uri="{FF2B5EF4-FFF2-40B4-BE49-F238E27FC236}">
                          <a16:creationId xmlns:a16="http://schemas.microsoft.com/office/drawing/2014/main" id="{A26BBE75-88C5-026B-DF35-0B1A711D4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0" name="Groep 119">
                    <a:extLst>
                      <a:ext uri="{FF2B5EF4-FFF2-40B4-BE49-F238E27FC236}">
                        <a16:creationId xmlns:a16="http://schemas.microsoft.com/office/drawing/2014/main" id="{0F2E62F3-CBC8-4D87-C76F-FD42741F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" name="Ovaal 120">
                      <a:extLst>
                        <a:ext uri="{FF2B5EF4-FFF2-40B4-BE49-F238E27FC236}">
                          <a16:creationId xmlns:a16="http://schemas.microsoft.com/office/drawing/2014/main" id="{656112B1-14C0-045E-E117-81EE6ADB5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" name="Ovaal 121">
                      <a:extLst>
                        <a:ext uri="{FF2B5EF4-FFF2-40B4-BE49-F238E27FC236}">
                          <a16:creationId xmlns:a16="http://schemas.microsoft.com/office/drawing/2014/main" id="{69719D25-3032-CB00-CD65-806B2DDEF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" name="Ovaal 122">
                      <a:extLst>
                        <a:ext uri="{FF2B5EF4-FFF2-40B4-BE49-F238E27FC236}">
                          <a16:creationId xmlns:a16="http://schemas.microsoft.com/office/drawing/2014/main" id="{179D80FC-C3C2-611A-4E97-AD21ADFDB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" name="Ovaal 123">
                      <a:extLst>
                        <a:ext uri="{FF2B5EF4-FFF2-40B4-BE49-F238E27FC236}">
                          <a16:creationId xmlns:a16="http://schemas.microsoft.com/office/drawing/2014/main" id="{12053793-4990-FA0D-38BE-69023D1A6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" name="Ovaal 124">
                      <a:extLst>
                        <a:ext uri="{FF2B5EF4-FFF2-40B4-BE49-F238E27FC236}">
                          <a16:creationId xmlns:a16="http://schemas.microsoft.com/office/drawing/2014/main" id="{81F6364C-2177-91AF-B964-D39906DE6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" name="Groep 5">
                <a:extLst>
                  <a:ext uri="{FF2B5EF4-FFF2-40B4-BE49-F238E27FC236}">
                    <a16:creationId xmlns:a16="http://schemas.microsoft.com/office/drawing/2014/main" id="{CC2FB643-B098-79DC-65A1-8AC3809BDA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" name="Groep 6">
                  <a:extLst>
                    <a:ext uri="{FF2B5EF4-FFF2-40B4-BE49-F238E27FC236}">
                      <a16:creationId xmlns:a16="http://schemas.microsoft.com/office/drawing/2014/main" id="{1683A55E-172C-69FE-E7D0-8B3728F63C8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9" name="Groep 98">
                    <a:extLst>
                      <a:ext uri="{FF2B5EF4-FFF2-40B4-BE49-F238E27FC236}">
                        <a16:creationId xmlns:a16="http://schemas.microsoft.com/office/drawing/2014/main" id="{E7843B73-31AB-80D9-8EFD-9825A6C7B7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6" name="Ovaal 105">
                      <a:extLst>
                        <a:ext uri="{FF2B5EF4-FFF2-40B4-BE49-F238E27FC236}">
                          <a16:creationId xmlns:a16="http://schemas.microsoft.com/office/drawing/2014/main" id="{5A73C550-B06D-D20E-1318-A91D5D476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" name="Ovaal 106">
                      <a:extLst>
                        <a:ext uri="{FF2B5EF4-FFF2-40B4-BE49-F238E27FC236}">
                          <a16:creationId xmlns:a16="http://schemas.microsoft.com/office/drawing/2014/main" id="{FBFC6005-70AE-3D83-604D-382F3522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" name="Ovaal 107">
                      <a:extLst>
                        <a:ext uri="{FF2B5EF4-FFF2-40B4-BE49-F238E27FC236}">
                          <a16:creationId xmlns:a16="http://schemas.microsoft.com/office/drawing/2014/main" id="{C0E032DE-8E11-5FFC-394B-3C2CC6705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" name="Ovaal 108">
                      <a:extLst>
                        <a:ext uri="{FF2B5EF4-FFF2-40B4-BE49-F238E27FC236}">
                          <a16:creationId xmlns:a16="http://schemas.microsoft.com/office/drawing/2014/main" id="{C3A28674-1E3B-C377-5BBC-1F860E116E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" name="Ovaal 109">
                      <a:extLst>
                        <a:ext uri="{FF2B5EF4-FFF2-40B4-BE49-F238E27FC236}">
                          <a16:creationId xmlns:a16="http://schemas.microsoft.com/office/drawing/2014/main" id="{914DD303-C345-1E98-B891-D1DCFAEF0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0" name="Groep 99">
                    <a:extLst>
                      <a:ext uri="{FF2B5EF4-FFF2-40B4-BE49-F238E27FC236}">
                        <a16:creationId xmlns:a16="http://schemas.microsoft.com/office/drawing/2014/main" id="{59D48A64-4B5E-2424-FB8A-B924AD4F87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" name="Ovaal 100">
                      <a:extLst>
                        <a:ext uri="{FF2B5EF4-FFF2-40B4-BE49-F238E27FC236}">
                          <a16:creationId xmlns:a16="http://schemas.microsoft.com/office/drawing/2014/main" id="{3ECE0E07-707F-C1DC-3631-1E71CB218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" name="Ovaal 101">
                      <a:extLst>
                        <a:ext uri="{FF2B5EF4-FFF2-40B4-BE49-F238E27FC236}">
                          <a16:creationId xmlns:a16="http://schemas.microsoft.com/office/drawing/2014/main" id="{63053241-E6BA-D1A5-3478-FC94BB558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" name="Ovaal 102">
                      <a:extLst>
                        <a:ext uri="{FF2B5EF4-FFF2-40B4-BE49-F238E27FC236}">
                          <a16:creationId xmlns:a16="http://schemas.microsoft.com/office/drawing/2014/main" id="{F2562B6D-F5F9-1526-2162-DC1779848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" name="Ovaal 103">
                      <a:extLst>
                        <a:ext uri="{FF2B5EF4-FFF2-40B4-BE49-F238E27FC236}">
                          <a16:creationId xmlns:a16="http://schemas.microsoft.com/office/drawing/2014/main" id="{53C66C6C-7099-D112-F385-704808B2D8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" name="Ovaal 104">
                      <a:extLst>
                        <a:ext uri="{FF2B5EF4-FFF2-40B4-BE49-F238E27FC236}">
                          <a16:creationId xmlns:a16="http://schemas.microsoft.com/office/drawing/2014/main" id="{6DC492A3-DEAA-D909-F074-C893F4DEB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" name="Groep 7">
                  <a:extLst>
                    <a:ext uri="{FF2B5EF4-FFF2-40B4-BE49-F238E27FC236}">
                      <a16:creationId xmlns:a16="http://schemas.microsoft.com/office/drawing/2014/main" id="{EE69C1CF-E603-C411-3AAC-8EFBE76224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7" name="Groep 86">
                    <a:extLst>
                      <a:ext uri="{FF2B5EF4-FFF2-40B4-BE49-F238E27FC236}">
                        <a16:creationId xmlns:a16="http://schemas.microsoft.com/office/drawing/2014/main" id="{A66F24C4-8E60-8B19-DFC3-7175ECFEB77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" name="Ovaal 93">
                      <a:extLst>
                        <a:ext uri="{FF2B5EF4-FFF2-40B4-BE49-F238E27FC236}">
                          <a16:creationId xmlns:a16="http://schemas.microsoft.com/office/drawing/2014/main" id="{69DC7A54-83F1-3CFF-24A8-6A341E1F8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" name="Ovaal 94">
                      <a:extLst>
                        <a:ext uri="{FF2B5EF4-FFF2-40B4-BE49-F238E27FC236}">
                          <a16:creationId xmlns:a16="http://schemas.microsoft.com/office/drawing/2014/main" id="{4176EBFE-DDD1-E45E-DDCF-5C6DEB8B0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" name="Ovaal 95">
                      <a:extLst>
                        <a:ext uri="{FF2B5EF4-FFF2-40B4-BE49-F238E27FC236}">
                          <a16:creationId xmlns:a16="http://schemas.microsoft.com/office/drawing/2014/main" id="{6A42889E-D729-28EB-B041-3CD059303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" name="Ovaal 96">
                      <a:extLst>
                        <a:ext uri="{FF2B5EF4-FFF2-40B4-BE49-F238E27FC236}">
                          <a16:creationId xmlns:a16="http://schemas.microsoft.com/office/drawing/2014/main" id="{0113B522-ECBF-F19A-3024-2C20742A8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" name="Ovaal 97">
                      <a:extLst>
                        <a:ext uri="{FF2B5EF4-FFF2-40B4-BE49-F238E27FC236}">
                          <a16:creationId xmlns:a16="http://schemas.microsoft.com/office/drawing/2014/main" id="{ABEAB2E2-ED25-7809-80B7-5CEDF0ED5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" name="Groep 87">
                    <a:extLst>
                      <a:ext uri="{FF2B5EF4-FFF2-40B4-BE49-F238E27FC236}">
                        <a16:creationId xmlns:a16="http://schemas.microsoft.com/office/drawing/2014/main" id="{BC679AF1-B48C-D8F4-E4E4-773CE4F8CC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" name="Ovaal 88">
                      <a:extLst>
                        <a:ext uri="{FF2B5EF4-FFF2-40B4-BE49-F238E27FC236}">
                          <a16:creationId xmlns:a16="http://schemas.microsoft.com/office/drawing/2014/main" id="{113F7DD0-10B8-4DED-A325-9C66F73A7A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" name="Ovaal 89">
                      <a:extLst>
                        <a:ext uri="{FF2B5EF4-FFF2-40B4-BE49-F238E27FC236}">
                          <a16:creationId xmlns:a16="http://schemas.microsoft.com/office/drawing/2014/main" id="{0BB80592-53CC-8957-692D-BDBE5325C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" name="Ovaal 90">
                      <a:extLst>
                        <a:ext uri="{FF2B5EF4-FFF2-40B4-BE49-F238E27FC236}">
                          <a16:creationId xmlns:a16="http://schemas.microsoft.com/office/drawing/2014/main" id="{507D5A6F-1000-F1BB-4A17-B55D2B800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" name="Ovaal 91">
                      <a:extLst>
                        <a:ext uri="{FF2B5EF4-FFF2-40B4-BE49-F238E27FC236}">
                          <a16:creationId xmlns:a16="http://schemas.microsoft.com/office/drawing/2014/main" id="{4C9A210C-D2A9-9263-2A3C-75FD05B8F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" name="Ovaal 92">
                      <a:extLst>
                        <a:ext uri="{FF2B5EF4-FFF2-40B4-BE49-F238E27FC236}">
                          <a16:creationId xmlns:a16="http://schemas.microsoft.com/office/drawing/2014/main" id="{0346EFDD-B84A-E6EC-7968-F4EEF0B9C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" name="Groep 8">
                  <a:extLst>
                    <a:ext uri="{FF2B5EF4-FFF2-40B4-BE49-F238E27FC236}">
                      <a16:creationId xmlns:a16="http://schemas.microsoft.com/office/drawing/2014/main" id="{CA0570D3-819F-36A7-B403-F0ABCFDC28E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" name="Groep 74">
                    <a:extLst>
                      <a:ext uri="{FF2B5EF4-FFF2-40B4-BE49-F238E27FC236}">
                        <a16:creationId xmlns:a16="http://schemas.microsoft.com/office/drawing/2014/main" id="{81261BD9-4354-84BD-0571-B4AF9435C5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" name="Ovaal 81">
                      <a:extLst>
                        <a:ext uri="{FF2B5EF4-FFF2-40B4-BE49-F238E27FC236}">
                          <a16:creationId xmlns:a16="http://schemas.microsoft.com/office/drawing/2014/main" id="{3E4CAEB6-C533-C4F5-49B3-5F99EA7D1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" name="Ovaal 82">
                      <a:extLst>
                        <a:ext uri="{FF2B5EF4-FFF2-40B4-BE49-F238E27FC236}">
                          <a16:creationId xmlns:a16="http://schemas.microsoft.com/office/drawing/2014/main" id="{44B59793-B7FD-EB03-F3AF-FF6C25E20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" name="Ovaal 83">
                      <a:extLst>
                        <a:ext uri="{FF2B5EF4-FFF2-40B4-BE49-F238E27FC236}">
                          <a16:creationId xmlns:a16="http://schemas.microsoft.com/office/drawing/2014/main" id="{1F68E82B-7E28-8865-4497-757320229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5" name="Ovaal 84">
                      <a:extLst>
                        <a:ext uri="{FF2B5EF4-FFF2-40B4-BE49-F238E27FC236}">
                          <a16:creationId xmlns:a16="http://schemas.microsoft.com/office/drawing/2014/main" id="{6FD71183-16E0-CDEE-B99E-4C8B97BB1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" name="Ovaal 85">
                      <a:extLst>
                        <a:ext uri="{FF2B5EF4-FFF2-40B4-BE49-F238E27FC236}">
                          <a16:creationId xmlns:a16="http://schemas.microsoft.com/office/drawing/2014/main" id="{4AACA215-CAE4-D237-4148-D3617C213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" name="Groep 75">
                    <a:extLst>
                      <a:ext uri="{FF2B5EF4-FFF2-40B4-BE49-F238E27FC236}">
                        <a16:creationId xmlns:a16="http://schemas.microsoft.com/office/drawing/2014/main" id="{F8608458-92E7-E159-F0C0-3A894F00BC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" name="Ovaal 76">
                      <a:extLst>
                        <a:ext uri="{FF2B5EF4-FFF2-40B4-BE49-F238E27FC236}">
                          <a16:creationId xmlns:a16="http://schemas.microsoft.com/office/drawing/2014/main" id="{0A503907-EE9B-100F-5F50-0D73B1A1C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" name="Ovaal 77">
                      <a:extLst>
                        <a:ext uri="{FF2B5EF4-FFF2-40B4-BE49-F238E27FC236}">
                          <a16:creationId xmlns:a16="http://schemas.microsoft.com/office/drawing/2014/main" id="{9ABDD3BA-38C8-930F-8D32-591780274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" name="Ovaal 78">
                      <a:extLst>
                        <a:ext uri="{FF2B5EF4-FFF2-40B4-BE49-F238E27FC236}">
                          <a16:creationId xmlns:a16="http://schemas.microsoft.com/office/drawing/2014/main" id="{03027BA0-1968-C193-74B5-C9E9B02CC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" name="Ovaal 79">
                      <a:extLst>
                        <a:ext uri="{FF2B5EF4-FFF2-40B4-BE49-F238E27FC236}">
                          <a16:creationId xmlns:a16="http://schemas.microsoft.com/office/drawing/2014/main" id="{BED5AF52-03F6-D336-AF1A-B24653AC3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" name="Ovaal 80">
                      <a:extLst>
                        <a:ext uri="{FF2B5EF4-FFF2-40B4-BE49-F238E27FC236}">
                          <a16:creationId xmlns:a16="http://schemas.microsoft.com/office/drawing/2014/main" id="{835186D0-4DEF-A96C-EE08-4BE5A18B3E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" name="Groep 9">
                  <a:extLst>
                    <a:ext uri="{FF2B5EF4-FFF2-40B4-BE49-F238E27FC236}">
                      <a16:creationId xmlns:a16="http://schemas.microsoft.com/office/drawing/2014/main" id="{535EED99-C4CB-2235-3D0E-5F2132835E8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4D6174D3-82E8-FB82-6700-D3252338CA1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" name="Ovaal 69">
                      <a:extLst>
                        <a:ext uri="{FF2B5EF4-FFF2-40B4-BE49-F238E27FC236}">
                          <a16:creationId xmlns:a16="http://schemas.microsoft.com/office/drawing/2014/main" id="{143C4ACC-4D7A-B1DC-70CC-3CCFBE22F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" name="Ovaal 70">
                      <a:extLst>
                        <a:ext uri="{FF2B5EF4-FFF2-40B4-BE49-F238E27FC236}">
                          <a16:creationId xmlns:a16="http://schemas.microsoft.com/office/drawing/2014/main" id="{86BB1E47-7839-13FB-9E57-2FBFD1AFC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" name="Ovaal 71">
                      <a:extLst>
                        <a:ext uri="{FF2B5EF4-FFF2-40B4-BE49-F238E27FC236}">
                          <a16:creationId xmlns:a16="http://schemas.microsoft.com/office/drawing/2014/main" id="{9A5BEC00-BA6F-099F-D225-0B1C70128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" name="Ovaal 72">
                      <a:extLst>
                        <a:ext uri="{FF2B5EF4-FFF2-40B4-BE49-F238E27FC236}">
                          <a16:creationId xmlns:a16="http://schemas.microsoft.com/office/drawing/2014/main" id="{E34B0E4B-C2D0-7F53-7C8C-53522DD4F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03958D9-1F5E-5F6A-C19A-434EB8BE8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6264B19D-F55B-F81C-7D4C-B5610422B1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" name="Ovaal 64">
                      <a:extLst>
                        <a:ext uri="{FF2B5EF4-FFF2-40B4-BE49-F238E27FC236}">
                          <a16:creationId xmlns:a16="http://schemas.microsoft.com/office/drawing/2014/main" id="{E17D96FA-239B-7722-5D90-85C9957723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" name="Ovaal 65">
                      <a:extLst>
                        <a:ext uri="{FF2B5EF4-FFF2-40B4-BE49-F238E27FC236}">
                          <a16:creationId xmlns:a16="http://schemas.microsoft.com/office/drawing/2014/main" id="{7A8954FF-3477-CE70-1D62-66365A0E5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" name="Ovaal 66">
                      <a:extLst>
                        <a:ext uri="{FF2B5EF4-FFF2-40B4-BE49-F238E27FC236}">
                          <a16:creationId xmlns:a16="http://schemas.microsoft.com/office/drawing/2014/main" id="{695CFC5C-9C24-F084-59CE-5AC2BADE7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" name="Ovaal 67">
                      <a:extLst>
                        <a:ext uri="{FF2B5EF4-FFF2-40B4-BE49-F238E27FC236}">
                          <a16:creationId xmlns:a16="http://schemas.microsoft.com/office/drawing/2014/main" id="{3434B6A5-6C6B-BCBC-EAD9-A2A4596A5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" name="Ovaal 68">
                      <a:extLst>
                        <a:ext uri="{FF2B5EF4-FFF2-40B4-BE49-F238E27FC236}">
                          <a16:creationId xmlns:a16="http://schemas.microsoft.com/office/drawing/2014/main" id="{70FD5086-7117-BD5A-7DCF-4B94843CA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" name="Groep 10">
                  <a:extLst>
                    <a:ext uri="{FF2B5EF4-FFF2-40B4-BE49-F238E27FC236}">
                      <a16:creationId xmlns:a16="http://schemas.microsoft.com/office/drawing/2014/main" id="{EFB68D1E-65D6-80ED-119A-C81539F0BD6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" name="Groep 50">
                    <a:extLst>
                      <a:ext uri="{FF2B5EF4-FFF2-40B4-BE49-F238E27FC236}">
                        <a16:creationId xmlns:a16="http://schemas.microsoft.com/office/drawing/2014/main" id="{65DE446E-A6C8-0680-0D43-0304673B28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" name="Ovaal 57">
                      <a:extLst>
                        <a:ext uri="{FF2B5EF4-FFF2-40B4-BE49-F238E27FC236}">
                          <a16:creationId xmlns:a16="http://schemas.microsoft.com/office/drawing/2014/main" id="{7665C18F-8255-D35B-5704-2EFFE26727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" name="Ovaal 58">
                      <a:extLst>
                        <a:ext uri="{FF2B5EF4-FFF2-40B4-BE49-F238E27FC236}">
                          <a16:creationId xmlns:a16="http://schemas.microsoft.com/office/drawing/2014/main" id="{DE3FB296-174F-F7C2-4763-0C7352B6C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" name="Ovaal 59">
                      <a:extLst>
                        <a:ext uri="{FF2B5EF4-FFF2-40B4-BE49-F238E27FC236}">
                          <a16:creationId xmlns:a16="http://schemas.microsoft.com/office/drawing/2014/main" id="{17A4E2B4-5496-7905-0EE0-E159C2F96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" name="Ovaal 60">
                      <a:extLst>
                        <a:ext uri="{FF2B5EF4-FFF2-40B4-BE49-F238E27FC236}">
                          <a16:creationId xmlns:a16="http://schemas.microsoft.com/office/drawing/2014/main" id="{5540EAF9-FB98-1EB4-E813-C062AFE83A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" name="Ovaal 61">
                      <a:extLst>
                        <a:ext uri="{FF2B5EF4-FFF2-40B4-BE49-F238E27FC236}">
                          <a16:creationId xmlns:a16="http://schemas.microsoft.com/office/drawing/2014/main" id="{1A8CF522-8D25-0B36-7D1E-1B099644B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" name="Groep 51">
                    <a:extLst>
                      <a:ext uri="{FF2B5EF4-FFF2-40B4-BE49-F238E27FC236}">
                        <a16:creationId xmlns:a16="http://schemas.microsoft.com/office/drawing/2014/main" id="{23536278-E9D4-3A04-A7DD-A6C28BF051C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" name="Ovaal 52">
                      <a:extLst>
                        <a:ext uri="{FF2B5EF4-FFF2-40B4-BE49-F238E27FC236}">
                          <a16:creationId xmlns:a16="http://schemas.microsoft.com/office/drawing/2014/main" id="{D0CDA4F3-73C5-B0B7-87F9-D68F01BD3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" name="Ovaal 53">
                      <a:extLst>
                        <a:ext uri="{FF2B5EF4-FFF2-40B4-BE49-F238E27FC236}">
                          <a16:creationId xmlns:a16="http://schemas.microsoft.com/office/drawing/2014/main" id="{318E4172-C93B-061F-8101-7F39DFD69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" name="Ovaal 54">
                      <a:extLst>
                        <a:ext uri="{FF2B5EF4-FFF2-40B4-BE49-F238E27FC236}">
                          <a16:creationId xmlns:a16="http://schemas.microsoft.com/office/drawing/2014/main" id="{41562D79-3677-594E-8AB1-8653C824B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" name="Ovaal 55">
                      <a:extLst>
                        <a:ext uri="{FF2B5EF4-FFF2-40B4-BE49-F238E27FC236}">
                          <a16:creationId xmlns:a16="http://schemas.microsoft.com/office/drawing/2014/main" id="{C1D39559-D06D-0C45-7F61-FC53D6725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" name="Ovaal 56">
                      <a:extLst>
                        <a:ext uri="{FF2B5EF4-FFF2-40B4-BE49-F238E27FC236}">
                          <a16:creationId xmlns:a16="http://schemas.microsoft.com/office/drawing/2014/main" id="{E0B04581-EB71-81BA-357E-0BC36E238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" name="Groep 11">
                  <a:extLst>
                    <a:ext uri="{FF2B5EF4-FFF2-40B4-BE49-F238E27FC236}">
                      <a16:creationId xmlns:a16="http://schemas.microsoft.com/office/drawing/2014/main" id="{B846A9E4-C9D9-058F-7840-D401AA334057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" name="Groep 38">
                    <a:extLst>
                      <a:ext uri="{FF2B5EF4-FFF2-40B4-BE49-F238E27FC236}">
                        <a16:creationId xmlns:a16="http://schemas.microsoft.com/office/drawing/2014/main" id="{93EC3498-1D83-C724-9746-27AB5286DD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" name="Ovaal 45">
                      <a:extLst>
                        <a:ext uri="{FF2B5EF4-FFF2-40B4-BE49-F238E27FC236}">
                          <a16:creationId xmlns:a16="http://schemas.microsoft.com/office/drawing/2014/main" id="{B19B04E8-265C-A325-D2E5-1CE4E8D5D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" name="Ovaal 46">
                      <a:extLst>
                        <a:ext uri="{FF2B5EF4-FFF2-40B4-BE49-F238E27FC236}">
                          <a16:creationId xmlns:a16="http://schemas.microsoft.com/office/drawing/2014/main" id="{39235315-693B-CAC7-B0B9-05DFF76B4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" name="Ovaal 47">
                      <a:extLst>
                        <a:ext uri="{FF2B5EF4-FFF2-40B4-BE49-F238E27FC236}">
                          <a16:creationId xmlns:a16="http://schemas.microsoft.com/office/drawing/2014/main" id="{555131AB-4A67-3D3A-6F47-67FA960D7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" name="Ovaal 48">
                      <a:extLst>
                        <a:ext uri="{FF2B5EF4-FFF2-40B4-BE49-F238E27FC236}">
                          <a16:creationId xmlns:a16="http://schemas.microsoft.com/office/drawing/2014/main" id="{30CE64E4-1E39-A39F-49D2-517C722CE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" name="Ovaal 49">
                      <a:extLst>
                        <a:ext uri="{FF2B5EF4-FFF2-40B4-BE49-F238E27FC236}">
                          <a16:creationId xmlns:a16="http://schemas.microsoft.com/office/drawing/2014/main" id="{888C7DAA-D680-9F98-E8E3-44ADCA23B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" name="Groep 39">
                    <a:extLst>
                      <a:ext uri="{FF2B5EF4-FFF2-40B4-BE49-F238E27FC236}">
                        <a16:creationId xmlns:a16="http://schemas.microsoft.com/office/drawing/2014/main" id="{61E5AB69-BFFF-C7F4-CA4B-9E5A27449D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" name="Ovaal 40">
                      <a:extLst>
                        <a:ext uri="{FF2B5EF4-FFF2-40B4-BE49-F238E27FC236}">
                          <a16:creationId xmlns:a16="http://schemas.microsoft.com/office/drawing/2014/main" id="{259A51FB-64F6-8634-1CA8-9DC1A545E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" name="Ovaal 41">
                      <a:extLst>
                        <a:ext uri="{FF2B5EF4-FFF2-40B4-BE49-F238E27FC236}">
                          <a16:creationId xmlns:a16="http://schemas.microsoft.com/office/drawing/2014/main" id="{1EB66091-DB36-E5CA-0BDE-7E0D8717E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1892C482-7747-46A8-07AC-09050548E9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" name="Ovaal 43">
                      <a:extLst>
                        <a:ext uri="{FF2B5EF4-FFF2-40B4-BE49-F238E27FC236}">
                          <a16:creationId xmlns:a16="http://schemas.microsoft.com/office/drawing/2014/main" id="{36F6661A-D533-14C6-5DEE-99681B561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" name="Ovaal 44">
                      <a:extLst>
                        <a:ext uri="{FF2B5EF4-FFF2-40B4-BE49-F238E27FC236}">
                          <a16:creationId xmlns:a16="http://schemas.microsoft.com/office/drawing/2014/main" id="{19C62959-DB52-9A63-5BA0-CC00A3FCF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" name="Groep 12">
                  <a:extLst>
                    <a:ext uri="{FF2B5EF4-FFF2-40B4-BE49-F238E27FC236}">
                      <a16:creationId xmlns:a16="http://schemas.microsoft.com/office/drawing/2014/main" id="{6F3247F6-02EE-D6A1-0A80-569EE5918F1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" name="Groep 26">
                    <a:extLst>
                      <a:ext uri="{FF2B5EF4-FFF2-40B4-BE49-F238E27FC236}">
                        <a16:creationId xmlns:a16="http://schemas.microsoft.com/office/drawing/2014/main" id="{0E31D8B7-4645-5641-728F-AE7BB552A0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" name="Ovaal 33">
                      <a:extLst>
                        <a:ext uri="{FF2B5EF4-FFF2-40B4-BE49-F238E27FC236}">
                          <a16:creationId xmlns:a16="http://schemas.microsoft.com/office/drawing/2014/main" id="{44C912FF-D4C2-7AD3-0DE0-C181A2D42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" name="Ovaal 34">
                      <a:extLst>
                        <a:ext uri="{FF2B5EF4-FFF2-40B4-BE49-F238E27FC236}">
                          <a16:creationId xmlns:a16="http://schemas.microsoft.com/office/drawing/2014/main" id="{DC02923F-7C31-3CDE-9BC3-81461A244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" name="Ovaal 35">
                      <a:extLst>
                        <a:ext uri="{FF2B5EF4-FFF2-40B4-BE49-F238E27FC236}">
                          <a16:creationId xmlns:a16="http://schemas.microsoft.com/office/drawing/2014/main" id="{DA4F426B-0932-2ECD-8997-96206532D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" name="Ovaal 36">
                      <a:extLst>
                        <a:ext uri="{FF2B5EF4-FFF2-40B4-BE49-F238E27FC236}">
                          <a16:creationId xmlns:a16="http://schemas.microsoft.com/office/drawing/2014/main" id="{FA65C094-9DE6-7AD6-1D44-1C3027E3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" name="Ovaal 37">
                      <a:extLst>
                        <a:ext uri="{FF2B5EF4-FFF2-40B4-BE49-F238E27FC236}">
                          <a16:creationId xmlns:a16="http://schemas.microsoft.com/office/drawing/2014/main" id="{8493CC18-9A98-1222-D484-AD9409A5E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" name="Groep 27">
                    <a:extLst>
                      <a:ext uri="{FF2B5EF4-FFF2-40B4-BE49-F238E27FC236}">
                        <a16:creationId xmlns:a16="http://schemas.microsoft.com/office/drawing/2014/main" id="{298F88D9-F2ED-FFD9-0C0F-356000EAC4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" name="Ovaal 28">
                      <a:extLst>
                        <a:ext uri="{FF2B5EF4-FFF2-40B4-BE49-F238E27FC236}">
                          <a16:creationId xmlns:a16="http://schemas.microsoft.com/office/drawing/2014/main" id="{9BA045A8-0BA0-5FF1-E9C6-52C392F77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" name="Ovaal 29">
                      <a:extLst>
                        <a:ext uri="{FF2B5EF4-FFF2-40B4-BE49-F238E27FC236}">
                          <a16:creationId xmlns:a16="http://schemas.microsoft.com/office/drawing/2014/main" id="{E7B36234-3F79-9DFD-0A98-990D92C1C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" name="Ovaal 30">
                      <a:extLst>
                        <a:ext uri="{FF2B5EF4-FFF2-40B4-BE49-F238E27FC236}">
                          <a16:creationId xmlns:a16="http://schemas.microsoft.com/office/drawing/2014/main" id="{7C07DD4B-FAF0-A065-94E4-4499927255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" name="Ovaal 31">
                      <a:extLst>
                        <a:ext uri="{FF2B5EF4-FFF2-40B4-BE49-F238E27FC236}">
                          <a16:creationId xmlns:a16="http://schemas.microsoft.com/office/drawing/2014/main" id="{1B3DB80A-6307-49D8-1B1B-AB7D9A2A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" name="Ovaal 32">
                      <a:extLst>
                        <a:ext uri="{FF2B5EF4-FFF2-40B4-BE49-F238E27FC236}">
                          <a16:creationId xmlns:a16="http://schemas.microsoft.com/office/drawing/2014/main" id="{90C797D6-0DFA-7932-76A3-3754D2094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" name="Groep 13">
                  <a:extLst>
                    <a:ext uri="{FF2B5EF4-FFF2-40B4-BE49-F238E27FC236}">
                      <a16:creationId xmlns:a16="http://schemas.microsoft.com/office/drawing/2014/main" id="{9A9D2B0E-8A95-AD90-230C-37E6C18D6CE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" name="Groep 14">
                    <a:extLst>
                      <a:ext uri="{FF2B5EF4-FFF2-40B4-BE49-F238E27FC236}">
                        <a16:creationId xmlns:a16="http://schemas.microsoft.com/office/drawing/2014/main" id="{79CD6A84-BA3B-DB68-389D-96036EE89D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" name="Ovaal 21">
                      <a:extLst>
                        <a:ext uri="{FF2B5EF4-FFF2-40B4-BE49-F238E27FC236}">
                          <a16:creationId xmlns:a16="http://schemas.microsoft.com/office/drawing/2014/main" id="{213E6322-7BC7-ADA5-3AB5-E4489BC55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" name="Ovaal 22">
                      <a:extLst>
                        <a:ext uri="{FF2B5EF4-FFF2-40B4-BE49-F238E27FC236}">
                          <a16:creationId xmlns:a16="http://schemas.microsoft.com/office/drawing/2014/main" id="{11970EE3-57D6-7768-7E93-1C42AB144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" name="Ovaal 23">
                      <a:extLst>
                        <a:ext uri="{FF2B5EF4-FFF2-40B4-BE49-F238E27FC236}">
                          <a16:creationId xmlns:a16="http://schemas.microsoft.com/office/drawing/2014/main" id="{65E8E8C3-DB18-D565-B3F5-F2BEEDCBA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" name="Ovaal 24">
                      <a:extLst>
                        <a:ext uri="{FF2B5EF4-FFF2-40B4-BE49-F238E27FC236}">
                          <a16:creationId xmlns:a16="http://schemas.microsoft.com/office/drawing/2014/main" id="{225D236C-CCA2-1301-CB3A-91D0C49C8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" name="Ovaal 25">
                      <a:extLst>
                        <a:ext uri="{FF2B5EF4-FFF2-40B4-BE49-F238E27FC236}">
                          <a16:creationId xmlns:a16="http://schemas.microsoft.com/office/drawing/2014/main" id="{097F066B-CC16-F97F-F960-AE58F9C14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" name="Groep 15">
                    <a:extLst>
                      <a:ext uri="{FF2B5EF4-FFF2-40B4-BE49-F238E27FC236}">
                        <a16:creationId xmlns:a16="http://schemas.microsoft.com/office/drawing/2014/main" id="{D980458C-176F-0372-92A5-5642CFAF24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7" name="Ovaal 16">
                      <a:extLst>
                        <a:ext uri="{FF2B5EF4-FFF2-40B4-BE49-F238E27FC236}">
                          <a16:creationId xmlns:a16="http://schemas.microsoft.com/office/drawing/2014/main" id="{AF3FFA04-D137-14CA-9152-9CBB68565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" name="Ovaal 17">
                      <a:extLst>
                        <a:ext uri="{FF2B5EF4-FFF2-40B4-BE49-F238E27FC236}">
                          <a16:creationId xmlns:a16="http://schemas.microsoft.com/office/drawing/2014/main" id="{674A42B7-93AB-7D3C-886E-4C3BB54CB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" name="Ovaal 18">
                      <a:extLst>
                        <a:ext uri="{FF2B5EF4-FFF2-40B4-BE49-F238E27FC236}">
                          <a16:creationId xmlns:a16="http://schemas.microsoft.com/office/drawing/2014/main" id="{1C99D297-F759-BBBE-EBED-7CC60FB7A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" name="Ovaal 19">
                      <a:extLst>
                        <a:ext uri="{FF2B5EF4-FFF2-40B4-BE49-F238E27FC236}">
                          <a16:creationId xmlns:a16="http://schemas.microsoft.com/office/drawing/2014/main" id="{EAE24918-D909-8410-5910-5D2EB25D7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" name="Ovaal 20">
                      <a:extLst>
                        <a:ext uri="{FF2B5EF4-FFF2-40B4-BE49-F238E27FC236}">
                          <a16:creationId xmlns:a16="http://schemas.microsoft.com/office/drawing/2014/main" id="{582E7470-657B-8A2E-04BE-9B74D8F36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423" name="Groep 422">
              <a:extLst>
                <a:ext uri="{FF2B5EF4-FFF2-40B4-BE49-F238E27FC236}">
                  <a16:creationId xmlns:a16="http://schemas.microsoft.com/office/drawing/2014/main" id="{5219AEAC-028D-3BBA-A696-FE58246E65F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4" name="Groep 423">
                <a:extLst>
                  <a:ext uri="{FF2B5EF4-FFF2-40B4-BE49-F238E27FC236}">
                    <a16:creationId xmlns:a16="http://schemas.microsoft.com/office/drawing/2014/main" id="{7B7A1B41-75B1-67E7-1BB2-C53406A7FAB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40" name="Groep 739">
                  <a:extLst>
                    <a:ext uri="{FF2B5EF4-FFF2-40B4-BE49-F238E27FC236}">
                      <a16:creationId xmlns:a16="http://schemas.microsoft.com/office/drawing/2014/main" id="{DCBADB6B-1E32-186A-A1B9-43C15D23981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2" name="Groep 831">
                    <a:extLst>
                      <a:ext uri="{FF2B5EF4-FFF2-40B4-BE49-F238E27FC236}">
                        <a16:creationId xmlns:a16="http://schemas.microsoft.com/office/drawing/2014/main" id="{3DD2C0EE-5096-DF7F-D948-B0E398CD8F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" name="Ovaal 838">
                      <a:extLst>
                        <a:ext uri="{FF2B5EF4-FFF2-40B4-BE49-F238E27FC236}">
                          <a16:creationId xmlns:a16="http://schemas.microsoft.com/office/drawing/2014/main" id="{CB3C969C-5447-9BD6-82A2-F63AFB5D86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" name="Ovaal 839">
                      <a:extLst>
                        <a:ext uri="{FF2B5EF4-FFF2-40B4-BE49-F238E27FC236}">
                          <a16:creationId xmlns:a16="http://schemas.microsoft.com/office/drawing/2014/main" id="{7E7E1159-9466-7DC4-36EA-4D8F47508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" name="Ovaal 840">
                      <a:extLst>
                        <a:ext uri="{FF2B5EF4-FFF2-40B4-BE49-F238E27FC236}">
                          <a16:creationId xmlns:a16="http://schemas.microsoft.com/office/drawing/2014/main" id="{34B1BFA8-3C23-71CD-7050-E96B3AF79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" name="Ovaal 841">
                      <a:extLst>
                        <a:ext uri="{FF2B5EF4-FFF2-40B4-BE49-F238E27FC236}">
                          <a16:creationId xmlns:a16="http://schemas.microsoft.com/office/drawing/2014/main" id="{D8CA829E-E55F-FABB-551F-17031AEA9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3" name="Ovaal 842">
                      <a:extLst>
                        <a:ext uri="{FF2B5EF4-FFF2-40B4-BE49-F238E27FC236}">
                          <a16:creationId xmlns:a16="http://schemas.microsoft.com/office/drawing/2014/main" id="{2A82FB01-DAD7-305E-CE18-CB2A58F33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3" name="Groep 832">
                    <a:extLst>
                      <a:ext uri="{FF2B5EF4-FFF2-40B4-BE49-F238E27FC236}">
                        <a16:creationId xmlns:a16="http://schemas.microsoft.com/office/drawing/2014/main" id="{885A5083-2885-E926-CA91-9EAAF26C1EB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4" name="Ovaal 833">
                      <a:extLst>
                        <a:ext uri="{FF2B5EF4-FFF2-40B4-BE49-F238E27FC236}">
                          <a16:creationId xmlns:a16="http://schemas.microsoft.com/office/drawing/2014/main" id="{840230A7-E9A4-FD87-6A0C-F8BCEAF4CF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" name="Ovaal 834">
                      <a:extLst>
                        <a:ext uri="{FF2B5EF4-FFF2-40B4-BE49-F238E27FC236}">
                          <a16:creationId xmlns:a16="http://schemas.microsoft.com/office/drawing/2014/main" id="{3FC73B9A-B4D6-9F75-AB46-5FFB5C06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" name="Ovaal 835">
                      <a:extLst>
                        <a:ext uri="{FF2B5EF4-FFF2-40B4-BE49-F238E27FC236}">
                          <a16:creationId xmlns:a16="http://schemas.microsoft.com/office/drawing/2014/main" id="{9323786C-A91E-EE57-106E-7B9C7F9F0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" name="Ovaal 836">
                      <a:extLst>
                        <a:ext uri="{FF2B5EF4-FFF2-40B4-BE49-F238E27FC236}">
                          <a16:creationId xmlns:a16="http://schemas.microsoft.com/office/drawing/2014/main" id="{C1086F8B-26CA-63FA-52CC-4784D3B904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" name="Ovaal 837">
                      <a:extLst>
                        <a:ext uri="{FF2B5EF4-FFF2-40B4-BE49-F238E27FC236}">
                          <a16:creationId xmlns:a16="http://schemas.microsoft.com/office/drawing/2014/main" id="{BDF33F04-D922-E2FE-54B0-F29C98104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1" name="Groep 740">
                  <a:extLst>
                    <a:ext uri="{FF2B5EF4-FFF2-40B4-BE49-F238E27FC236}">
                      <a16:creationId xmlns:a16="http://schemas.microsoft.com/office/drawing/2014/main" id="{ADB2A172-F6CF-9B4D-30F5-9773592C06D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0" name="Groep 819">
                    <a:extLst>
                      <a:ext uri="{FF2B5EF4-FFF2-40B4-BE49-F238E27FC236}">
                        <a16:creationId xmlns:a16="http://schemas.microsoft.com/office/drawing/2014/main" id="{CF6E0F84-76A8-5E6E-3A3B-7A75BB02CD1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" name="Ovaal 826">
                      <a:extLst>
                        <a:ext uri="{FF2B5EF4-FFF2-40B4-BE49-F238E27FC236}">
                          <a16:creationId xmlns:a16="http://schemas.microsoft.com/office/drawing/2014/main" id="{69B9EF48-8339-3498-BC83-539E50CCD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" name="Ovaal 827">
                      <a:extLst>
                        <a:ext uri="{FF2B5EF4-FFF2-40B4-BE49-F238E27FC236}">
                          <a16:creationId xmlns:a16="http://schemas.microsoft.com/office/drawing/2014/main" id="{040C7C4B-954F-9349-F8DE-26950F166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" name="Ovaal 828">
                      <a:extLst>
                        <a:ext uri="{FF2B5EF4-FFF2-40B4-BE49-F238E27FC236}">
                          <a16:creationId xmlns:a16="http://schemas.microsoft.com/office/drawing/2014/main" id="{41A7BE7D-490A-A6EF-42D5-502376384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" name="Ovaal 829">
                      <a:extLst>
                        <a:ext uri="{FF2B5EF4-FFF2-40B4-BE49-F238E27FC236}">
                          <a16:creationId xmlns:a16="http://schemas.microsoft.com/office/drawing/2014/main" id="{A8AB0150-F498-DDEA-CCE3-E119CA5F3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" name="Ovaal 830">
                      <a:extLst>
                        <a:ext uri="{FF2B5EF4-FFF2-40B4-BE49-F238E27FC236}">
                          <a16:creationId xmlns:a16="http://schemas.microsoft.com/office/drawing/2014/main" id="{828E4D32-002B-C843-B859-D9DE129A9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1" name="Groep 820">
                    <a:extLst>
                      <a:ext uri="{FF2B5EF4-FFF2-40B4-BE49-F238E27FC236}">
                        <a16:creationId xmlns:a16="http://schemas.microsoft.com/office/drawing/2014/main" id="{03DC9837-71D6-2A9E-DE1A-8B5AED4548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2" name="Ovaal 821">
                      <a:extLst>
                        <a:ext uri="{FF2B5EF4-FFF2-40B4-BE49-F238E27FC236}">
                          <a16:creationId xmlns:a16="http://schemas.microsoft.com/office/drawing/2014/main" id="{39DDAAD1-611E-3F68-E792-DDACF1FEF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" name="Ovaal 822">
                      <a:extLst>
                        <a:ext uri="{FF2B5EF4-FFF2-40B4-BE49-F238E27FC236}">
                          <a16:creationId xmlns:a16="http://schemas.microsoft.com/office/drawing/2014/main" id="{F1D421F4-80F3-87A3-19CB-5CEEB930D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" name="Ovaal 823">
                      <a:extLst>
                        <a:ext uri="{FF2B5EF4-FFF2-40B4-BE49-F238E27FC236}">
                          <a16:creationId xmlns:a16="http://schemas.microsoft.com/office/drawing/2014/main" id="{8B13DBBC-6E31-F98E-6F94-8150FBEF0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" name="Ovaal 824">
                      <a:extLst>
                        <a:ext uri="{FF2B5EF4-FFF2-40B4-BE49-F238E27FC236}">
                          <a16:creationId xmlns:a16="http://schemas.microsoft.com/office/drawing/2014/main" id="{5EB745C8-1AB8-062F-F622-2E62D8039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" name="Ovaal 825">
                      <a:extLst>
                        <a:ext uri="{FF2B5EF4-FFF2-40B4-BE49-F238E27FC236}">
                          <a16:creationId xmlns:a16="http://schemas.microsoft.com/office/drawing/2014/main" id="{4045526B-3ABF-F292-D8AE-D6F207138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2" name="Groep 741">
                  <a:extLst>
                    <a:ext uri="{FF2B5EF4-FFF2-40B4-BE49-F238E27FC236}">
                      <a16:creationId xmlns:a16="http://schemas.microsoft.com/office/drawing/2014/main" id="{5869EBF1-E375-9BDC-AF34-F5F535C03B7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8" name="Groep 807">
                    <a:extLst>
                      <a:ext uri="{FF2B5EF4-FFF2-40B4-BE49-F238E27FC236}">
                        <a16:creationId xmlns:a16="http://schemas.microsoft.com/office/drawing/2014/main" id="{EA726F40-FD21-0A8F-3164-100833243A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5" name="Ovaal 814">
                      <a:extLst>
                        <a:ext uri="{FF2B5EF4-FFF2-40B4-BE49-F238E27FC236}">
                          <a16:creationId xmlns:a16="http://schemas.microsoft.com/office/drawing/2014/main" id="{B0E08D5F-C7E2-821C-2441-519FAF87A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" name="Ovaal 815">
                      <a:extLst>
                        <a:ext uri="{FF2B5EF4-FFF2-40B4-BE49-F238E27FC236}">
                          <a16:creationId xmlns:a16="http://schemas.microsoft.com/office/drawing/2014/main" id="{1B89363A-4A2C-F23B-A4C9-C6D012264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" name="Ovaal 816">
                      <a:extLst>
                        <a:ext uri="{FF2B5EF4-FFF2-40B4-BE49-F238E27FC236}">
                          <a16:creationId xmlns:a16="http://schemas.microsoft.com/office/drawing/2014/main" id="{F8AC313E-B10D-9086-CBE8-094B2477A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" name="Ovaal 817">
                      <a:extLst>
                        <a:ext uri="{FF2B5EF4-FFF2-40B4-BE49-F238E27FC236}">
                          <a16:creationId xmlns:a16="http://schemas.microsoft.com/office/drawing/2014/main" id="{ECCD405F-AC42-3B25-7B21-BF4D66B2F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" name="Ovaal 818">
                      <a:extLst>
                        <a:ext uri="{FF2B5EF4-FFF2-40B4-BE49-F238E27FC236}">
                          <a16:creationId xmlns:a16="http://schemas.microsoft.com/office/drawing/2014/main" id="{5081AA2C-63EE-EB8F-5AA0-4AC3B5B442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9" name="Groep 808">
                    <a:extLst>
                      <a:ext uri="{FF2B5EF4-FFF2-40B4-BE49-F238E27FC236}">
                        <a16:creationId xmlns:a16="http://schemas.microsoft.com/office/drawing/2014/main" id="{20532ABE-41E0-1C1F-4F4E-9044B884EE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0" name="Ovaal 809">
                      <a:extLst>
                        <a:ext uri="{FF2B5EF4-FFF2-40B4-BE49-F238E27FC236}">
                          <a16:creationId xmlns:a16="http://schemas.microsoft.com/office/drawing/2014/main" id="{940927C7-A47D-DEBC-406E-6CB979D5B8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" name="Ovaal 810">
                      <a:extLst>
                        <a:ext uri="{FF2B5EF4-FFF2-40B4-BE49-F238E27FC236}">
                          <a16:creationId xmlns:a16="http://schemas.microsoft.com/office/drawing/2014/main" id="{DD4DCBA5-547B-2979-9169-524E3B8B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" name="Ovaal 811">
                      <a:extLst>
                        <a:ext uri="{FF2B5EF4-FFF2-40B4-BE49-F238E27FC236}">
                          <a16:creationId xmlns:a16="http://schemas.microsoft.com/office/drawing/2014/main" id="{D5AE7553-E197-BCA7-2360-1410C4F451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" name="Ovaal 812">
                      <a:extLst>
                        <a:ext uri="{FF2B5EF4-FFF2-40B4-BE49-F238E27FC236}">
                          <a16:creationId xmlns:a16="http://schemas.microsoft.com/office/drawing/2014/main" id="{A966051F-AFA6-074A-76A7-5FDA43BD6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" name="Ovaal 813">
                      <a:extLst>
                        <a:ext uri="{FF2B5EF4-FFF2-40B4-BE49-F238E27FC236}">
                          <a16:creationId xmlns:a16="http://schemas.microsoft.com/office/drawing/2014/main" id="{A1DAEF4F-A2F9-1C22-0628-55102ECC1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3" name="Groep 742">
                  <a:extLst>
                    <a:ext uri="{FF2B5EF4-FFF2-40B4-BE49-F238E27FC236}">
                      <a16:creationId xmlns:a16="http://schemas.microsoft.com/office/drawing/2014/main" id="{E4D5D9FE-72AE-E4A3-7D88-7FE6485F46D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6" name="Groep 795">
                    <a:extLst>
                      <a:ext uri="{FF2B5EF4-FFF2-40B4-BE49-F238E27FC236}">
                        <a16:creationId xmlns:a16="http://schemas.microsoft.com/office/drawing/2014/main" id="{14A09256-1C95-3144-7198-8354255FDC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" name="Ovaal 802">
                      <a:extLst>
                        <a:ext uri="{FF2B5EF4-FFF2-40B4-BE49-F238E27FC236}">
                          <a16:creationId xmlns:a16="http://schemas.microsoft.com/office/drawing/2014/main" id="{BE2F569F-1AA5-3AA4-952A-D18753525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" name="Ovaal 803">
                      <a:extLst>
                        <a:ext uri="{FF2B5EF4-FFF2-40B4-BE49-F238E27FC236}">
                          <a16:creationId xmlns:a16="http://schemas.microsoft.com/office/drawing/2014/main" id="{F6E63AE8-BE26-9502-5102-F41684CED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" name="Ovaal 804">
                      <a:extLst>
                        <a:ext uri="{FF2B5EF4-FFF2-40B4-BE49-F238E27FC236}">
                          <a16:creationId xmlns:a16="http://schemas.microsoft.com/office/drawing/2014/main" id="{11728215-B476-59B1-1687-BE6F9243A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" name="Ovaal 805">
                      <a:extLst>
                        <a:ext uri="{FF2B5EF4-FFF2-40B4-BE49-F238E27FC236}">
                          <a16:creationId xmlns:a16="http://schemas.microsoft.com/office/drawing/2014/main" id="{41C41EAF-9583-19B3-1923-0E066A5EE5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" name="Ovaal 806">
                      <a:extLst>
                        <a:ext uri="{FF2B5EF4-FFF2-40B4-BE49-F238E27FC236}">
                          <a16:creationId xmlns:a16="http://schemas.microsoft.com/office/drawing/2014/main" id="{867047C4-7FB2-A76F-A075-2D2D81B9E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7" name="Groep 796">
                    <a:extLst>
                      <a:ext uri="{FF2B5EF4-FFF2-40B4-BE49-F238E27FC236}">
                        <a16:creationId xmlns:a16="http://schemas.microsoft.com/office/drawing/2014/main" id="{8D924EF6-0BA9-7625-F3E1-4BAE6A91071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8" name="Ovaal 797">
                      <a:extLst>
                        <a:ext uri="{FF2B5EF4-FFF2-40B4-BE49-F238E27FC236}">
                          <a16:creationId xmlns:a16="http://schemas.microsoft.com/office/drawing/2014/main" id="{B06116A8-36A3-15A4-4148-73AFBED9C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" name="Ovaal 798">
                      <a:extLst>
                        <a:ext uri="{FF2B5EF4-FFF2-40B4-BE49-F238E27FC236}">
                          <a16:creationId xmlns:a16="http://schemas.microsoft.com/office/drawing/2014/main" id="{47C0B78D-B219-A92A-B08F-D526C0669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" name="Ovaal 799">
                      <a:extLst>
                        <a:ext uri="{FF2B5EF4-FFF2-40B4-BE49-F238E27FC236}">
                          <a16:creationId xmlns:a16="http://schemas.microsoft.com/office/drawing/2014/main" id="{1826B919-7A97-11F3-97BA-305CAB078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1" name="Ovaal 800">
                      <a:extLst>
                        <a:ext uri="{FF2B5EF4-FFF2-40B4-BE49-F238E27FC236}">
                          <a16:creationId xmlns:a16="http://schemas.microsoft.com/office/drawing/2014/main" id="{11DC8D12-C1C3-7F21-CDE6-8427E3DD1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" name="Ovaal 801">
                      <a:extLst>
                        <a:ext uri="{FF2B5EF4-FFF2-40B4-BE49-F238E27FC236}">
                          <a16:creationId xmlns:a16="http://schemas.microsoft.com/office/drawing/2014/main" id="{3542BA16-63B3-B8A1-19D8-274D0F4C0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4" name="Groep 743">
                  <a:extLst>
                    <a:ext uri="{FF2B5EF4-FFF2-40B4-BE49-F238E27FC236}">
                      <a16:creationId xmlns:a16="http://schemas.microsoft.com/office/drawing/2014/main" id="{A4A067B8-3724-C10F-2C34-D19C2E38F17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4" name="Groep 783">
                    <a:extLst>
                      <a:ext uri="{FF2B5EF4-FFF2-40B4-BE49-F238E27FC236}">
                        <a16:creationId xmlns:a16="http://schemas.microsoft.com/office/drawing/2014/main" id="{0443F88D-C026-8E49-5890-A742417194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" name="Ovaal 790">
                      <a:extLst>
                        <a:ext uri="{FF2B5EF4-FFF2-40B4-BE49-F238E27FC236}">
                          <a16:creationId xmlns:a16="http://schemas.microsoft.com/office/drawing/2014/main" id="{7A072EC6-A4C7-F800-B4FE-9DE9995F8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" name="Ovaal 791">
                      <a:extLst>
                        <a:ext uri="{FF2B5EF4-FFF2-40B4-BE49-F238E27FC236}">
                          <a16:creationId xmlns:a16="http://schemas.microsoft.com/office/drawing/2014/main" id="{34913F8A-F012-E16C-5F84-E66CD2521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" name="Ovaal 792">
                      <a:extLst>
                        <a:ext uri="{FF2B5EF4-FFF2-40B4-BE49-F238E27FC236}">
                          <a16:creationId xmlns:a16="http://schemas.microsoft.com/office/drawing/2014/main" id="{B02B6705-B590-C5A8-5EFC-E5CBD4375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" name="Ovaal 793">
                      <a:extLst>
                        <a:ext uri="{FF2B5EF4-FFF2-40B4-BE49-F238E27FC236}">
                          <a16:creationId xmlns:a16="http://schemas.microsoft.com/office/drawing/2014/main" id="{BF88616A-2184-6D97-170C-242237478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" name="Ovaal 794">
                      <a:extLst>
                        <a:ext uri="{FF2B5EF4-FFF2-40B4-BE49-F238E27FC236}">
                          <a16:creationId xmlns:a16="http://schemas.microsoft.com/office/drawing/2014/main" id="{8A6D46CA-4AB6-C0DE-7F9D-C9DD22AC1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5" name="Groep 784">
                    <a:extLst>
                      <a:ext uri="{FF2B5EF4-FFF2-40B4-BE49-F238E27FC236}">
                        <a16:creationId xmlns:a16="http://schemas.microsoft.com/office/drawing/2014/main" id="{9ACB0345-E887-90E2-C105-8322A9A23D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" name="Ovaal 785">
                      <a:extLst>
                        <a:ext uri="{FF2B5EF4-FFF2-40B4-BE49-F238E27FC236}">
                          <a16:creationId xmlns:a16="http://schemas.microsoft.com/office/drawing/2014/main" id="{667DFD73-A55B-3C54-8CCC-1369C4C17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" name="Ovaal 786">
                      <a:extLst>
                        <a:ext uri="{FF2B5EF4-FFF2-40B4-BE49-F238E27FC236}">
                          <a16:creationId xmlns:a16="http://schemas.microsoft.com/office/drawing/2014/main" id="{D0DD3708-B465-45F6-B6F9-8B138F42F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" name="Ovaal 787">
                      <a:extLst>
                        <a:ext uri="{FF2B5EF4-FFF2-40B4-BE49-F238E27FC236}">
                          <a16:creationId xmlns:a16="http://schemas.microsoft.com/office/drawing/2014/main" id="{29CCD694-B4F2-BB18-E674-8A2C0055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" name="Ovaal 788">
                      <a:extLst>
                        <a:ext uri="{FF2B5EF4-FFF2-40B4-BE49-F238E27FC236}">
                          <a16:creationId xmlns:a16="http://schemas.microsoft.com/office/drawing/2014/main" id="{F89B12DD-B37E-3859-0C4F-4A482A449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" name="Ovaal 789">
                      <a:extLst>
                        <a:ext uri="{FF2B5EF4-FFF2-40B4-BE49-F238E27FC236}">
                          <a16:creationId xmlns:a16="http://schemas.microsoft.com/office/drawing/2014/main" id="{F06BDD38-60EC-561E-D757-3E8FC5563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5" name="Groep 744">
                  <a:extLst>
                    <a:ext uri="{FF2B5EF4-FFF2-40B4-BE49-F238E27FC236}">
                      <a16:creationId xmlns:a16="http://schemas.microsoft.com/office/drawing/2014/main" id="{56157BBC-5E28-C941-8091-ED76C36D915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2" name="Groep 771">
                    <a:extLst>
                      <a:ext uri="{FF2B5EF4-FFF2-40B4-BE49-F238E27FC236}">
                        <a16:creationId xmlns:a16="http://schemas.microsoft.com/office/drawing/2014/main" id="{D7D13926-D961-80A2-3FFF-3DD005CB3B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9" name="Ovaal 778">
                      <a:extLst>
                        <a:ext uri="{FF2B5EF4-FFF2-40B4-BE49-F238E27FC236}">
                          <a16:creationId xmlns:a16="http://schemas.microsoft.com/office/drawing/2014/main" id="{9A3E5FD0-4E7C-F1CA-9114-ECE60A39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0" name="Ovaal 779">
                      <a:extLst>
                        <a:ext uri="{FF2B5EF4-FFF2-40B4-BE49-F238E27FC236}">
                          <a16:creationId xmlns:a16="http://schemas.microsoft.com/office/drawing/2014/main" id="{EC5E9F4B-66B0-0C4A-7C68-0528178F1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" name="Ovaal 780">
                      <a:extLst>
                        <a:ext uri="{FF2B5EF4-FFF2-40B4-BE49-F238E27FC236}">
                          <a16:creationId xmlns:a16="http://schemas.microsoft.com/office/drawing/2014/main" id="{704103BF-01EB-069F-9306-B2AFCB8D4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" name="Ovaal 781">
                      <a:extLst>
                        <a:ext uri="{FF2B5EF4-FFF2-40B4-BE49-F238E27FC236}">
                          <a16:creationId xmlns:a16="http://schemas.microsoft.com/office/drawing/2014/main" id="{D8AB8559-19CA-2575-EA52-ADCF1EA6A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" name="Ovaal 782">
                      <a:extLst>
                        <a:ext uri="{FF2B5EF4-FFF2-40B4-BE49-F238E27FC236}">
                          <a16:creationId xmlns:a16="http://schemas.microsoft.com/office/drawing/2014/main" id="{729B92D8-3E58-A11A-BDE0-5C4448D86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3" name="Groep 772">
                    <a:extLst>
                      <a:ext uri="{FF2B5EF4-FFF2-40B4-BE49-F238E27FC236}">
                        <a16:creationId xmlns:a16="http://schemas.microsoft.com/office/drawing/2014/main" id="{B9C9DB7F-99FA-C465-440C-6442AB4866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" name="Ovaal 773">
                      <a:extLst>
                        <a:ext uri="{FF2B5EF4-FFF2-40B4-BE49-F238E27FC236}">
                          <a16:creationId xmlns:a16="http://schemas.microsoft.com/office/drawing/2014/main" id="{4F9601FC-7EBD-2621-281B-60815599D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" name="Ovaal 774">
                      <a:extLst>
                        <a:ext uri="{FF2B5EF4-FFF2-40B4-BE49-F238E27FC236}">
                          <a16:creationId xmlns:a16="http://schemas.microsoft.com/office/drawing/2014/main" id="{F384BC0A-B21A-35EC-6944-B910A6E07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" name="Ovaal 775">
                      <a:extLst>
                        <a:ext uri="{FF2B5EF4-FFF2-40B4-BE49-F238E27FC236}">
                          <a16:creationId xmlns:a16="http://schemas.microsoft.com/office/drawing/2014/main" id="{958CF0D3-13E2-7227-404A-73CB612C8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" name="Ovaal 776">
                      <a:extLst>
                        <a:ext uri="{FF2B5EF4-FFF2-40B4-BE49-F238E27FC236}">
                          <a16:creationId xmlns:a16="http://schemas.microsoft.com/office/drawing/2014/main" id="{B6B2474E-0139-A8BE-35C0-FBBA9E072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" name="Ovaal 777">
                      <a:extLst>
                        <a:ext uri="{FF2B5EF4-FFF2-40B4-BE49-F238E27FC236}">
                          <a16:creationId xmlns:a16="http://schemas.microsoft.com/office/drawing/2014/main" id="{B8BD0BA1-95BF-3ADF-55CF-56CE47FAA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6" name="Groep 745">
                  <a:extLst>
                    <a:ext uri="{FF2B5EF4-FFF2-40B4-BE49-F238E27FC236}">
                      <a16:creationId xmlns:a16="http://schemas.microsoft.com/office/drawing/2014/main" id="{D6B20327-2236-8A6B-1713-5B2F05367FB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0" name="Groep 759">
                    <a:extLst>
                      <a:ext uri="{FF2B5EF4-FFF2-40B4-BE49-F238E27FC236}">
                        <a16:creationId xmlns:a16="http://schemas.microsoft.com/office/drawing/2014/main" id="{88206A38-56D4-49EF-731E-56CD126200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" name="Ovaal 766">
                      <a:extLst>
                        <a:ext uri="{FF2B5EF4-FFF2-40B4-BE49-F238E27FC236}">
                          <a16:creationId xmlns:a16="http://schemas.microsoft.com/office/drawing/2014/main" id="{DA864A24-5875-2C06-8F9D-447D9DB10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" name="Ovaal 767">
                      <a:extLst>
                        <a:ext uri="{FF2B5EF4-FFF2-40B4-BE49-F238E27FC236}">
                          <a16:creationId xmlns:a16="http://schemas.microsoft.com/office/drawing/2014/main" id="{4A7FC5D0-2E3B-74D7-F67B-6901DBE07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" name="Ovaal 768">
                      <a:extLst>
                        <a:ext uri="{FF2B5EF4-FFF2-40B4-BE49-F238E27FC236}">
                          <a16:creationId xmlns:a16="http://schemas.microsoft.com/office/drawing/2014/main" id="{E6D0B7B4-8722-C57B-6A71-A2D787B2D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" name="Ovaal 769">
                      <a:extLst>
                        <a:ext uri="{FF2B5EF4-FFF2-40B4-BE49-F238E27FC236}">
                          <a16:creationId xmlns:a16="http://schemas.microsoft.com/office/drawing/2014/main" id="{6A383A4A-CF45-8B21-82CB-0F3B86A712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" name="Ovaal 770">
                      <a:extLst>
                        <a:ext uri="{FF2B5EF4-FFF2-40B4-BE49-F238E27FC236}">
                          <a16:creationId xmlns:a16="http://schemas.microsoft.com/office/drawing/2014/main" id="{1F48F8CC-0722-0274-2ED4-4883B220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1" name="Groep 760">
                    <a:extLst>
                      <a:ext uri="{FF2B5EF4-FFF2-40B4-BE49-F238E27FC236}">
                        <a16:creationId xmlns:a16="http://schemas.microsoft.com/office/drawing/2014/main" id="{2B80CD17-7BE4-D486-A8FD-7CBA332A6B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2" name="Ovaal 761">
                      <a:extLst>
                        <a:ext uri="{FF2B5EF4-FFF2-40B4-BE49-F238E27FC236}">
                          <a16:creationId xmlns:a16="http://schemas.microsoft.com/office/drawing/2014/main" id="{6134BC2F-07BD-0405-CE57-F00EE45E14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" name="Ovaal 762">
                      <a:extLst>
                        <a:ext uri="{FF2B5EF4-FFF2-40B4-BE49-F238E27FC236}">
                          <a16:creationId xmlns:a16="http://schemas.microsoft.com/office/drawing/2014/main" id="{ACAD31B7-E548-3743-24DA-C53548D18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" name="Ovaal 763">
                      <a:extLst>
                        <a:ext uri="{FF2B5EF4-FFF2-40B4-BE49-F238E27FC236}">
                          <a16:creationId xmlns:a16="http://schemas.microsoft.com/office/drawing/2014/main" id="{1DAE6E42-717F-66FB-C4DE-376EA3501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" name="Ovaal 764">
                      <a:extLst>
                        <a:ext uri="{FF2B5EF4-FFF2-40B4-BE49-F238E27FC236}">
                          <a16:creationId xmlns:a16="http://schemas.microsoft.com/office/drawing/2014/main" id="{4DCA206D-3D33-9288-5E16-BCAA0B60E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" name="Ovaal 765">
                      <a:extLst>
                        <a:ext uri="{FF2B5EF4-FFF2-40B4-BE49-F238E27FC236}">
                          <a16:creationId xmlns:a16="http://schemas.microsoft.com/office/drawing/2014/main" id="{3179448C-A6BF-D6ED-38DB-7471F2745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7" name="Groep 746">
                  <a:extLst>
                    <a:ext uri="{FF2B5EF4-FFF2-40B4-BE49-F238E27FC236}">
                      <a16:creationId xmlns:a16="http://schemas.microsoft.com/office/drawing/2014/main" id="{839E502B-C94F-CDD2-2431-A730E833782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8" name="Groep 747">
                    <a:extLst>
                      <a:ext uri="{FF2B5EF4-FFF2-40B4-BE49-F238E27FC236}">
                        <a16:creationId xmlns:a16="http://schemas.microsoft.com/office/drawing/2014/main" id="{B12CD373-C3F4-4665-27CF-472A13C3719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" name="Ovaal 754">
                      <a:extLst>
                        <a:ext uri="{FF2B5EF4-FFF2-40B4-BE49-F238E27FC236}">
                          <a16:creationId xmlns:a16="http://schemas.microsoft.com/office/drawing/2014/main" id="{E3EAD982-00E4-7CAD-3FD2-4B4909B48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" name="Ovaal 755">
                      <a:extLst>
                        <a:ext uri="{FF2B5EF4-FFF2-40B4-BE49-F238E27FC236}">
                          <a16:creationId xmlns:a16="http://schemas.microsoft.com/office/drawing/2014/main" id="{7EB4B3A9-7BAB-0A64-C6CA-E857D95FE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" name="Ovaal 756">
                      <a:extLst>
                        <a:ext uri="{FF2B5EF4-FFF2-40B4-BE49-F238E27FC236}">
                          <a16:creationId xmlns:a16="http://schemas.microsoft.com/office/drawing/2014/main" id="{5911E55E-C99F-CDB3-1589-3C0740F9C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" name="Ovaal 757">
                      <a:extLst>
                        <a:ext uri="{FF2B5EF4-FFF2-40B4-BE49-F238E27FC236}">
                          <a16:creationId xmlns:a16="http://schemas.microsoft.com/office/drawing/2014/main" id="{BEE81304-AA52-2D82-74E8-8F41E9E6D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9" name="Ovaal 758">
                      <a:extLst>
                        <a:ext uri="{FF2B5EF4-FFF2-40B4-BE49-F238E27FC236}">
                          <a16:creationId xmlns:a16="http://schemas.microsoft.com/office/drawing/2014/main" id="{7E89D46B-5EA0-7963-1298-AEB91ED41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9" name="Groep 748">
                    <a:extLst>
                      <a:ext uri="{FF2B5EF4-FFF2-40B4-BE49-F238E27FC236}">
                        <a16:creationId xmlns:a16="http://schemas.microsoft.com/office/drawing/2014/main" id="{E94D1831-6952-218B-8FA0-D082A49A64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0" name="Ovaal 749">
                      <a:extLst>
                        <a:ext uri="{FF2B5EF4-FFF2-40B4-BE49-F238E27FC236}">
                          <a16:creationId xmlns:a16="http://schemas.microsoft.com/office/drawing/2014/main" id="{CD0EB587-8F25-6743-B6EF-D1F5520C5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" name="Ovaal 750">
                      <a:extLst>
                        <a:ext uri="{FF2B5EF4-FFF2-40B4-BE49-F238E27FC236}">
                          <a16:creationId xmlns:a16="http://schemas.microsoft.com/office/drawing/2014/main" id="{F82A3549-2ED8-46F2-8399-A926E923A9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" name="Ovaal 751">
                      <a:extLst>
                        <a:ext uri="{FF2B5EF4-FFF2-40B4-BE49-F238E27FC236}">
                          <a16:creationId xmlns:a16="http://schemas.microsoft.com/office/drawing/2014/main" id="{C3728848-84CD-77CB-CAB5-D833642F3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" name="Ovaal 752">
                      <a:extLst>
                        <a:ext uri="{FF2B5EF4-FFF2-40B4-BE49-F238E27FC236}">
                          <a16:creationId xmlns:a16="http://schemas.microsoft.com/office/drawing/2014/main" id="{1756F21F-76EE-497C-2555-EC6DD44AA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" name="Ovaal 753">
                      <a:extLst>
                        <a:ext uri="{FF2B5EF4-FFF2-40B4-BE49-F238E27FC236}">
                          <a16:creationId xmlns:a16="http://schemas.microsoft.com/office/drawing/2014/main" id="{019F7632-8193-4831-FFE2-6CCD5385B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5" name="Groep 424">
                <a:extLst>
                  <a:ext uri="{FF2B5EF4-FFF2-40B4-BE49-F238E27FC236}">
                    <a16:creationId xmlns:a16="http://schemas.microsoft.com/office/drawing/2014/main" id="{1E2E849C-B865-C516-55B5-E528ABC1C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36" name="Groep 635">
                  <a:extLst>
                    <a:ext uri="{FF2B5EF4-FFF2-40B4-BE49-F238E27FC236}">
                      <a16:creationId xmlns:a16="http://schemas.microsoft.com/office/drawing/2014/main" id="{1315894D-E112-80EA-4B7A-9C37CA116E9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8" name="Groep 727">
                    <a:extLst>
                      <a:ext uri="{FF2B5EF4-FFF2-40B4-BE49-F238E27FC236}">
                        <a16:creationId xmlns:a16="http://schemas.microsoft.com/office/drawing/2014/main" id="{5B2E6F35-42F2-8663-BF2E-C00470780E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" name="Ovaal 734">
                      <a:extLst>
                        <a:ext uri="{FF2B5EF4-FFF2-40B4-BE49-F238E27FC236}">
                          <a16:creationId xmlns:a16="http://schemas.microsoft.com/office/drawing/2014/main" id="{453D47FB-91C1-7DA5-359C-482B7B3EF5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" name="Ovaal 735">
                      <a:extLst>
                        <a:ext uri="{FF2B5EF4-FFF2-40B4-BE49-F238E27FC236}">
                          <a16:creationId xmlns:a16="http://schemas.microsoft.com/office/drawing/2014/main" id="{2B89025C-07A0-D17D-3032-7CB3EDF2C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" name="Ovaal 736">
                      <a:extLst>
                        <a:ext uri="{FF2B5EF4-FFF2-40B4-BE49-F238E27FC236}">
                          <a16:creationId xmlns:a16="http://schemas.microsoft.com/office/drawing/2014/main" id="{6E898B66-0222-DF3B-0E61-D2C512AB5F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8" name="Ovaal 737">
                      <a:extLst>
                        <a:ext uri="{FF2B5EF4-FFF2-40B4-BE49-F238E27FC236}">
                          <a16:creationId xmlns:a16="http://schemas.microsoft.com/office/drawing/2014/main" id="{9FF97EF9-A5E6-A873-69F4-96B14385ED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" name="Ovaal 738">
                      <a:extLst>
                        <a:ext uri="{FF2B5EF4-FFF2-40B4-BE49-F238E27FC236}">
                          <a16:creationId xmlns:a16="http://schemas.microsoft.com/office/drawing/2014/main" id="{0FEEE5C9-F671-6698-3E5C-E90841D12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9" name="Groep 728">
                    <a:extLst>
                      <a:ext uri="{FF2B5EF4-FFF2-40B4-BE49-F238E27FC236}">
                        <a16:creationId xmlns:a16="http://schemas.microsoft.com/office/drawing/2014/main" id="{4E26077F-5076-7055-D87D-30B5A9CA97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" name="Ovaal 729">
                      <a:extLst>
                        <a:ext uri="{FF2B5EF4-FFF2-40B4-BE49-F238E27FC236}">
                          <a16:creationId xmlns:a16="http://schemas.microsoft.com/office/drawing/2014/main" id="{4F8951D1-B916-D561-4B92-2D1BA48D66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" name="Ovaal 730">
                      <a:extLst>
                        <a:ext uri="{FF2B5EF4-FFF2-40B4-BE49-F238E27FC236}">
                          <a16:creationId xmlns:a16="http://schemas.microsoft.com/office/drawing/2014/main" id="{EC68C53B-6520-E200-69D1-5B19124BF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" name="Ovaal 731">
                      <a:extLst>
                        <a:ext uri="{FF2B5EF4-FFF2-40B4-BE49-F238E27FC236}">
                          <a16:creationId xmlns:a16="http://schemas.microsoft.com/office/drawing/2014/main" id="{BD24E22A-D5D4-6352-2E07-66DB2FD8E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" name="Ovaal 732">
                      <a:extLst>
                        <a:ext uri="{FF2B5EF4-FFF2-40B4-BE49-F238E27FC236}">
                          <a16:creationId xmlns:a16="http://schemas.microsoft.com/office/drawing/2014/main" id="{9715CCE2-C403-8445-00F9-BBA598163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" name="Ovaal 733">
                      <a:extLst>
                        <a:ext uri="{FF2B5EF4-FFF2-40B4-BE49-F238E27FC236}">
                          <a16:creationId xmlns:a16="http://schemas.microsoft.com/office/drawing/2014/main" id="{4CF959E7-639B-B75A-ED7C-155E24C9E0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7" name="Groep 636">
                  <a:extLst>
                    <a:ext uri="{FF2B5EF4-FFF2-40B4-BE49-F238E27FC236}">
                      <a16:creationId xmlns:a16="http://schemas.microsoft.com/office/drawing/2014/main" id="{1C0B7D34-48C2-6E50-EAA3-812BAF692B1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6" name="Groep 715">
                    <a:extLst>
                      <a:ext uri="{FF2B5EF4-FFF2-40B4-BE49-F238E27FC236}">
                        <a16:creationId xmlns:a16="http://schemas.microsoft.com/office/drawing/2014/main" id="{076D801A-413B-4764-2976-0EE0FB5C5D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3" name="Ovaal 722">
                      <a:extLst>
                        <a:ext uri="{FF2B5EF4-FFF2-40B4-BE49-F238E27FC236}">
                          <a16:creationId xmlns:a16="http://schemas.microsoft.com/office/drawing/2014/main" id="{66D7ACEE-7F24-A913-929B-C8880281BC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" name="Ovaal 723">
                      <a:extLst>
                        <a:ext uri="{FF2B5EF4-FFF2-40B4-BE49-F238E27FC236}">
                          <a16:creationId xmlns:a16="http://schemas.microsoft.com/office/drawing/2014/main" id="{C1ABE8B3-CC91-FFAE-A890-37B1BC7D4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" name="Ovaal 724">
                      <a:extLst>
                        <a:ext uri="{FF2B5EF4-FFF2-40B4-BE49-F238E27FC236}">
                          <a16:creationId xmlns:a16="http://schemas.microsoft.com/office/drawing/2014/main" id="{57665083-8DE6-9040-46A9-187FBA6DF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" name="Ovaal 725">
                      <a:extLst>
                        <a:ext uri="{FF2B5EF4-FFF2-40B4-BE49-F238E27FC236}">
                          <a16:creationId xmlns:a16="http://schemas.microsoft.com/office/drawing/2014/main" id="{CC41D796-68DD-4F85-0C9B-1C14E3CFD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" name="Ovaal 726">
                      <a:extLst>
                        <a:ext uri="{FF2B5EF4-FFF2-40B4-BE49-F238E27FC236}">
                          <a16:creationId xmlns:a16="http://schemas.microsoft.com/office/drawing/2014/main" id="{9E3793EA-41B9-3F75-3C0D-6DA1E7ED5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7" name="Groep 716">
                    <a:extLst>
                      <a:ext uri="{FF2B5EF4-FFF2-40B4-BE49-F238E27FC236}">
                        <a16:creationId xmlns:a16="http://schemas.microsoft.com/office/drawing/2014/main" id="{007FDF76-9BB2-1615-28FF-373F4FB6E2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" name="Ovaal 717">
                      <a:extLst>
                        <a:ext uri="{FF2B5EF4-FFF2-40B4-BE49-F238E27FC236}">
                          <a16:creationId xmlns:a16="http://schemas.microsoft.com/office/drawing/2014/main" id="{110DC025-FAC8-F246-9E1C-F380828F8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" name="Ovaal 718">
                      <a:extLst>
                        <a:ext uri="{FF2B5EF4-FFF2-40B4-BE49-F238E27FC236}">
                          <a16:creationId xmlns:a16="http://schemas.microsoft.com/office/drawing/2014/main" id="{E1D1810E-09EF-032D-5991-C7AD9870A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" name="Ovaal 719">
                      <a:extLst>
                        <a:ext uri="{FF2B5EF4-FFF2-40B4-BE49-F238E27FC236}">
                          <a16:creationId xmlns:a16="http://schemas.microsoft.com/office/drawing/2014/main" id="{D37C5C2F-C817-C2A3-1EF2-90EE47809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" name="Ovaal 720">
                      <a:extLst>
                        <a:ext uri="{FF2B5EF4-FFF2-40B4-BE49-F238E27FC236}">
                          <a16:creationId xmlns:a16="http://schemas.microsoft.com/office/drawing/2014/main" id="{79D34FB7-0D9E-D628-C66C-A61979EBCE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" name="Ovaal 721">
                      <a:extLst>
                        <a:ext uri="{FF2B5EF4-FFF2-40B4-BE49-F238E27FC236}">
                          <a16:creationId xmlns:a16="http://schemas.microsoft.com/office/drawing/2014/main" id="{D435E813-D6F8-86CD-E45F-0D863E226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8" name="Groep 637">
                  <a:extLst>
                    <a:ext uri="{FF2B5EF4-FFF2-40B4-BE49-F238E27FC236}">
                      <a16:creationId xmlns:a16="http://schemas.microsoft.com/office/drawing/2014/main" id="{896D5706-6837-3F45-09D8-F4F8242DF3B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4" name="Groep 703">
                    <a:extLst>
                      <a:ext uri="{FF2B5EF4-FFF2-40B4-BE49-F238E27FC236}">
                        <a16:creationId xmlns:a16="http://schemas.microsoft.com/office/drawing/2014/main" id="{19837407-8149-6F2C-4D0F-B2B7B55E24B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1" name="Ovaal 710">
                      <a:extLst>
                        <a:ext uri="{FF2B5EF4-FFF2-40B4-BE49-F238E27FC236}">
                          <a16:creationId xmlns:a16="http://schemas.microsoft.com/office/drawing/2014/main" id="{D0538122-7160-BE97-8A14-CFF293348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" name="Ovaal 711">
                      <a:extLst>
                        <a:ext uri="{FF2B5EF4-FFF2-40B4-BE49-F238E27FC236}">
                          <a16:creationId xmlns:a16="http://schemas.microsoft.com/office/drawing/2014/main" id="{F026DA01-1084-44FB-75B6-95DC54138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" name="Ovaal 712">
                      <a:extLst>
                        <a:ext uri="{FF2B5EF4-FFF2-40B4-BE49-F238E27FC236}">
                          <a16:creationId xmlns:a16="http://schemas.microsoft.com/office/drawing/2014/main" id="{D97A383C-B3E6-59DF-3CAA-6BDE06F75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" name="Ovaal 713">
                      <a:extLst>
                        <a:ext uri="{FF2B5EF4-FFF2-40B4-BE49-F238E27FC236}">
                          <a16:creationId xmlns:a16="http://schemas.microsoft.com/office/drawing/2014/main" id="{F288E689-C044-BCAE-E996-9A430A4E6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" name="Ovaal 714">
                      <a:extLst>
                        <a:ext uri="{FF2B5EF4-FFF2-40B4-BE49-F238E27FC236}">
                          <a16:creationId xmlns:a16="http://schemas.microsoft.com/office/drawing/2014/main" id="{A54F92B9-3371-C995-63AF-00D3635096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5" name="Groep 704">
                    <a:extLst>
                      <a:ext uri="{FF2B5EF4-FFF2-40B4-BE49-F238E27FC236}">
                        <a16:creationId xmlns:a16="http://schemas.microsoft.com/office/drawing/2014/main" id="{82DDA15A-69C3-AE9F-474F-7AB0088EF2F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6" name="Ovaal 705">
                      <a:extLst>
                        <a:ext uri="{FF2B5EF4-FFF2-40B4-BE49-F238E27FC236}">
                          <a16:creationId xmlns:a16="http://schemas.microsoft.com/office/drawing/2014/main" id="{96A50BE6-3C37-29A0-450A-2DF9D35D1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" name="Ovaal 706">
                      <a:extLst>
                        <a:ext uri="{FF2B5EF4-FFF2-40B4-BE49-F238E27FC236}">
                          <a16:creationId xmlns:a16="http://schemas.microsoft.com/office/drawing/2014/main" id="{902FD92C-CB04-DCE1-370F-43A920B70A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" name="Ovaal 707">
                      <a:extLst>
                        <a:ext uri="{FF2B5EF4-FFF2-40B4-BE49-F238E27FC236}">
                          <a16:creationId xmlns:a16="http://schemas.microsoft.com/office/drawing/2014/main" id="{2E50BC8D-7526-B202-1EDA-7EC8A9799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" name="Ovaal 708">
                      <a:extLst>
                        <a:ext uri="{FF2B5EF4-FFF2-40B4-BE49-F238E27FC236}">
                          <a16:creationId xmlns:a16="http://schemas.microsoft.com/office/drawing/2014/main" id="{5C8909F0-86B5-2CF2-0151-5C5244D75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" name="Ovaal 709">
                      <a:extLst>
                        <a:ext uri="{FF2B5EF4-FFF2-40B4-BE49-F238E27FC236}">
                          <a16:creationId xmlns:a16="http://schemas.microsoft.com/office/drawing/2014/main" id="{8626410E-0E3A-2F0B-6F7A-98FFC4074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9" name="Groep 638">
                  <a:extLst>
                    <a:ext uri="{FF2B5EF4-FFF2-40B4-BE49-F238E27FC236}">
                      <a16:creationId xmlns:a16="http://schemas.microsoft.com/office/drawing/2014/main" id="{EF887E71-4EF8-9B88-5389-FFBE9133B60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2" name="Groep 691">
                    <a:extLst>
                      <a:ext uri="{FF2B5EF4-FFF2-40B4-BE49-F238E27FC236}">
                        <a16:creationId xmlns:a16="http://schemas.microsoft.com/office/drawing/2014/main" id="{D51D4339-CE28-0BAE-57DE-079400F13A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" name="Ovaal 698">
                      <a:extLst>
                        <a:ext uri="{FF2B5EF4-FFF2-40B4-BE49-F238E27FC236}">
                          <a16:creationId xmlns:a16="http://schemas.microsoft.com/office/drawing/2014/main" id="{826C280D-9789-C3F2-E454-F26B0BA2E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" name="Ovaal 699">
                      <a:extLst>
                        <a:ext uri="{FF2B5EF4-FFF2-40B4-BE49-F238E27FC236}">
                          <a16:creationId xmlns:a16="http://schemas.microsoft.com/office/drawing/2014/main" id="{6F88B8FE-A2A1-A51D-930C-6485B8ACC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" name="Ovaal 700">
                      <a:extLst>
                        <a:ext uri="{FF2B5EF4-FFF2-40B4-BE49-F238E27FC236}">
                          <a16:creationId xmlns:a16="http://schemas.microsoft.com/office/drawing/2014/main" id="{14064695-3B28-5092-19D0-51322BDC2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" name="Ovaal 701">
                      <a:extLst>
                        <a:ext uri="{FF2B5EF4-FFF2-40B4-BE49-F238E27FC236}">
                          <a16:creationId xmlns:a16="http://schemas.microsoft.com/office/drawing/2014/main" id="{33AFF2E5-754B-4289-B106-81869224A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" name="Ovaal 702">
                      <a:extLst>
                        <a:ext uri="{FF2B5EF4-FFF2-40B4-BE49-F238E27FC236}">
                          <a16:creationId xmlns:a16="http://schemas.microsoft.com/office/drawing/2014/main" id="{BA8F4541-92BC-84D4-8F89-8CDAF3F162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3" name="Groep 692">
                    <a:extLst>
                      <a:ext uri="{FF2B5EF4-FFF2-40B4-BE49-F238E27FC236}">
                        <a16:creationId xmlns:a16="http://schemas.microsoft.com/office/drawing/2014/main" id="{0DA1938A-F73F-F0D2-4B2B-00EFE8B698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" name="Ovaal 693">
                      <a:extLst>
                        <a:ext uri="{FF2B5EF4-FFF2-40B4-BE49-F238E27FC236}">
                          <a16:creationId xmlns:a16="http://schemas.microsoft.com/office/drawing/2014/main" id="{430CA284-57C2-17E4-C65F-265D1C1A5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" name="Ovaal 694">
                      <a:extLst>
                        <a:ext uri="{FF2B5EF4-FFF2-40B4-BE49-F238E27FC236}">
                          <a16:creationId xmlns:a16="http://schemas.microsoft.com/office/drawing/2014/main" id="{E7803B5B-587A-84EA-4C8C-3647EE1E1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6" name="Ovaal 695">
                      <a:extLst>
                        <a:ext uri="{FF2B5EF4-FFF2-40B4-BE49-F238E27FC236}">
                          <a16:creationId xmlns:a16="http://schemas.microsoft.com/office/drawing/2014/main" id="{689C5E15-EEA0-7516-76EA-D78B8DDD1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" name="Ovaal 696">
                      <a:extLst>
                        <a:ext uri="{FF2B5EF4-FFF2-40B4-BE49-F238E27FC236}">
                          <a16:creationId xmlns:a16="http://schemas.microsoft.com/office/drawing/2014/main" id="{0BEA0B53-1D69-55F2-DE6D-8C39031B9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" name="Ovaal 697">
                      <a:extLst>
                        <a:ext uri="{FF2B5EF4-FFF2-40B4-BE49-F238E27FC236}">
                          <a16:creationId xmlns:a16="http://schemas.microsoft.com/office/drawing/2014/main" id="{D08F1580-3409-14A9-64E4-45E4E62A40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0" name="Groep 639">
                  <a:extLst>
                    <a:ext uri="{FF2B5EF4-FFF2-40B4-BE49-F238E27FC236}">
                      <a16:creationId xmlns:a16="http://schemas.microsoft.com/office/drawing/2014/main" id="{C00E4B6F-D376-257A-9797-C2DA2633A58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80" name="Groep 679">
                    <a:extLst>
                      <a:ext uri="{FF2B5EF4-FFF2-40B4-BE49-F238E27FC236}">
                        <a16:creationId xmlns:a16="http://schemas.microsoft.com/office/drawing/2014/main" id="{20547081-D17C-FC10-4B56-D7E7F04C4D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" name="Ovaal 686">
                      <a:extLst>
                        <a:ext uri="{FF2B5EF4-FFF2-40B4-BE49-F238E27FC236}">
                          <a16:creationId xmlns:a16="http://schemas.microsoft.com/office/drawing/2014/main" id="{30FC135C-6B9F-FD87-1347-794B33792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" name="Ovaal 687">
                      <a:extLst>
                        <a:ext uri="{FF2B5EF4-FFF2-40B4-BE49-F238E27FC236}">
                          <a16:creationId xmlns:a16="http://schemas.microsoft.com/office/drawing/2014/main" id="{309271F1-9B5C-C373-5C4F-4D1F7345B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" name="Ovaal 688">
                      <a:extLst>
                        <a:ext uri="{FF2B5EF4-FFF2-40B4-BE49-F238E27FC236}">
                          <a16:creationId xmlns:a16="http://schemas.microsoft.com/office/drawing/2014/main" id="{7189CAC8-F37D-2D1A-94A9-794E5C080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" name="Ovaal 689">
                      <a:extLst>
                        <a:ext uri="{FF2B5EF4-FFF2-40B4-BE49-F238E27FC236}">
                          <a16:creationId xmlns:a16="http://schemas.microsoft.com/office/drawing/2014/main" id="{8E0DDB6E-8232-BDB1-57F1-603E4CEFA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" name="Ovaal 690">
                      <a:extLst>
                        <a:ext uri="{FF2B5EF4-FFF2-40B4-BE49-F238E27FC236}">
                          <a16:creationId xmlns:a16="http://schemas.microsoft.com/office/drawing/2014/main" id="{4C3F14C6-9FE8-F29C-AC1A-ED11C2D56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1" name="Groep 680">
                    <a:extLst>
                      <a:ext uri="{FF2B5EF4-FFF2-40B4-BE49-F238E27FC236}">
                        <a16:creationId xmlns:a16="http://schemas.microsoft.com/office/drawing/2014/main" id="{E1736711-3C61-62C7-CACF-6E870540107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82" name="Ovaal 681">
                      <a:extLst>
                        <a:ext uri="{FF2B5EF4-FFF2-40B4-BE49-F238E27FC236}">
                          <a16:creationId xmlns:a16="http://schemas.microsoft.com/office/drawing/2014/main" id="{65894393-3DAF-AD32-681D-3D17CE98A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" name="Ovaal 682">
                      <a:extLst>
                        <a:ext uri="{FF2B5EF4-FFF2-40B4-BE49-F238E27FC236}">
                          <a16:creationId xmlns:a16="http://schemas.microsoft.com/office/drawing/2014/main" id="{70E276C4-5A82-B199-092B-626ACE36C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" name="Ovaal 683">
                      <a:extLst>
                        <a:ext uri="{FF2B5EF4-FFF2-40B4-BE49-F238E27FC236}">
                          <a16:creationId xmlns:a16="http://schemas.microsoft.com/office/drawing/2014/main" id="{92595C8C-5575-87AB-0C86-C463A94F8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" name="Ovaal 684">
                      <a:extLst>
                        <a:ext uri="{FF2B5EF4-FFF2-40B4-BE49-F238E27FC236}">
                          <a16:creationId xmlns:a16="http://schemas.microsoft.com/office/drawing/2014/main" id="{AC1BF464-AD5C-5A0C-EC8A-41A7B9D8B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" name="Ovaal 685">
                      <a:extLst>
                        <a:ext uri="{FF2B5EF4-FFF2-40B4-BE49-F238E27FC236}">
                          <a16:creationId xmlns:a16="http://schemas.microsoft.com/office/drawing/2014/main" id="{6D61D67F-3129-CECE-14F6-2AD1ADCA2A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1" name="Groep 640">
                  <a:extLst>
                    <a:ext uri="{FF2B5EF4-FFF2-40B4-BE49-F238E27FC236}">
                      <a16:creationId xmlns:a16="http://schemas.microsoft.com/office/drawing/2014/main" id="{5CFB5BEC-4B0D-EF36-F6B6-8B7F996D8FD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8" name="Groep 667">
                    <a:extLst>
                      <a:ext uri="{FF2B5EF4-FFF2-40B4-BE49-F238E27FC236}">
                        <a16:creationId xmlns:a16="http://schemas.microsoft.com/office/drawing/2014/main" id="{D8E0AC11-34F0-DCCF-5F0E-34BCF52A09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5" name="Ovaal 674">
                      <a:extLst>
                        <a:ext uri="{FF2B5EF4-FFF2-40B4-BE49-F238E27FC236}">
                          <a16:creationId xmlns:a16="http://schemas.microsoft.com/office/drawing/2014/main" id="{B777B209-146C-4B78-3BE0-644B27D97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" name="Ovaal 675">
                      <a:extLst>
                        <a:ext uri="{FF2B5EF4-FFF2-40B4-BE49-F238E27FC236}">
                          <a16:creationId xmlns:a16="http://schemas.microsoft.com/office/drawing/2014/main" id="{2621E151-533D-FD15-E957-F073CE9DD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" name="Ovaal 676">
                      <a:extLst>
                        <a:ext uri="{FF2B5EF4-FFF2-40B4-BE49-F238E27FC236}">
                          <a16:creationId xmlns:a16="http://schemas.microsoft.com/office/drawing/2014/main" id="{9D3D6412-9B7C-B149-0366-BE71CE257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" name="Ovaal 677">
                      <a:extLst>
                        <a:ext uri="{FF2B5EF4-FFF2-40B4-BE49-F238E27FC236}">
                          <a16:creationId xmlns:a16="http://schemas.microsoft.com/office/drawing/2014/main" id="{A7D4C396-3F2D-E7D0-DABB-FD1E742CB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" name="Ovaal 678">
                      <a:extLst>
                        <a:ext uri="{FF2B5EF4-FFF2-40B4-BE49-F238E27FC236}">
                          <a16:creationId xmlns:a16="http://schemas.microsoft.com/office/drawing/2014/main" id="{089A18EA-EF4D-A0DE-8AF8-ED11D537D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9" name="Groep 668">
                    <a:extLst>
                      <a:ext uri="{FF2B5EF4-FFF2-40B4-BE49-F238E27FC236}">
                        <a16:creationId xmlns:a16="http://schemas.microsoft.com/office/drawing/2014/main" id="{9A9E4B96-1916-2615-9F9D-808366A945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" name="Ovaal 669">
                      <a:extLst>
                        <a:ext uri="{FF2B5EF4-FFF2-40B4-BE49-F238E27FC236}">
                          <a16:creationId xmlns:a16="http://schemas.microsoft.com/office/drawing/2014/main" id="{02BA0C06-414C-B8DB-F58B-21D47C5BC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" name="Ovaal 670">
                      <a:extLst>
                        <a:ext uri="{FF2B5EF4-FFF2-40B4-BE49-F238E27FC236}">
                          <a16:creationId xmlns:a16="http://schemas.microsoft.com/office/drawing/2014/main" id="{3AB12211-8BD4-F849-51FC-8EC7E319E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" name="Ovaal 671">
                      <a:extLst>
                        <a:ext uri="{FF2B5EF4-FFF2-40B4-BE49-F238E27FC236}">
                          <a16:creationId xmlns:a16="http://schemas.microsoft.com/office/drawing/2014/main" id="{93DB0F82-BB1C-1CA7-C785-A22C62EA6E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" name="Ovaal 672">
                      <a:extLst>
                        <a:ext uri="{FF2B5EF4-FFF2-40B4-BE49-F238E27FC236}">
                          <a16:creationId xmlns:a16="http://schemas.microsoft.com/office/drawing/2014/main" id="{267161E3-E247-3F21-E7B6-C1DD37870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" name="Ovaal 673">
                      <a:extLst>
                        <a:ext uri="{FF2B5EF4-FFF2-40B4-BE49-F238E27FC236}">
                          <a16:creationId xmlns:a16="http://schemas.microsoft.com/office/drawing/2014/main" id="{10282B8A-CD05-4E91-D257-455F318F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2" name="Groep 641">
                  <a:extLst>
                    <a:ext uri="{FF2B5EF4-FFF2-40B4-BE49-F238E27FC236}">
                      <a16:creationId xmlns:a16="http://schemas.microsoft.com/office/drawing/2014/main" id="{06033F62-9941-92C2-F758-A058E38830F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6" name="Groep 655">
                    <a:extLst>
                      <a:ext uri="{FF2B5EF4-FFF2-40B4-BE49-F238E27FC236}">
                        <a16:creationId xmlns:a16="http://schemas.microsoft.com/office/drawing/2014/main" id="{12C2B995-A886-36C0-83D7-977A8AF6E0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3" name="Ovaal 662">
                      <a:extLst>
                        <a:ext uri="{FF2B5EF4-FFF2-40B4-BE49-F238E27FC236}">
                          <a16:creationId xmlns:a16="http://schemas.microsoft.com/office/drawing/2014/main" id="{D8BD3B59-FA6C-4CCF-4C7F-F7D4C91DD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" name="Ovaal 663">
                      <a:extLst>
                        <a:ext uri="{FF2B5EF4-FFF2-40B4-BE49-F238E27FC236}">
                          <a16:creationId xmlns:a16="http://schemas.microsoft.com/office/drawing/2014/main" id="{6F75B803-247B-5D02-2CC7-D3FA783EBF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" name="Ovaal 664">
                      <a:extLst>
                        <a:ext uri="{FF2B5EF4-FFF2-40B4-BE49-F238E27FC236}">
                          <a16:creationId xmlns:a16="http://schemas.microsoft.com/office/drawing/2014/main" id="{0F4207F3-3599-BAA0-001F-1251C833E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" name="Ovaal 665">
                      <a:extLst>
                        <a:ext uri="{FF2B5EF4-FFF2-40B4-BE49-F238E27FC236}">
                          <a16:creationId xmlns:a16="http://schemas.microsoft.com/office/drawing/2014/main" id="{B369C932-CCD9-7344-43BB-7FA7DE45A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" name="Ovaal 666">
                      <a:extLst>
                        <a:ext uri="{FF2B5EF4-FFF2-40B4-BE49-F238E27FC236}">
                          <a16:creationId xmlns:a16="http://schemas.microsoft.com/office/drawing/2014/main" id="{A06F03C8-6922-E845-71A0-AA7D122BE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7" name="Groep 656">
                    <a:extLst>
                      <a:ext uri="{FF2B5EF4-FFF2-40B4-BE49-F238E27FC236}">
                        <a16:creationId xmlns:a16="http://schemas.microsoft.com/office/drawing/2014/main" id="{47FC693F-B421-583F-158C-4A490FF1525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8" name="Ovaal 657">
                      <a:extLst>
                        <a:ext uri="{FF2B5EF4-FFF2-40B4-BE49-F238E27FC236}">
                          <a16:creationId xmlns:a16="http://schemas.microsoft.com/office/drawing/2014/main" id="{EAF560A1-85E8-2FCE-359D-98A7C10D8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" name="Ovaal 658">
                      <a:extLst>
                        <a:ext uri="{FF2B5EF4-FFF2-40B4-BE49-F238E27FC236}">
                          <a16:creationId xmlns:a16="http://schemas.microsoft.com/office/drawing/2014/main" id="{A241C1F3-4C73-DFF2-FB4F-D3DA8B448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" name="Ovaal 659">
                      <a:extLst>
                        <a:ext uri="{FF2B5EF4-FFF2-40B4-BE49-F238E27FC236}">
                          <a16:creationId xmlns:a16="http://schemas.microsoft.com/office/drawing/2014/main" id="{B850A377-E656-2C5B-9B7C-2CD7D2C61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" name="Ovaal 660">
                      <a:extLst>
                        <a:ext uri="{FF2B5EF4-FFF2-40B4-BE49-F238E27FC236}">
                          <a16:creationId xmlns:a16="http://schemas.microsoft.com/office/drawing/2014/main" id="{35638801-80C2-E3FD-45CC-59B1D2C42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" name="Ovaal 661">
                      <a:extLst>
                        <a:ext uri="{FF2B5EF4-FFF2-40B4-BE49-F238E27FC236}">
                          <a16:creationId xmlns:a16="http://schemas.microsoft.com/office/drawing/2014/main" id="{71593E49-5DA2-FE67-2B44-B1323C7CA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" name="Groep 642">
                  <a:extLst>
                    <a:ext uri="{FF2B5EF4-FFF2-40B4-BE49-F238E27FC236}">
                      <a16:creationId xmlns:a16="http://schemas.microsoft.com/office/drawing/2014/main" id="{5D9CCF0A-F056-F2DF-EC60-A20E6D200F0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4" name="Groep 643">
                    <a:extLst>
                      <a:ext uri="{FF2B5EF4-FFF2-40B4-BE49-F238E27FC236}">
                        <a16:creationId xmlns:a16="http://schemas.microsoft.com/office/drawing/2014/main" id="{EE6E4DAC-BE58-FDBA-EA33-4C9D56E2F6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" name="Ovaal 650">
                      <a:extLst>
                        <a:ext uri="{FF2B5EF4-FFF2-40B4-BE49-F238E27FC236}">
                          <a16:creationId xmlns:a16="http://schemas.microsoft.com/office/drawing/2014/main" id="{11CEA947-CAB0-6173-262D-F75AFEC8C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" name="Ovaal 651">
                      <a:extLst>
                        <a:ext uri="{FF2B5EF4-FFF2-40B4-BE49-F238E27FC236}">
                          <a16:creationId xmlns:a16="http://schemas.microsoft.com/office/drawing/2014/main" id="{7C5C2CEA-9AD9-58E2-FF06-BFE9B060E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" name="Ovaal 652">
                      <a:extLst>
                        <a:ext uri="{FF2B5EF4-FFF2-40B4-BE49-F238E27FC236}">
                          <a16:creationId xmlns:a16="http://schemas.microsoft.com/office/drawing/2014/main" id="{46CCADF4-6E12-3F0A-3157-124687061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" name="Ovaal 653">
                      <a:extLst>
                        <a:ext uri="{FF2B5EF4-FFF2-40B4-BE49-F238E27FC236}">
                          <a16:creationId xmlns:a16="http://schemas.microsoft.com/office/drawing/2014/main" id="{703620A9-08F7-ED15-6E91-45AEFE937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" name="Ovaal 654">
                      <a:extLst>
                        <a:ext uri="{FF2B5EF4-FFF2-40B4-BE49-F238E27FC236}">
                          <a16:creationId xmlns:a16="http://schemas.microsoft.com/office/drawing/2014/main" id="{0F3E4F24-0AEF-103A-1D5F-470AB66EA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5" name="Groep 644">
                    <a:extLst>
                      <a:ext uri="{FF2B5EF4-FFF2-40B4-BE49-F238E27FC236}">
                        <a16:creationId xmlns:a16="http://schemas.microsoft.com/office/drawing/2014/main" id="{88DBB4AA-89D1-5AE3-9CAE-ED14011778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" name="Ovaal 645">
                      <a:extLst>
                        <a:ext uri="{FF2B5EF4-FFF2-40B4-BE49-F238E27FC236}">
                          <a16:creationId xmlns:a16="http://schemas.microsoft.com/office/drawing/2014/main" id="{D0E884E4-D218-BB09-409B-7171BEDEF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" name="Ovaal 646">
                      <a:extLst>
                        <a:ext uri="{FF2B5EF4-FFF2-40B4-BE49-F238E27FC236}">
                          <a16:creationId xmlns:a16="http://schemas.microsoft.com/office/drawing/2014/main" id="{C3D522DD-E078-EAAD-DAD7-E32B853C1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" name="Ovaal 647">
                      <a:extLst>
                        <a:ext uri="{FF2B5EF4-FFF2-40B4-BE49-F238E27FC236}">
                          <a16:creationId xmlns:a16="http://schemas.microsoft.com/office/drawing/2014/main" id="{602ED127-597B-E84D-C990-F6F477C5A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" name="Ovaal 648">
                      <a:extLst>
                        <a:ext uri="{FF2B5EF4-FFF2-40B4-BE49-F238E27FC236}">
                          <a16:creationId xmlns:a16="http://schemas.microsoft.com/office/drawing/2014/main" id="{556D2758-B509-D268-88E2-3814E5C56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" name="Ovaal 649">
                      <a:extLst>
                        <a:ext uri="{FF2B5EF4-FFF2-40B4-BE49-F238E27FC236}">
                          <a16:creationId xmlns:a16="http://schemas.microsoft.com/office/drawing/2014/main" id="{1C583B68-B98A-44A8-1C5F-AFD097FD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" name="Groep 425">
                <a:extLst>
                  <a:ext uri="{FF2B5EF4-FFF2-40B4-BE49-F238E27FC236}">
                    <a16:creationId xmlns:a16="http://schemas.microsoft.com/office/drawing/2014/main" id="{400042C5-FB4B-5896-63E9-D49781C0F5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2" name="Groep 531">
                  <a:extLst>
                    <a:ext uri="{FF2B5EF4-FFF2-40B4-BE49-F238E27FC236}">
                      <a16:creationId xmlns:a16="http://schemas.microsoft.com/office/drawing/2014/main" id="{00FA73C4-33C0-A6D5-9C18-6384CC0D951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4" name="Groep 623">
                    <a:extLst>
                      <a:ext uri="{FF2B5EF4-FFF2-40B4-BE49-F238E27FC236}">
                        <a16:creationId xmlns:a16="http://schemas.microsoft.com/office/drawing/2014/main" id="{E50CBFF1-73D9-DCED-1847-0714E43C25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" name="Ovaal 630">
                      <a:extLst>
                        <a:ext uri="{FF2B5EF4-FFF2-40B4-BE49-F238E27FC236}">
                          <a16:creationId xmlns:a16="http://schemas.microsoft.com/office/drawing/2014/main" id="{F319FC9E-F0D9-64F8-CD4A-8F27D9881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" name="Ovaal 631">
                      <a:extLst>
                        <a:ext uri="{FF2B5EF4-FFF2-40B4-BE49-F238E27FC236}">
                          <a16:creationId xmlns:a16="http://schemas.microsoft.com/office/drawing/2014/main" id="{B7ACD74E-2894-8773-B563-C8E6B12DB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" name="Ovaal 632">
                      <a:extLst>
                        <a:ext uri="{FF2B5EF4-FFF2-40B4-BE49-F238E27FC236}">
                          <a16:creationId xmlns:a16="http://schemas.microsoft.com/office/drawing/2014/main" id="{9ABF70F1-7E20-877A-EE47-F46900FE45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" name="Ovaal 633">
                      <a:extLst>
                        <a:ext uri="{FF2B5EF4-FFF2-40B4-BE49-F238E27FC236}">
                          <a16:creationId xmlns:a16="http://schemas.microsoft.com/office/drawing/2014/main" id="{7319BCFD-2C80-2D75-9D5B-FCC4539E2B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" name="Ovaal 634">
                      <a:extLst>
                        <a:ext uri="{FF2B5EF4-FFF2-40B4-BE49-F238E27FC236}">
                          <a16:creationId xmlns:a16="http://schemas.microsoft.com/office/drawing/2014/main" id="{F0C80E26-78F3-5AA0-3D9F-30D7BF896F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5" name="Groep 624">
                    <a:extLst>
                      <a:ext uri="{FF2B5EF4-FFF2-40B4-BE49-F238E27FC236}">
                        <a16:creationId xmlns:a16="http://schemas.microsoft.com/office/drawing/2014/main" id="{9040C461-9B5B-4DF1-D9A7-09502B2274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" name="Ovaal 625">
                      <a:extLst>
                        <a:ext uri="{FF2B5EF4-FFF2-40B4-BE49-F238E27FC236}">
                          <a16:creationId xmlns:a16="http://schemas.microsoft.com/office/drawing/2014/main" id="{5B222600-CFAF-4201-CEBF-D1F5739B09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" name="Ovaal 626">
                      <a:extLst>
                        <a:ext uri="{FF2B5EF4-FFF2-40B4-BE49-F238E27FC236}">
                          <a16:creationId xmlns:a16="http://schemas.microsoft.com/office/drawing/2014/main" id="{1C3EB92F-96F4-3B5C-2D07-D934F0EEB0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" name="Ovaal 627">
                      <a:extLst>
                        <a:ext uri="{FF2B5EF4-FFF2-40B4-BE49-F238E27FC236}">
                          <a16:creationId xmlns:a16="http://schemas.microsoft.com/office/drawing/2014/main" id="{6662DA8C-32FC-6EB2-6879-1A0D8BD0A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" name="Ovaal 628">
                      <a:extLst>
                        <a:ext uri="{FF2B5EF4-FFF2-40B4-BE49-F238E27FC236}">
                          <a16:creationId xmlns:a16="http://schemas.microsoft.com/office/drawing/2014/main" id="{A0965AED-7F2B-B047-A286-F69D5E0AA8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" name="Ovaal 629">
                      <a:extLst>
                        <a:ext uri="{FF2B5EF4-FFF2-40B4-BE49-F238E27FC236}">
                          <a16:creationId xmlns:a16="http://schemas.microsoft.com/office/drawing/2014/main" id="{9128453D-1FA2-C9B5-5E43-60BEB1022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3" name="Groep 532">
                  <a:extLst>
                    <a:ext uri="{FF2B5EF4-FFF2-40B4-BE49-F238E27FC236}">
                      <a16:creationId xmlns:a16="http://schemas.microsoft.com/office/drawing/2014/main" id="{F79A12A5-6409-ACCC-0EEF-6F99FC40496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2" name="Groep 611">
                    <a:extLst>
                      <a:ext uri="{FF2B5EF4-FFF2-40B4-BE49-F238E27FC236}">
                        <a16:creationId xmlns:a16="http://schemas.microsoft.com/office/drawing/2014/main" id="{04C36C49-E4DA-01EB-63B9-5787E28D81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9" name="Ovaal 618">
                      <a:extLst>
                        <a:ext uri="{FF2B5EF4-FFF2-40B4-BE49-F238E27FC236}">
                          <a16:creationId xmlns:a16="http://schemas.microsoft.com/office/drawing/2014/main" id="{56D6EF33-47CE-2B9A-35D7-FCB337721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" name="Ovaal 619">
                      <a:extLst>
                        <a:ext uri="{FF2B5EF4-FFF2-40B4-BE49-F238E27FC236}">
                          <a16:creationId xmlns:a16="http://schemas.microsoft.com/office/drawing/2014/main" id="{A60DF5F9-0F10-E351-882F-9D59F5C008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" name="Ovaal 620">
                      <a:extLst>
                        <a:ext uri="{FF2B5EF4-FFF2-40B4-BE49-F238E27FC236}">
                          <a16:creationId xmlns:a16="http://schemas.microsoft.com/office/drawing/2014/main" id="{815BEFF7-8925-085A-C809-48D2C80A9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" name="Ovaal 621">
                      <a:extLst>
                        <a:ext uri="{FF2B5EF4-FFF2-40B4-BE49-F238E27FC236}">
                          <a16:creationId xmlns:a16="http://schemas.microsoft.com/office/drawing/2014/main" id="{2234B53C-52BA-5328-CFF8-95F4F9DDA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" name="Ovaal 622">
                      <a:extLst>
                        <a:ext uri="{FF2B5EF4-FFF2-40B4-BE49-F238E27FC236}">
                          <a16:creationId xmlns:a16="http://schemas.microsoft.com/office/drawing/2014/main" id="{E11E76B4-241C-E898-AEC9-B8F42E9B3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3" name="Groep 612">
                    <a:extLst>
                      <a:ext uri="{FF2B5EF4-FFF2-40B4-BE49-F238E27FC236}">
                        <a16:creationId xmlns:a16="http://schemas.microsoft.com/office/drawing/2014/main" id="{3DF27E0A-8643-5385-C1BA-90D918EB45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" name="Ovaal 613">
                      <a:extLst>
                        <a:ext uri="{FF2B5EF4-FFF2-40B4-BE49-F238E27FC236}">
                          <a16:creationId xmlns:a16="http://schemas.microsoft.com/office/drawing/2014/main" id="{EAD054C2-16C2-F883-5330-930FC0EBB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" name="Ovaal 614">
                      <a:extLst>
                        <a:ext uri="{FF2B5EF4-FFF2-40B4-BE49-F238E27FC236}">
                          <a16:creationId xmlns:a16="http://schemas.microsoft.com/office/drawing/2014/main" id="{2E6A066F-822C-7D28-122A-551139FF60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" name="Ovaal 615">
                      <a:extLst>
                        <a:ext uri="{FF2B5EF4-FFF2-40B4-BE49-F238E27FC236}">
                          <a16:creationId xmlns:a16="http://schemas.microsoft.com/office/drawing/2014/main" id="{EF530358-C625-3CE4-C9F8-99F1B98F2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" name="Ovaal 616">
                      <a:extLst>
                        <a:ext uri="{FF2B5EF4-FFF2-40B4-BE49-F238E27FC236}">
                          <a16:creationId xmlns:a16="http://schemas.microsoft.com/office/drawing/2014/main" id="{04F92216-19E8-3D9D-4E75-A1E61D0FE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" name="Ovaal 617">
                      <a:extLst>
                        <a:ext uri="{FF2B5EF4-FFF2-40B4-BE49-F238E27FC236}">
                          <a16:creationId xmlns:a16="http://schemas.microsoft.com/office/drawing/2014/main" id="{479B770D-EB4C-DABC-48C7-D78D89510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4" name="Groep 533">
                  <a:extLst>
                    <a:ext uri="{FF2B5EF4-FFF2-40B4-BE49-F238E27FC236}">
                      <a16:creationId xmlns:a16="http://schemas.microsoft.com/office/drawing/2014/main" id="{8CAA3B20-35D8-CDC3-4ADE-52D04B65D61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0" name="Groep 599">
                    <a:extLst>
                      <a:ext uri="{FF2B5EF4-FFF2-40B4-BE49-F238E27FC236}">
                        <a16:creationId xmlns:a16="http://schemas.microsoft.com/office/drawing/2014/main" id="{DAF66205-DF6E-898B-1791-7FC8D46B08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7" name="Ovaal 606">
                      <a:extLst>
                        <a:ext uri="{FF2B5EF4-FFF2-40B4-BE49-F238E27FC236}">
                          <a16:creationId xmlns:a16="http://schemas.microsoft.com/office/drawing/2014/main" id="{139BFA82-D5CD-4637-4B1C-4AF07C4FE8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" name="Ovaal 607">
                      <a:extLst>
                        <a:ext uri="{FF2B5EF4-FFF2-40B4-BE49-F238E27FC236}">
                          <a16:creationId xmlns:a16="http://schemas.microsoft.com/office/drawing/2014/main" id="{2529AFBC-08A2-7133-CB82-A20A9F3962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" name="Ovaal 608">
                      <a:extLst>
                        <a:ext uri="{FF2B5EF4-FFF2-40B4-BE49-F238E27FC236}">
                          <a16:creationId xmlns:a16="http://schemas.microsoft.com/office/drawing/2014/main" id="{CEBFC18D-4EE9-DB13-A03A-4C0A14BC0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" name="Ovaal 609">
                      <a:extLst>
                        <a:ext uri="{FF2B5EF4-FFF2-40B4-BE49-F238E27FC236}">
                          <a16:creationId xmlns:a16="http://schemas.microsoft.com/office/drawing/2014/main" id="{7CE2895C-65A1-034E-8DD4-697124D0C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" name="Ovaal 610">
                      <a:extLst>
                        <a:ext uri="{FF2B5EF4-FFF2-40B4-BE49-F238E27FC236}">
                          <a16:creationId xmlns:a16="http://schemas.microsoft.com/office/drawing/2014/main" id="{090949F7-30C3-650F-64F8-74174E9F7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1" name="Groep 600">
                    <a:extLst>
                      <a:ext uri="{FF2B5EF4-FFF2-40B4-BE49-F238E27FC236}">
                        <a16:creationId xmlns:a16="http://schemas.microsoft.com/office/drawing/2014/main" id="{4FB45EB9-4A16-BFBE-56DC-9458AC30B1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" name="Ovaal 601">
                      <a:extLst>
                        <a:ext uri="{FF2B5EF4-FFF2-40B4-BE49-F238E27FC236}">
                          <a16:creationId xmlns:a16="http://schemas.microsoft.com/office/drawing/2014/main" id="{5026C7D0-4C54-E101-465E-2E943C9A6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" name="Ovaal 602">
                      <a:extLst>
                        <a:ext uri="{FF2B5EF4-FFF2-40B4-BE49-F238E27FC236}">
                          <a16:creationId xmlns:a16="http://schemas.microsoft.com/office/drawing/2014/main" id="{7A7AB649-F1F1-E803-C20A-76C162A943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" name="Ovaal 603">
                      <a:extLst>
                        <a:ext uri="{FF2B5EF4-FFF2-40B4-BE49-F238E27FC236}">
                          <a16:creationId xmlns:a16="http://schemas.microsoft.com/office/drawing/2014/main" id="{B05B4E2F-3F4A-D084-D58C-5172EBE2B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" name="Ovaal 604">
                      <a:extLst>
                        <a:ext uri="{FF2B5EF4-FFF2-40B4-BE49-F238E27FC236}">
                          <a16:creationId xmlns:a16="http://schemas.microsoft.com/office/drawing/2014/main" id="{A3A71A5E-960B-7A1A-C46F-5EACC9F55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" name="Ovaal 605">
                      <a:extLst>
                        <a:ext uri="{FF2B5EF4-FFF2-40B4-BE49-F238E27FC236}">
                          <a16:creationId xmlns:a16="http://schemas.microsoft.com/office/drawing/2014/main" id="{A0F8E196-0DCA-9A14-2F59-44D91DC94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5" name="Groep 534">
                  <a:extLst>
                    <a:ext uri="{FF2B5EF4-FFF2-40B4-BE49-F238E27FC236}">
                      <a16:creationId xmlns:a16="http://schemas.microsoft.com/office/drawing/2014/main" id="{7A84D5DC-4B0B-266A-22CC-503AE6F2694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8" name="Groep 587">
                    <a:extLst>
                      <a:ext uri="{FF2B5EF4-FFF2-40B4-BE49-F238E27FC236}">
                        <a16:creationId xmlns:a16="http://schemas.microsoft.com/office/drawing/2014/main" id="{74565F8F-C0FC-A178-09B1-ADBF01CB1C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" name="Ovaal 594">
                      <a:extLst>
                        <a:ext uri="{FF2B5EF4-FFF2-40B4-BE49-F238E27FC236}">
                          <a16:creationId xmlns:a16="http://schemas.microsoft.com/office/drawing/2014/main" id="{2632B3D5-B53C-359B-55BF-317D259DE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" name="Ovaal 595">
                      <a:extLst>
                        <a:ext uri="{FF2B5EF4-FFF2-40B4-BE49-F238E27FC236}">
                          <a16:creationId xmlns:a16="http://schemas.microsoft.com/office/drawing/2014/main" id="{34883C39-8AE6-FC34-030A-A3DED8315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" name="Ovaal 596">
                      <a:extLst>
                        <a:ext uri="{FF2B5EF4-FFF2-40B4-BE49-F238E27FC236}">
                          <a16:creationId xmlns:a16="http://schemas.microsoft.com/office/drawing/2014/main" id="{11240E04-F99E-04F3-807C-F0791C930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" name="Ovaal 597">
                      <a:extLst>
                        <a:ext uri="{FF2B5EF4-FFF2-40B4-BE49-F238E27FC236}">
                          <a16:creationId xmlns:a16="http://schemas.microsoft.com/office/drawing/2014/main" id="{1DFFA8AC-9A5C-577A-65EF-5E1226645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" name="Ovaal 598">
                      <a:extLst>
                        <a:ext uri="{FF2B5EF4-FFF2-40B4-BE49-F238E27FC236}">
                          <a16:creationId xmlns:a16="http://schemas.microsoft.com/office/drawing/2014/main" id="{1F2592FE-5710-3D42-8CEC-DA6B58D38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9" name="Groep 588">
                    <a:extLst>
                      <a:ext uri="{FF2B5EF4-FFF2-40B4-BE49-F238E27FC236}">
                        <a16:creationId xmlns:a16="http://schemas.microsoft.com/office/drawing/2014/main" id="{5A6883D3-3252-8BD9-1F42-F299801210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0" name="Ovaal 589">
                      <a:extLst>
                        <a:ext uri="{FF2B5EF4-FFF2-40B4-BE49-F238E27FC236}">
                          <a16:creationId xmlns:a16="http://schemas.microsoft.com/office/drawing/2014/main" id="{34E3105F-5B6C-FB36-2886-829031A3D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" name="Ovaal 590">
                      <a:extLst>
                        <a:ext uri="{FF2B5EF4-FFF2-40B4-BE49-F238E27FC236}">
                          <a16:creationId xmlns:a16="http://schemas.microsoft.com/office/drawing/2014/main" id="{C8F82AF5-A7AD-D9FF-0033-CAF0BD933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" name="Ovaal 591">
                      <a:extLst>
                        <a:ext uri="{FF2B5EF4-FFF2-40B4-BE49-F238E27FC236}">
                          <a16:creationId xmlns:a16="http://schemas.microsoft.com/office/drawing/2014/main" id="{61557DCE-F293-1273-0209-2126CBA68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" name="Ovaal 592">
                      <a:extLst>
                        <a:ext uri="{FF2B5EF4-FFF2-40B4-BE49-F238E27FC236}">
                          <a16:creationId xmlns:a16="http://schemas.microsoft.com/office/drawing/2014/main" id="{675244D3-C4BA-CFA9-0510-2A940EBFE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" name="Ovaal 593">
                      <a:extLst>
                        <a:ext uri="{FF2B5EF4-FFF2-40B4-BE49-F238E27FC236}">
                          <a16:creationId xmlns:a16="http://schemas.microsoft.com/office/drawing/2014/main" id="{C32860E9-4851-4DF8-1896-2D3DD2CCE4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6" name="Groep 535">
                  <a:extLst>
                    <a:ext uri="{FF2B5EF4-FFF2-40B4-BE49-F238E27FC236}">
                      <a16:creationId xmlns:a16="http://schemas.microsoft.com/office/drawing/2014/main" id="{5BD5B351-C036-A549-C9ED-7BD08D1F074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6" name="Groep 575">
                    <a:extLst>
                      <a:ext uri="{FF2B5EF4-FFF2-40B4-BE49-F238E27FC236}">
                        <a16:creationId xmlns:a16="http://schemas.microsoft.com/office/drawing/2014/main" id="{E05B4AB5-5537-9DC1-CD59-23AF8721F4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" name="Ovaal 582">
                      <a:extLst>
                        <a:ext uri="{FF2B5EF4-FFF2-40B4-BE49-F238E27FC236}">
                          <a16:creationId xmlns:a16="http://schemas.microsoft.com/office/drawing/2014/main" id="{A2EDD3A6-DA0B-A730-80B5-61A00D533D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" name="Ovaal 583">
                      <a:extLst>
                        <a:ext uri="{FF2B5EF4-FFF2-40B4-BE49-F238E27FC236}">
                          <a16:creationId xmlns:a16="http://schemas.microsoft.com/office/drawing/2014/main" id="{44E224A2-F5F1-2E6F-0FFA-61CFB4237E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" name="Ovaal 584">
                      <a:extLst>
                        <a:ext uri="{FF2B5EF4-FFF2-40B4-BE49-F238E27FC236}">
                          <a16:creationId xmlns:a16="http://schemas.microsoft.com/office/drawing/2014/main" id="{28FA6D90-C08E-F9AD-5224-E551B90CC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" name="Ovaal 585">
                      <a:extLst>
                        <a:ext uri="{FF2B5EF4-FFF2-40B4-BE49-F238E27FC236}">
                          <a16:creationId xmlns:a16="http://schemas.microsoft.com/office/drawing/2014/main" id="{05F7B8D1-65B6-3217-1DF4-7B9CD3ED4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" name="Ovaal 586">
                      <a:extLst>
                        <a:ext uri="{FF2B5EF4-FFF2-40B4-BE49-F238E27FC236}">
                          <a16:creationId xmlns:a16="http://schemas.microsoft.com/office/drawing/2014/main" id="{ED182C2D-F07F-7D71-5355-567B1F52A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7" name="Groep 576">
                    <a:extLst>
                      <a:ext uri="{FF2B5EF4-FFF2-40B4-BE49-F238E27FC236}">
                        <a16:creationId xmlns:a16="http://schemas.microsoft.com/office/drawing/2014/main" id="{ED3DAF64-AD14-17D5-FBCD-F3CA8ECC9D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" name="Ovaal 577">
                      <a:extLst>
                        <a:ext uri="{FF2B5EF4-FFF2-40B4-BE49-F238E27FC236}">
                          <a16:creationId xmlns:a16="http://schemas.microsoft.com/office/drawing/2014/main" id="{DB5F268A-323C-BE14-4FD0-6164C1B31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" name="Ovaal 578">
                      <a:extLst>
                        <a:ext uri="{FF2B5EF4-FFF2-40B4-BE49-F238E27FC236}">
                          <a16:creationId xmlns:a16="http://schemas.microsoft.com/office/drawing/2014/main" id="{2F77CC4F-BED0-4691-5E79-EB4F8D6C4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0" name="Ovaal 579">
                      <a:extLst>
                        <a:ext uri="{FF2B5EF4-FFF2-40B4-BE49-F238E27FC236}">
                          <a16:creationId xmlns:a16="http://schemas.microsoft.com/office/drawing/2014/main" id="{BA787B32-4697-D3C2-2800-2457C3A75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" name="Ovaal 580">
                      <a:extLst>
                        <a:ext uri="{FF2B5EF4-FFF2-40B4-BE49-F238E27FC236}">
                          <a16:creationId xmlns:a16="http://schemas.microsoft.com/office/drawing/2014/main" id="{C4723598-B513-D53E-526F-9058A1843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" name="Ovaal 581">
                      <a:extLst>
                        <a:ext uri="{FF2B5EF4-FFF2-40B4-BE49-F238E27FC236}">
                          <a16:creationId xmlns:a16="http://schemas.microsoft.com/office/drawing/2014/main" id="{C348C188-F1E6-D8A7-6930-F7CEE6FB0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" name="Groep 536">
                  <a:extLst>
                    <a:ext uri="{FF2B5EF4-FFF2-40B4-BE49-F238E27FC236}">
                      <a16:creationId xmlns:a16="http://schemas.microsoft.com/office/drawing/2014/main" id="{54EC463D-5894-B32B-30A1-160F021F850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4" name="Groep 563">
                    <a:extLst>
                      <a:ext uri="{FF2B5EF4-FFF2-40B4-BE49-F238E27FC236}">
                        <a16:creationId xmlns:a16="http://schemas.microsoft.com/office/drawing/2014/main" id="{B1D6BC8C-DF29-7E25-85EE-8C8DB7D1F0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1" name="Ovaal 570">
                      <a:extLst>
                        <a:ext uri="{FF2B5EF4-FFF2-40B4-BE49-F238E27FC236}">
                          <a16:creationId xmlns:a16="http://schemas.microsoft.com/office/drawing/2014/main" id="{1E203FD7-FD6A-02D9-5FC4-6F517EBF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" name="Ovaal 571">
                      <a:extLst>
                        <a:ext uri="{FF2B5EF4-FFF2-40B4-BE49-F238E27FC236}">
                          <a16:creationId xmlns:a16="http://schemas.microsoft.com/office/drawing/2014/main" id="{62C94684-51FB-AF8B-9637-9B190B33D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" name="Ovaal 572">
                      <a:extLst>
                        <a:ext uri="{FF2B5EF4-FFF2-40B4-BE49-F238E27FC236}">
                          <a16:creationId xmlns:a16="http://schemas.microsoft.com/office/drawing/2014/main" id="{188F0B7B-318D-9FAD-1A5A-6E2DE963B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" name="Ovaal 573">
                      <a:extLst>
                        <a:ext uri="{FF2B5EF4-FFF2-40B4-BE49-F238E27FC236}">
                          <a16:creationId xmlns:a16="http://schemas.microsoft.com/office/drawing/2014/main" id="{A8399FC6-2475-B810-CFC6-4671E4FD5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" name="Ovaal 574">
                      <a:extLst>
                        <a:ext uri="{FF2B5EF4-FFF2-40B4-BE49-F238E27FC236}">
                          <a16:creationId xmlns:a16="http://schemas.microsoft.com/office/drawing/2014/main" id="{5AC4EF56-69B6-5DD8-743D-B0B751390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5" name="Groep 564">
                    <a:extLst>
                      <a:ext uri="{FF2B5EF4-FFF2-40B4-BE49-F238E27FC236}">
                        <a16:creationId xmlns:a16="http://schemas.microsoft.com/office/drawing/2014/main" id="{9FD3826D-6D08-B79F-A995-CD9FF5FED6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" name="Ovaal 565">
                      <a:extLst>
                        <a:ext uri="{FF2B5EF4-FFF2-40B4-BE49-F238E27FC236}">
                          <a16:creationId xmlns:a16="http://schemas.microsoft.com/office/drawing/2014/main" id="{D1C2A7DA-8DE3-9E6F-CD24-0589C1288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" name="Ovaal 566">
                      <a:extLst>
                        <a:ext uri="{FF2B5EF4-FFF2-40B4-BE49-F238E27FC236}">
                          <a16:creationId xmlns:a16="http://schemas.microsoft.com/office/drawing/2014/main" id="{BE4FF2E7-AE7C-EE46-BFB1-200646F3D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" name="Ovaal 567">
                      <a:extLst>
                        <a:ext uri="{FF2B5EF4-FFF2-40B4-BE49-F238E27FC236}">
                          <a16:creationId xmlns:a16="http://schemas.microsoft.com/office/drawing/2014/main" id="{035D4125-AB1D-C5AA-99E7-4248A1028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" name="Ovaal 568">
                      <a:extLst>
                        <a:ext uri="{FF2B5EF4-FFF2-40B4-BE49-F238E27FC236}">
                          <a16:creationId xmlns:a16="http://schemas.microsoft.com/office/drawing/2014/main" id="{F7D9E585-BF6F-8395-A975-25F6A2ABD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" name="Ovaal 569">
                      <a:extLst>
                        <a:ext uri="{FF2B5EF4-FFF2-40B4-BE49-F238E27FC236}">
                          <a16:creationId xmlns:a16="http://schemas.microsoft.com/office/drawing/2014/main" id="{2D2942DE-182E-824E-BDF8-2CC23FD67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" name="Groep 537">
                  <a:extLst>
                    <a:ext uri="{FF2B5EF4-FFF2-40B4-BE49-F238E27FC236}">
                      <a16:creationId xmlns:a16="http://schemas.microsoft.com/office/drawing/2014/main" id="{4203BEC9-D629-45FA-EFEE-2FF64F2C12C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2" name="Groep 551">
                    <a:extLst>
                      <a:ext uri="{FF2B5EF4-FFF2-40B4-BE49-F238E27FC236}">
                        <a16:creationId xmlns:a16="http://schemas.microsoft.com/office/drawing/2014/main" id="{1589D275-CB41-AE74-BBF0-8599723366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9" name="Ovaal 558">
                      <a:extLst>
                        <a:ext uri="{FF2B5EF4-FFF2-40B4-BE49-F238E27FC236}">
                          <a16:creationId xmlns:a16="http://schemas.microsoft.com/office/drawing/2014/main" id="{03EE5940-3CFE-3BE4-AC65-11AD31877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" name="Ovaal 559">
                      <a:extLst>
                        <a:ext uri="{FF2B5EF4-FFF2-40B4-BE49-F238E27FC236}">
                          <a16:creationId xmlns:a16="http://schemas.microsoft.com/office/drawing/2014/main" id="{27824822-B304-E498-1929-0BA29116F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" name="Ovaal 560">
                      <a:extLst>
                        <a:ext uri="{FF2B5EF4-FFF2-40B4-BE49-F238E27FC236}">
                          <a16:creationId xmlns:a16="http://schemas.microsoft.com/office/drawing/2014/main" id="{3227D59D-F58E-4224-91C0-A014C9A40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" name="Ovaal 561">
                      <a:extLst>
                        <a:ext uri="{FF2B5EF4-FFF2-40B4-BE49-F238E27FC236}">
                          <a16:creationId xmlns:a16="http://schemas.microsoft.com/office/drawing/2014/main" id="{939044E7-2EEE-7419-400A-F46190B12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" name="Ovaal 562">
                      <a:extLst>
                        <a:ext uri="{FF2B5EF4-FFF2-40B4-BE49-F238E27FC236}">
                          <a16:creationId xmlns:a16="http://schemas.microsoft.com/office/drawing/2014/main" id="{18E2CCA6-F1DC-EF08-5FC9-189749E2D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3" name="Groep 552">
                    <a:extLst>
                      <a:ext uri="{FF2B5EF4-FFF2-40B4-BE49-F238E27FC236}">
                        <a16:creationId xmlns:a16="http://schemas.microsoft.com/office/drawing/2014/main" id="{4417847B-507C-733E-B2DB-FF35861484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" name="Ovaal 553">
                      <a:extLst>
                        <a:ext uri="{FF2B5EF4-FFF2-40B4-BE49-F238E27FC236}">
                          <a16:creationId xmlns:a16="http://schemas.microsoft.com/office/drawing/2014/main" id="{9680A314-FACA-4943-FCE5-B36E61B04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" name="Ovaal 554">
                      <a:extLst>
                        <a:ext uri="{FF2B5EF4-FFF2-40B4-BE49-F238E27FC236}">
                          <a16:creationId xmlns:a16="http://schemas.microsoft.com/office/drawing/2014/main" id="{3067FD74-3AEF-4745-D8DC-848F0CE21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" name="Ovaal 555">
                      <a:extLst>
                        <a:ext uri="{FF2B5EF4-FFF2-40B4-BE49-F238E27FC236}">
                          <a16:creationId xmlns:a16="http://schemas.microsoft.com/office/drawing/2014/main" id="{B8591D05-9F2D-B8F3-8472-DE95DA9F6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" name="Ovaal 556">
                      <a:extLst>
                        <a:ext uri="{FF2B5EF4-FFF2-40B4-BE49-F238E27FC236}">
                          <a16:creationId xmlns:a16="http://schemas.microsoft.com/office/drawing/2014/main" id="{8BE40C63-CCBC-F472-5B9E-5F3014E59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" name="Ovaal 557">
                      <a:extLst>
                        <a:ext uri="{FF2B5EF4-FFF2-40B4-BE49-F238E27FC236}">
                          <a16:creationId xmlns:a16="http://schemas.microsoft.com/office/drawing/2014/main" id="{3D74164F-2467-F3AD-FCEC-BD8C68343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9" name="Groep 538">
                  <a:extLst>
                    <a:ext uri="{FF2B5EF4-FFF2-40B4-BE49-F238E27FC236}">
                      <a16:creationId xmlns:a16="http://schemas.microsoft.com/office/drawing/2014/main" id="{31BFCB97-DA92-0419-E65F-4E38F33A767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0" name="Groep 539">
                    <a:extLst>
                      <a:ext uri="{FF2B5EF4-FFF2-40B4-BE49-F238E27FC236}">
                        <a16:creationId xmlns:a16="http://schemas.microsoft.com/office/drawing/2014/main" id="{ED9950A0-EF7F-D47F-BE40-6F0CAD85763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" name="Ovaal 546">
                      <a:extLst>
                        <a:ext uri="{FF2B5EF4-FFF2-40B4-BE49-F238E27FC236}">
                          <a16:creationId xmlns:a16="http://schemas.microsoft.com/office/drawing/2014/main" id="{BC4BB107-0BAB-CFCD-A551-328BAD08C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" name="Ovaal 547">
                      <a:extLst>
                        <a:ext uri="{FF2B5EF4-FFF2-40B4-BE49-F238E27FC236}">
                          <a16:creationId xmlns:a16="http://schemas.microsoft.com/office/drawing/2014/main" id="{9B39C041-44F6-71A5-01AE-3B605CA19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" name="Ovaal 548">
                      <a:extLst>
                        <a:ext uri="{FF2B5EF4-FFF2-40B4-BE49-F238E27FC236}">
                          <a16:creationId xmlns:a16="http://schemas.microsoft.com/office/drawing/2014/main" id="{D45FE656-6785-8992-C055-F8546C46A9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" name="Ovaal 549">
                      <a:extLst>
                        <a:ext uri="{FF2B5EF4-FFF2-40B4-BE49-F238E27FC236}">
                          <a16:creationId xmlns:a16="http://schemas.microsoft.com/office/drawing/2014/main" id="{FD47AEE0-7C71-676C-F327-621D22850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" name="Ovaal 550">
                      <a:extLst>
                        <a:ext uri="{FF2B5EF4-FFF2-40B4-BE49-F238E27FC236}">
                          <a16:creationId xmlns:a16="http://schemas.microsoft.com/office/drawing/2014/main" id="{6341F25A-7AE1-E2AE-8FF1-526ABAB2F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1" name="Groep 540">
                    <a:extLst>
                      <a:ext uri="{FF2B5EF4-FFF2-40B4-BE49-F238E27FC236}">
                        <a16:creationId xmlns:a16="http://schemas.microsoft.com/office/drawing/2014/main" id="{11ACA61A-F978-F2B5-2FAA-0EB17EEB28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" name="Ovaal 541">
                      <a:extLst>
                        <a:ext uri="{FF2B5EF4-FFF2-40B4-BE49-F238E27FC236}">
                          <a16:creationId xmlns:a16="http://schemas.microsoft.com/office/drawing/2014/main" id="{11AAE00D-2FA8-3CF4-D98C-4B32326D6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" name="Ovaal 542">
                      <a:extLst>
                        <a:ext uri="{FF2B5EF4-FFF2-40B4-BE49-F238E27FC236}">
                          <a16:creationId xmlns:a16="http://schemas.microsoft.com/office/drawing/2014/main" id="{7A69B4FE-3331-D327-08CB-6948C148B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" name="Ovaal 543">
                      <a:extLst>
                        <a:ext uri="{FF2B5EF4-FFF2-40B4-BE49-F238E27FC236}">
                          <a16:creationId xmlns:a16="http://schemas.microsoft.com/office/drawing/2014/main" id="{A049548F-146C-4C70-A3D4-D669A4374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" name="Ovaal 544">
                      <a:extLst>
                        <a:ext uri="{FF2B5EF4-FFF2-40B4-BE49-F238E27FC236}">
                          <a16:creationId xmlns:a16="http://schemas.microsoft.com/office/drawing/2014/main" id="{AF65B692-7346-FD0C-0FED-1534CFC65E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" name="Ovaal 545">
                      <a:extLst>
                        <a:ext uri="{FF2B5EF4-FFF2-40B4-BE49-F238E27FC236}">
                          <a16:creationId xmlns:a16="http://schemas.microsoft.com/office/drawing/2014/main" id="{79A38110-4340-C380-50AE-7DEB60942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7" name="Groep 426">
                <a:extLst>
                  <a:ext uri="{FF2B5EF4-FFF2-40B4-BE49-F238E27FC236}">
                    <a16:creationId xmlns:a16="http://schemas.microsoft.com/office/drawing/2014/main" id="{00DA3AD2-EB7C-4C92-9F38-4D478E49391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8" name="Groep 427">
                  <a:extLst>
                    <a:ext uri="{FF2B5EF4-FFF2-40B4-BE49-F238E27FC236}">
                      <a16:creationId xmlns:a16="http://schemas.microsoft.com/office/drawing/2014/main" id="{084BF4CE-FB2F-9277-400A-768A750CFF4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0" name="Groep 519">
                    <a:extLst>
                      <a:ext uri="{FF2B5EF4-FFF2-40B4-BE49-F238E27FC236}">
                        <a16:creationId xmlns:a16="http://schemas.microsoft.com/office/drawing/2014/main" id="{270792AA-6CD3-6D87-F640-95B345A316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7" name="Ovaal 526">
                      <a:extLst>
                        <a:ext uri="{FF2B5EF4-FFF2-40B4-BE49-F238E27FC236}">
                          <a16:creationId xmlns:a16="http://schemas.microsoft.com/office/drawing/2014/main" id="{6A222FED-E58F-082B-9F56-7756D7E07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" name="Ovaal 527">
                      <a:extLst>
                        <a:ext uri="{FF2B5EF4-FFF2-40B4-BE49-F238E27FC236}">
                          <a16:creationId xmlns:a16="http://schemas.microsoft.com/office/drawing/2014/main" id="{B0C476FF-0740-BF69-AFED-1BEDE3790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" name="Ovaal 528">
                      <a:extLst>
                        <a:ext uri="{FF2B5EF4-FFF2-40B4-BE49-F238E27FC236}">
                          <a16:creationId xmlns:a16="http://schemas.microsoft.com/office/drawing/2014/main" id="{E1C4AD26-040A-B92C-1CF3-E817FEAFE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" name="Ovaal 529">
                      <a:extLst>
                        <a:ext uri="{FF2B5EF4-FFF2-40B4-BE49-F238E27FC236}">
                          <a16:creationId xmlns:a16="http://schemas.microsoft.com/office/drawing/2014/main" id="{80B8111B-DA6A-ADFF-5CDB-406C10D18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" name="Ovaal 530">
                      <a:extLst>
                        <a:ext uri="{FF2B5EF4-FFF2-40B4-BE49-F238E27FC236}">
                          <a16:creationId xmlns:a16="http://schemas.microsoft.com/office/drawing/2014/main" id="{B11EFB13-F010-BBD2-F052-CB57D3DA5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1" name="Groep 520">
                    <a:extLst>
                      <a:ext uri="{FF2B5EF4-FFF2-40B4-BE49-F238E27FC236}">
                        <a16:creationId xmlns:a16="http://schemas.microsoft.com/office/drawing/2014/main" id="{57EBAAE0-3CF5-D4E7-3647-E27D7A0298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" name="Ovaal 521">
                      <a:extLst>
                        <a:ext uri="{FF2B5EF4-FFF2-40B4-BE49-F238E27FC236}">
                          <a16:creationId xmlns:a16="http://schemas.microsoft.com/office/drawing/2014/main" id="{5637DB56-DD4E-7BF4-3EF8-6435DA7088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" name="Ovaal 522">
                      <a:extLst>
                        <a:ext uri="{FF2B5EF4-FFF2-40B4-BE49-F238E27FC236}">
                          <a16:creationId xmlns:a16="http://schemas.microsoft.com/office/drawing/2014/main" id="{AE52B574-7198-F50D-4EA6-922DAD363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" name="Ovaal 523">
                      <a:extLst>
                        <a:ext uri="{FF2B5EF4-FFF2-40B4-BE49-F238E27FC236}">
                          <a16:creationId xmlns:a16="http://schemas.microsoft.com/office/drawing/2014/main" id="{1858E8F8-0EF6-69D7-FC15-1B1E54C88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" name="Ovaal 524">
                      <a:extLst>
                        <a:ext uri="{FF2B5EF4-FFF2-40B4-BE49-F238E27FC236}">
                          <a16:creationId xmlns:a16="http://schemas.microsoft.com/office/drawing/2014/main" id="{2E3E851C-78F7-8167-D0B6-282D6B8BE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" name="Ovaal 525">
                      <a:extLst>
                        <a:ext uri="{FF2B5EF4-FFF2-40B4-BE49-F238E27FC236}">
                          <a16:creationId xmlns:a16="http://schemas.microsoft.com/office/drawing/2014/main" id="{81A3D676-2BAB-F3B9-3E53-F76B3B149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9" name="Groep 428">
                  <a:extLst>
                    <a:ext uri="{FF2B5EF4-FFF2-40B4-BE49-F238E27FC236}">
                      <a16:creationId xmlns:a16="http://schemas.microsoft.com/office/drawing/2014/main" id="{09F489ED-FB37-135C-CCCA-4EF36469E74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8" name="Groep 507">
                    <a:extLst>
                      <a:ext uri="{FF2B5EF4-FFF2-40B4-BE49-F238E27FC236}">
                        <a16:creationId xmlns:a16="http://schemas.microsoft.com/office/drawing/2014/main" id="{3D878A6D-47A0-5E9E-682D-58CA2F87D1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5" name="Ovaal 514">
                      <a:extLst>
                        <a:ext uri="{FF2B5EF4-FFF2-40B4-BE49-F238E27FC236}">
                          <a16:creationId xmlns:a16="http://schemas.microsoft.com/office/drawing/2014/main" id="{BA493362-8FAB-EF49-670C-D202DE6E9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" name="Ovaal 515">
                      <a:extLst>
                        <a:ext uri="{FF2B5EF4-FFF2-40B4-BE49-F238E27FC236}">
                          <a16:creationId xmlns:a16="http://schemas.microsoft.com/office/drawing/2014/main" id="{558D2546-0A6B-BB63-4171-3CED0415D5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7" name="Ovaal 516">
                      <a:extLst>
                        <a:ext uri="{FF2B5EF4-FFF2-40B4-BE49-F238E27FC236}">
                          <a16:creationId xmlns:a16="http://schemas.microsoft.com/office/drawing/2014/main" id="{36AF82D4-41FD-0631-9C79-B3B320345B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" name="Ovaal 517">
                      <a:extLst>
                        <a:ext uri="{FF2B5EF4-FFF2-40B4-BE49-F238E27FC236}">
                          <a16:creationId xmlns:a16="http://schemas.microsoft.com/office/drawing/2014/main" id="{AF2FD9C1-3448-90B0-9D82-842606ED9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" name="Ovaal 518">
                      <a:extLst>
                        <a:ext uri="{FF2B5EF4-FFF2-40B4-BE49-F238E27FC236}">
                          <a16:creationId xmlns:a16="http://schemas.microsoft.com/office/drawing/2014/main" id="{9F9DF10E-9A17-C5D6-38D7-DFEF829B2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9" name="Groep 508">
                    <a:extLst>
                      <a:ext uri="{FF2B5EF4-FFF2-40B4-BE49-F238E27FC236}">
                        <a16:creationId xmlns:a16="http://schemas.microsoft.com/office/drawing/2014/main" id="{87A8817A-59C5-47FC-6575-D7CFDA9D57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" name="Ovaal 509">
                      <a:extLst>
                        <a:ext uri="{FF2B5EF4-FFF2-40B4-BE49-F238E27FC236}">
                          <a16:creationId xmlns:a16="http://schemas.microsoft.com/office/drawing/2014/main" id="{32F47FF3-6EDB-9A23-A759-16CE1747C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" name="Ovaal 510">
                      <a:extLst>
                        <a:ext uri="{FF2B5EF4-FFF2-40B4-BE49-F238E27FC236}">
                          <a16:creationId xmlns:a16="http://schemas.microsoft.com/office/drawing/2014/main" id="{66511322-C3FC-F955-C040-2E0B37943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" name="Ovaal 511">
                      <a:extLst>
                        <a:ext uri="{FF2B5EF4-FFF2-40B4-BE49-F238E27FC236}">
                          <a16:creationId xmlns:a16="http://schemas.microsoft.com/office/drawing/2014/main" id="{4353F48B-6006-E1C3-7474-1C95CB67D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" name="Ovaal 512">
                      <a:extLst>
                        <a:ext uri="{FF2B5EF4-FFF2-40B4-BE49-F238E27FC236}">
                          <a16:creationId xmlns:a16="http://schemas.microsoft.com/office/drawing/2014/main" id="{6A999391-124A-849A-52E0-1FCB5941E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" name="Ovaal 513">
                      <a:extLst>
                        <a:ext uri="{FF2B5EF4-FFF2-40B4-BE49-F238E27FC236}">
                          <a16:creationId xmlns:a16="http://schemas.microsoft.com/office/drawing/2014/main" id="{0A044C84-D20C-17D2-5530-338B5133B0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0" name="Groep 429">
                  <a:extLst>
                    <a:ext uri="{FF2B5EF4-FFF2-40B4-BE49-F238E27FC236}">
                      <a16:creationId xmlns:a16="http://schemas.microsoft.com/office/drawing/2014/main" id="{27C197CD-5FB2-695D-4D6E-D2399598DD8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6" name="Groep 495">
                    <a:extLst>
                      <a:ext uri="{FF2B5EF4-FFF2-40B4-BE49-F238E27FC236}">
                        <a16:creationId xmlns:a16="http://schemas.microsoft.com/office/drawing/2014/main" id="{4B443EBE-6EE7-D4C5-6CE8-D9C4DD93C3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3" name="Ovaal 502">
                      <a:extLst>
                        <a:ext uri="{FF2B5EF4-FFF2-40B4-BE49-F238E27FC236}">
                          <a16:creationId xmlns:a16="http://schemas.microsoft.com/office/drawing/2014/main" id="{620CEA9E-4A17-B289-7EDF-90277BCE6E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" name="Ovaal 503">
                      <a:extLst>
                        <a:ext uri="{FF2B5EF4-FFF2-40B4-BE49-F238E27FC236}">
                          <a16:creationId xmlns:a16="http://schemas.microsoft.com/office/drawing/2014/main" id="{0704C361-A49B-5D91-8814-A4F6B72C9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" name="Ovaal 504">
                      <a:extLst>
                        <a:ext uri="{FF2B5EF4-FFF2-40B4-BE49-F238E27FC236}">
                          <a16:creationId xmlns:a16="http://schemas.microsoft.com/office/drawing/2014/main" id="{4A04A8B3-3058-A600-704C-B7F562578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6" name="Ovaal 505">
                      <a:extLst>
                        <a:ext uri="{FF2B5EF4-FFF2-40B4-BE49-F238E27FC236}">
                          <a16:creationId xmlns:a16="http://schemas.microsoft.com/office/drawing/2014/main" id="{B8C1096A-37B1-3A82-99DE-EE4039954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" name="Ovaal 506">
                      <a:extLst>
                        <a:ext uri="{FF2B5EF4-FFF2-40B4-BE49-F238E27FC236}">
                          <a16:creationId xmlns:a16="http://schemas.microsoft.com/office/drawing/2014/main" id="{DD0B6CF6-54CF-D83F-9348-0D17AEC75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7" name="Groep 496">
                    <a:extLst>
                      <a:ext uri="{FF2B5EF4-FFF2-40B4-BE49-F238E27FC236}">
                        <a16:creationId xmlns:a16="http://schemas.microsoft.com/office/drawing/2014/main" id="{E7A66E77-1234-4A22-45CC-58108B29F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" name="Ovaal 497">
                      <a:extLst>
                        <a:ext uri="{FF2B5EF4-FFF2-40B4-BE49-F238E27FC236}">
                          <a16:creationId xmlns:a16="http://schemas.microsoft.com/office/drawing/2014/main" id="{5E6B7BC0-AF7D-B7C3-BA3B-EA9543F53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" name="Ovaal 498">
                      <a:extLst>
                        <a:ext uri="{FF2B5EF4-FFF2-40B4-BE49-F238E27FC236}">
                          <a16:creationId xmlns:a16="http://schemas.microsoft.com/office/drawing/2014/main" id="{B252A7EC-E7F4-E9B8-E48B-7E456CC95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" name="Ovaal 499">
                      <a:extLst>
                        <a:ext uri="{FF2B5EF4-FFF2-40B4-BE49-F238E27FC236}">
                          <a16:creationId xmlns:a16="http://schemas.microsoft.com/office/drawing/2014/main" id="{8761140B-0F3E-F044-6743-0F8D8A029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" name="Ovaal 500">
                      <a:extLst>
                        <a:ext uri="{FF2B5EF4-FFF2-40B4-BE49-F238E27FC236}">
                          <a16:creationId xmlns:a16="http://schemas.microsoft.com/office/drawing/2014/main" id="{8D73394D-CDEF-4690-C618-459E68679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" name="Ovaal 501">
                      <a:extLst>
                        <a:ext uri="{FF2B5EF4-FFF2-40B4-BE49-F238E27FC236}">
                          <a16:creationId xmlns:a16="http://schemas.microsoft.com/office/drawing/2014/main" id="{70824DA3-9351-851C-E46D-37590B783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1" name="Groep 430">
                  <a:extLst>
                    <a:ext uri="{FF2B5EF4-FFF2-40B4-BE49-F238E27FC236}">
                      <a16:creationId xmlns:a16="http://schemas.microsoft.com/office/drawing/2014/main" id="{0C4A72AB-1046-3D59-40F9-BDEB7BB602F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4" name="Groep 483">
                    <a:extLst>
                      <a:ext uri="{FF2B5EF4-FFF2-40B4-BE49-F238E27FC236}">
                        <a16:creationId xmlns:a16="http://schemas.microsoft.com/office/drawing/2014/main" id="{F3EC3B7C-8F26-8A64-694A-C2EE3D7923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" name="Ovaal 490">
                      <a:extLst>
                        <a:ext uri="{FF2B5EF4-FFF2-40B4-BE49-F238E27FC236}">
                          <a16:creationId xmlns:a16="http://schemas.microsoft.com/office/drawing/2014/main" id="{D7896DCA-2594-E7AA-BE2A-40617E4F4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" name="Ovaal 491">
                      <a:extLst>
                        <a:ext uri="{FF2B5EF4-FFF2-40B4-BE49-F238E27FC236}">
                          <a16:creationId xmlns:a16="http://schemas.microsoft.com/office/drawing/2014/main" id="{545EF34D-4820-65C0-18D0-CF0CA567F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" name="Ovaal 492">
                      <a:extLst>
                        <a:ext uri="{FF2B5EF4-FFF2-40B4-BE49-F238E27FC236}">
                          <a16:creationId xmlns:a16="http://schemas.microsoft.com/office/drawing/2014/main" id="{73F84304-AA23-0FC0-C063-B00BA32F1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" name="Ovaal 493">
                      <a:extLst>
                        <a:ext uri="{FF2B5EF4-FFF2-40B4-BE49-F238E27FC236}">
                          <a16:creationId xmlns:a16="http://schemas.microsoft.com/office/drawing/2014/main" id="{4005F784-60DB-CFE8-9346-C09A8445E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" name="Ovaal 494">
                      <a:extLst>
                        <a:ext uri="{FF2B5EF4-FFF2-40B4-BE49-F238E27FC236}">
                          <a16:creationId xmlns:a16="http://schemas.microsoft.com/office/drawing/2014/main" id="{2D50F9A6-8EFD-A842-54B6-8930D2467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5" name="Groep 484">
                    <a:extLst>
                      <a:ext uri="{FF2B5EF4-FFF2-40B4-BE49-F238E27FC236}">
                        <a16:creationId xmlns:a16="http://schemas.microsoft.com/office/drawing/2014/main" id="{F14FD49C-4CF3-EC4A-0995-A04142E2A9D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6" name="Ovaal 485">
                      <a:extLst>
                        <a:ext uri="{FF2B5EF4-FFF2-40B4-BE49-F238E27FC236}">
                          <a16:creationId xmlns:a16="http://schemas.microsoft.com/office/drawing/2014/main" id="{21B798B1-2317-3A53-402D-E5D4873FE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" name="Ovaal 486">
                      <a:extLst>
                        <a:ext uri="{FF2B5EF4-FFF2-40B4-BE49-F238E27FC236}">
                          <a16:creationId xmlns:a16="http://schemas.microsoft.com/office/drawing/2014/main" id="{78F8B53C-47B6-C6FE-2F21-F544BF5EB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" name="Ovaal 487">
                      <a:extLst>
                        <a:ext uri="{FF2B5EF4-FFF2-40B4-BE49-F238E27FC236}">
                          <a16:creationId xmlns:a16="http://schemas.microsoft.com/office/drawing/2014/main" id="{8BC0AFC5-15DA-8C43-40C2-E37E31F78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" name="Ovaal 488">
                      <a:extLst>
                        <a:ext uri="{FF2B5EF4-FFF2-40B4-BE49-F238E27FC236}">
                          <a16:creationId xmlns:a16="http://schemas.microsoft.com/office/drawing/2014/main" id="{B7D8CC27-3CFD-BD07-FB9C-0AB6D62DA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" name="Ovaal 489">
                      <a:extLst>
                        <a:ext uri="{FF2B5EF4-FFF2-40B4-BE49-F238E27FC236}">
                          <a16:creationId xmlns:a16="http://schemas.microsoft.com/office/drawing/2014/main" id="{2280E63F-D883-0BC4-B506-6436DABC6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1482105D-425B-685A-40EB-B4F9DCBDE16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2" name="Groep 471">
                    <a:extLst>
                      <a:ext uri="{FF2B5EF4-FFF2-40B4-BE49-F238E27FC236}">
                        <a16:creationId xmlns:a16="http://schemas.microsoft.com/office/drawing/2014/main" id="{791714D7-9307-6DEF-DB3B-8B06770AEE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" name="Ovaal 478">
                      <a:extLst>
                        <a:ext uri="{FF2B5EF4-FFF2-40B4-BE49-F238E27FC236}">
                          <a16:creationId xmlns:a16="http://schemas.microsoft.com/office/drawing/2014/main" id="{3C1C401D-0986-32A0-C210-FE2665BCD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" name="Ovaal 479">
                      <a:extLst>
                        <a:ext uri="{FF2B5EF4-FFF2-40B4-BE49-F238E27FC236}">
                          <a16:creationId xmlns:a16="http://schemas.microsoft.com/office/drawing/2014/main" id="{984BC137-0224-15F7-DEED-FE4DE510C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" name="Ovaal 480">
                      <a:extLst>
                        <a:ext uri="{FF2B5EF4-FFF2-40B4-BE49-F238E27FC236}">
                          <a16:creationId xmlns:a16="http://schemas.microsoft.com/office/drawing/2014/main" id="{E160D9C2-D7A9-7375-5137-9B6BCFEE0F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" name="Ovaal 481">
                      <a:extLst>
                        <a:ext uri="{FF2B5EF4-FFF2-40B4-BE49-F238E27FC236}">
                          <a16:creationId xmlns:a16="http://schemas.microsoft.com/office/drawing/2014/main" id="{9A4139CB-0CB7-9A01-38C5-CE1BD8750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" name="Ovaal 482">
                      <a:extLst>
                        <a:ext uri="{FF2B5EF4-FFF2-40B4-BE49-F238E27FC236}">
                          <a16:creationId xmlns:a16="http://schemas.microsoft.com/office/drawing/2014/main" id="{46DFA53C-DEA0-B037-627D-1BE697B73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3" name="Groep 472">
                    <a:extLst>
                      <a:ext uri="{FF2B5EF4-FFF2-40B4-BE49-F238E27FC236}">
                        <a16:creationId xmlns:a16="http://schemas.microsoft.com/office/drawing/2014/main" id="{1F1B0A80-B85E-D384-6234-DDEF41FB28C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4" name="Ovaal 473">
                      <a:extLst>
                        <a:ext uri="{FF2B5EF4-FFF2-40B4-BE49-F238E27FC236}">
                          <a16:creationId xmlns:a16="http://schemas.microsoft.com/office/drawing/2014/main" id="{08B05CEC-C340-3C85-EB11-1F6F413CB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" name="Ovaal 474">
                      <a:extLst>
                        <a:ext uri="{FF2B5EF4-FFF2-40B4-BE49-F238E27FC236}">
                          <a16:creationId xmlns:a16="http://schemas.microsoft.com/office/drawing/2014/main" id="{FEEFCC8A-8A49-8BC8-0860-AC3B04C05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" name="Ovaal 475">
                      <a:extLst>
                        <a:ext uri="{FF2B5EF4-FFF2-40B4-BE49-F238E27FC236}">
                          <a16:creationId xmlns:a16="http://schemas.microsoft.com/office/drawing/2014/main" id="{D53AF66E-3E55-98F0-C0EF-B04FF1BBE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" name="Ovaal 476">
                      <a:extLst>
                        <a:ext uri="{FF2B5EF4-FFF2-40B4-BE49-F238E27FC236}">
                          <a16:creationId xmlns:a16="http://schemas.microsoft.com/office/drawing/2014/main" id="{7232EE30-86AC-E856-A8E5-A7F588A92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" name="Ovaal 477">
                      <a:extLst>
                        <a:ext uri="{FF2B5EF4-FFF2-40B4-BE49-F238E27FC236}">
                          <a16:creationId xmlns:a16="http://schemas.microsoft.com/office/drawing/2014/main" id="{753D711C-5D61-F0BE-D793-ACE55CC490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" name="Groep 432">
                  <a:extLst>
                    <a:ext uri="{FF2B5EF4-FFF2-40B4-BE49-F238E27FC236}">
                      <a16:creationId xmlns:a16="http://schemas.microsoft.com/office/drawing/2014/main" id="{C6DE620B-E140-0F2B-E2E9-0443CE117B3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" name="Groep 459">
                    <a:extLst>
                      <a:ext uri="{FF2B5EF4-FFF2-40B4-BE49-F238E27FC236}">
                        <a16:creationId xmlns:a16="http://schemas.microsoft.com/office/drawing/2014/main" id="{CD3F4982-3717-A28C-0A68-8CD35901FE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" name="Ovaal 466">
                      <a:extLst>
                        <a:ext uri="{FF2B5EF4-FFF2-40B4-BE49-F238E27FC236}">
                          <a16:creationId xmlns:a16="http://schemas.microsoft.com/office/drawing/2014/main" id="{D0E61AD8-A287-F82B-023B-D35B3F93C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" name="Ovaal 467">
                      <a:extLst>
                        <a:ext uri="{FF2B5EF4-FFF2-40B4-BE49-F238E27FC236}">
                          <a16:creationId xmlns:a16="http://schemas.microsoft.com/office/drawing/2014/main" id="{8A3441BF-3C3A-85F4-ECAA-6F847EBB6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" name="Ovaal 468">
                      <a:extLst>
                        <a:ext uri="{FF2B5EF4-FFF2-40B4-BE49-F238E27FC236}">
                          <a16:creationId xmlns:a16="http://schemas.microsoft.com/office/drawing/2014/main" id="{DB6A52D9-A2CB-D8A9-6CDF-B651879C2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" name="Ovaal 469">
                      <a:extLst>
                        <a:ext uri="{FF2B5EF4-FFF2-40B4-BE49-F238E27FC236}">
                          <a16:creationId xmlns:a16="http://schemas.microsoft.com/office/drawing/2014/main" id="{D7E5BD49-77B9-CA54-32D3-0C3832B2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" name="Ovaal 470">
                      <a:extLst>
                        <a:ext uri="{FF2B5EF4-FFF2-40B4-BE49-F238E27FC236}">
                          <a16:creationId xmlns:a16="http://schemas.microsoft.com/office/drawing/2014/main" id="{953C498B-BBD1-4668-94F0-CBC4E800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" name="Groep 460">
                    <a:extLst>
                      <a:ext uri="{FF2B5EF4-FFF2-40B4-BE49-F238E27FC236}">
                        <a16:creationId xmlns:a16="http://schemas.microsoft.com/office/drawing/2014/main" id="{68DBC850-7B29-E6C0-3801-658ADAB952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" name="Ovaal 461">
                      <a:extLst>
                        <a:ext uri="{FF2B5EF4-FFF2-40B4-BE49-F238E27FC236}">
                          <a16:creationId xmlns:a16="http://schemas.microsoft.com/office/drawing/2014/main" id="{757D5F64-B1BA-2833-E85F-5612D22D6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" name="Ovaal 462">
                      <a:extLst>
                        <a:ext uri="{FF2B5EF4-FFF2-40B4-BE49-F238E27FC236}">
                          <a16:creationId xmlns:a16="http://schemas.microsoft.com/office/drawing/2014/main" id="{D928760B-EA2E-7E28-5527-E9762579C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" name="Ovaal 463">
                      <a:extLst>
                        <a:ext uri="{FF2B5EF4-FFF2-40B4-BE49-F238E27FC236}">
                          <a16:creationId xmlns:a16="http://schemas.microsoft.com/office/drawing/2014/main" id="{D4BB9D49-74C6-3E21-CE71-678FBE82D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" name="Ovaal 464">
                      <a:extLst>
                        <a:ext uri="{FF2B5EF4-FFF2-40B4-BE49-F238E27FC236}">
                          <a16:creationId xmlns:a16="http://schemas.microsoft.com/office/drawing/2014/main" id="{35370BEB-0A57-DFBE-6F8A-2BA6F94C97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" name="Ovaal 465">
                      <a:extLst>
                        <a:ext uri="{FF2B5EF4-FFF2-40B4-BE49-F238E27FC236}">
                          <a16:creationId xmlns:a16="http://schemas.microsoft.com/office/drawing/2014/main" id="{2DBA32A9-619E-9620-D8F1-4562669034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CACB75EC-B19E-030B-107C-F243DFC8258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" name="Groep 447">
                    <a:extLst>
                      <a:ext uri="{FF2B5EF4-FFF2-40B4-BE49-F238E27FC236}">
                        <a16:creationId xmlns:a16="http://schemas.microsoft.com/office/drawing/2014/main" id="{1E5F678A-F51A-E581-49A0-4ACE74AE16C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" name="Ovaal 454">
                      <a:extLst>
                        <a:ext uri="{FF2B5EF4-FFF2-40B4-BE49-F238E27FC236}">
                          <a16:creationId xmlns:a16="http://schemas.microsoft.com/office/drawing/2014/main" id="{B6F8E408-8DF6-C6E2-AE5B-D2326D911E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" name="Ovaal 455">
                      <a:extLst>
                        <a:ext uri="{FF2B5EF4-FFF2-40B4-BE49-F238E27FC236}">
                          <a16:creationId xmlns:a16="http://schemas.microsoft.com/office/drawing/2014/main" id="{9015A352-7CDB-C70D-1F52-06A203FD5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" name="Ovaal 456">
                      <a:extLst>
                        <a:ext uri="{FF2B5EF4-FFF2-40B4-BE49-F238E27FC236}">
                          <a16:creationId xmlns:a16="http://schemas.microsoft.com/office/drawing/2014/main" id="{51FEA110-4BAE-C15A-00AA-FCE5064983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" name="Ovaal 457">
                      <a:extLst>
                        <a:ext uri="{FF2B5EF4-FFF2-40B4-BE49-F238E27FC236}">
                          <a16:creationId xmlns:a16="http://schemas.microsoft.com/office/drawing/2014/main" id="{974866CB-5897-DF99-7DB3-0C5D46CE5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" name="Ovaal 458">
                      <a:extLst>
                        <a:ext uri="{FF2B5EF4-FFF2-40B4-BE49-F238E27FC236}">
                          <a16:creationId xmlns:a16="http://schemas.microsoft.com/office/drawing/2014/main" id="{A4754B1E-9DED-E7CC-C2FC-8323CA7A9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" name="Groep 448">
                    <a:extLst>
                      <a:ext uri="{FF2B5EF4-FFF2-40B4-BE49-F238E27FC236}">
                        <a16:creationId xmlns:a16="http://schemas.microsoft.com/office/drawing/2014/main" id="{EDD0AA95-3D1B-E3AC-D186-BB596DC7CE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" name="Ovaal 449">
                      <a:extLst>
                        <a:ext uri="{FF2B5EF4-FFF2-40B4-BE49-F238E27FC236}">
                          <a16:creationId xmlns:a16="http://schemas.microsoft.com/office/drawing/2014/main" id="{0402A4A8-6BCB-E54A-2010-5CD1DA00D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" name="Ovaal 450">
                      <a:extLst>
                        <a:ext uri="{FF2B5EF4-FFF2-40B4-BE49-F238E27FC236}">
                          <a16:creationId xmlns:a16="http://schemas.microsoft.com/office/drawing/2014/main" id="{23CC3FAD-15F5-BCD9-EA53-B801D2A3B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" name="Ovaal 451">
                      <a:extLst>
                        <a:ext uri="{FF2B5EF4-FFF2-40B4-BE49-F238E27FC236}">
                          <a16:creationId xmlns:a16="http://schemas.microsoft.com/office/drawing/2014/main" id="{70F18B4C-E9C5-C972-2D57-84BBD30C4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" name="Ovaal 452">
                      <a:extLst>
                        <a:ext uri="{FF2B5EF4-FFF2-40B4-BE49-F238E27FC236}">
                          <a16:creationId xmlns:a16="http://schemas.microsoft.com/office/drawing/2014/main" id="{DB441EDE-8DFD-07BB-B072-A8B6DC4E0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" name="Ovaal 453">
                      <a:extLst>
                        <a:ext uri="{FF2B5EF4-FFF2-40B4-BE49-F238E27FC236}">
                          <a16:creationId xmlns:a16="http://schemas.microsoft.com/office/drawing/2014/main" id="{49BD1C76-6B28-FC7B-10A8-324EBB22F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26093F6F-5C2A-D22E-2A83-9ED3C74F23C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" name="Groep 435">
                    <a:extLst>
                      <a:ext uri="{FF2B5EF4-FFF2-40B4-BE49-F238E27FC236}">
                        <a16:creationId xmlns:a16="http://schemas.microsoft.com/office/drawing/2014/main" id="{1246410A-E631-4D25-732C-C79869F9AC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" name="Ovaal 442">
                      <a:extLst>
                        <a:ext uri="{FF2B5EF4-FFF2-40B4-BE49-F238E27FC236}">
                          <a16:creationId xmlns:a16="http://schemas.microsoft.com/office/drawing/2014/main" id="{7C1F7737-731A-39B1-12EC-5FAEC88B5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" name="Ovaal 443">
                      <a:extLst>
                        <a:ext uri="{FF2B5EF4-FFF2-40B4-BE49-F238E27FC236}">
                          <a16:creationId xmlns:a16="http://schemas.microsoft.com/office/drawing/2014/main" id="{BF1BBF50-63E5-9C7A-FEC0-108796168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" name="Ovaal 444">
                      <a:extLst>
                        <a:ext uri="{FF2B5EF4-FFF2-40B4-BE49-F238E27FC236}">
                          <a16:creationId xmlns:a16="http://schemas.microsoft.com/office/drawing/2014/main" id="{5D37CD1A-1C28-AFDE-9CA7-F2C53BB4BE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" name="Ovaal 445">
                      <a:extLst>
                        <a:ext uri="{FF2B5EF4-FFF2-40B4-BE49-F238E27FC236}">
                          <a16:creationId xmlns:a16="http://schemas.microsoft.com/office/drawing/2014/main" id="{F79E6AD8-E416-483D-ED4B-68977DB43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" name="Ovaal 446">
                      <a:extLst>
                        <a:ext uri="{FF2B5EF4-FFF2-40B4-BE49-F238E27FC236}">
                          <a16:creationId xmlns:a16="http://schemas.microsoft.com/office/drawing/2014/main" id="{F371D543-486C-E4B4-9529-3C546986F9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7" name="Groep 436">
                    <a:extLst>
                      <a:ext uri="{FF2B5EF4-FFF2-40B4-BE49-F238E27FC236}">
                        <a16:creationId xmlns:a16="http://schemas.microsoft.com/office/drawing/2014/main" id="{3CD98B0F-93ED-D0B9-7A76-5A36FBC5F6E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" name="Ovaal 437">
                      <a:extLst>
                        <a:ext uri="{FF2B5EF4-FFF2-40B4-BE49-F238E27FC236}">
                          <a16:creationId xmlns:a16="http://schemas.microsoft.com/office/drawing/2014/main" id="{19291402-780B-6C44-3594-9359910ED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" name="Ovaal 438">
                      <a:extLst>
                        <a:ext uri="{FF2B5EF4-FFF2-40B4-BE49-F238E27FC236}">
                          <a16:creationId xmlns:a16="http://schemas.microsoft.com/office/drawing/2014/main" id="{9A8A3621-E9FC-E644-C82C-E08E5233D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" name="Ovaal 439">
                      <a:extLst>
                        <a:ext uri="{FF2B5EF4-FFF2-40B4-BE49-F238E27FC236}">
                          <a16:creationId xmlns:a16="http://schemas.microsoft.com/office/drawing/2014/main" id="{93E3E572-279B-75CB-71F5-1A2BA2030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" name="Ovaal 440">
                      <a:extLst>
                        <a:ext uri="{FF2B5EF4-FFF2-40B4-BE49-F238E27FC236}">
                          <a16:creationId xmlns:a16="http://schemas.microsoft.com/office/drawing/2014/main" id="{169EF8F2-D63F-A4CA-0E3E-7D8086230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" name="Ovaal 441">
                      <a:extLst>
                        <a:ext uri="{FF2B5EF4-FFF2-40B4-BE49-F238E27FC236}">
                          <a16:creationId xmlns:a16="http://schemas.microsoft.com/office/drawing/2014/main" id="{7C7011CB-5B42-6E3C-32B2-91AE8B0A7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844" name="Groep 843">
              <a:extLst>
                <a:ext uri="{FF2B5EF4-FFF2-40B4-BE49-F238E27FC236}">
                  <a16:creationId xmlns:a16="http://schemas.microsoft.com/office/drawing/2014/main" id="{2C0DF99A-86C9-6094-8923-2F99E2E3F2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45" name="Groep 844">
                <a:extLst>
                  <a:ext uri="{FF2B5EF4-FFF2-40B4-BE49-F238E27FC236}">
                    <a16:creationId xmlns:a16="http://schemas.microsoft.com/office/drawing/2014/main" id="{98B37549-770C-5E82-6599-8EBB08E7AD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161" name="Groep 1160">
                  <a:extLst>
                    <a:ext uri="{FF2B5EF4-FFF2-40B4-BE49-F238E27FC236}">
                      <a16:creationId xmlns:a16="http://schemas.microsoft.com/office/drawing/2014/main" id="{4CFD3389-7DE3-2888-024C-CCB04E9E7CA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53" name="Groep 1252">
                    <a:extLst>
                      <a:ext uri="{FF2B5EF4-FFF2-40B4-BE49-F238E27FC236}">
                        <a16:creationId xmlns:a16="http://schemas.microsoft.com/office/drawing/2014/main" id="{50C86940-FBDF-9CDD-DD6B-D3B579C4FE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60" name="Ovaal 1259">
                      <a:extLst>
                        <a:ext uri="{FF2B5EF4-FFF2-40B4-BE49-F238E27FC236}">
                          <a16:creationId xmlns:a16="http://schemas.microsoft.com/office/drawing/2014/main" id="{A0951143-2561-0E79-84FD-076E8A57E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1" name="Ovaal 1260">
                      <a:extLst>
                        <a:ext uri="{FF2B5EF4-FFF2-40B4-BE49-F238E27FC236}">
                          <a16:creationId xmlns:a16="http://schemas.microsoft.com/office/drawing/2014/main" id="{3B32DFB0-5D18-B05D-DBC1-F2B734238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2" name="Ovaal 1261">
                      <a:extLst>
                        <a:ext uri="{FF2B5EF4-FFF2-40B4-BE49-F238E27FC236}">
                          <a16:creationId xmlns:a16="http://schemas.microsoft.com/office/drawing/2014/main" id="{B75FC250-EA9D-9DC7-3D33-42C7DD78F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3" name="Ovaal 1262">
                      <a:extLst>
                        <a:ext uri="{FF2B5EF4-FFF2-40B4-BE49-F238E27FC236}">
                          <a16:creationId xmlns:a16="http://schemas.microsoft.com/office/drawing/2014/main" id="{F974413C-A9E0-DBA0-6A37-BFBC88589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64" name="Ovaal 1263">
                      <a:extLst>
                        <a:ext uri="{FF2B5EF4-FFF2-40B4-BE49-F238E27FC236}">
                          <a16:creationId xmlns:a16="http://schemas.microsoft.com/office/drawing/2014/main" id="{F5D74B47-6C77-83DE-D370-1345B864A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54" name="Groep 1253">
                    <a:extLst>
                      <a:ext uri="{FF2B5EF4-FFF2-40B4-BE49-F238E27FC236}">
                        <a16:creationId xmlns:a16="http://schemas.microsoft.com/office/drawing/2014/main" id="{C949C755-CC39-487D-A761-2D78885560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55" name="Ovaal 1254">
                      <a:extLst>
                        <a:ext uri="{FF2B5EF4-FFF2-40B4-BE49-F238E27FC236}">
                          <a16:creationId xmlns:a16="http://schemas.microsoft.com/office/drawing/2014/main" id="{94EC968D-4A40-C2F0-7D21-0DB6C320C4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6" name="Ovaal 1255">
                      <a:extLst>
                        <a:ext uri="{FF2B5EF4-FFF2-40B4-BE49-F238E27FC236}">
                          <a16:creationId xmlns:a16="http://schemas.microsoft.com/office/drawing/2014/main" id="{6DBCC113-9D10-2580-9252-245CCBC34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7" name="Ovaal 1256">
                      <a:extLst>
                        <a:ext uri="{FF2B5EF4-FFF2-40B4-BE49-F238E27FC236}">
                          <a16:creationId xmlns:a16="http://schemas.microsoft.com/office/drawing/2014/main" id="{D1292017-121B-B46C-F50C-29751F644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8" name="Ovaal 1257">
                      <a:extLst>
                        <a:ext uri="{FF2B5EF4-FFF2-40B4-BE49-F238E27FC236}">
                          <a16:creationId xmlns:a16="http://schemas.microsoft.com/office/drawing/2014/main" id="{F7FB928B-83D3-3EFB-6B29-083EEFAEA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9" name="Ovaal 1258">
                      <a:extLst>
                        <a:ext uri="{FF2B5EF4-FFF2-40B4-BE49-F238E27FC236}">
                          <a16:creationId xmlns:a16="http://schemas.microsoft.com/office/drawing/2014/main" id="{C5EA0924-B575-F2AF-7E88-94C6766D9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2" name="Groep 1161">
                  <a:extLst>
                    <a:ext uri="{FF2B5EF4-FFF2-40B4-BE49-F238E27FC236}">
                      <a16:creationId xmlns:a16="http://schemas.microsoft.com/office/drawing/2014/main" id="{516A5054-6A7B-043A-A537-3C5C745405D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41" name="Groep 1240">
                    <a:extLst>
                      <a:ext uri="{FF2B5EF4-FFF2-40B4-BE49-F238E27FC236}">
                        <a16:creationId xmlns:a16="http://schemas.microsoft.com/office/drawing/2014/main" id="{C96BF373-4C5D-7343-B6EE-8F749E95877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48" name="Ovaal 1247">
                      <a:extLst>
                        <a:ext uri="{FF2B5EF4-FFF2-40B4-BE49-F238E27FC236}">
                          <a16:creationId xmlns:a16="http://schemas.microsoft.com/office/drawing/2014/main" id="{5E22DD53-E12B-5441-01F1-C8DEBC7FB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9" name="Ovaal 1248">
                      <a:extLst>
                        <a:ext uri="{FF2B5EF4-FFF2-40B4-BE49-F238E27FC236}">
                          <a16:creationId xmlns:a16="http://schemas.microsoft.com/office/drawing/2014/main" id="{A2FD78CC-D7DB-5141-FBB2-EB2C3EBC7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0" name="Ovaal 1249">
                      <a:extLst>
                        <a:ext uri="{FF2B5EF4-FFF2-40B4-BE49-F238E27FC236}">
                          <a16:creationId xmlns:a16="http://schemas.microsoft.com/office/drawing/2014/main" id="{C12C503C-9A9A-5338-3D26-7013D8BB3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1" name="Ovaal 1250">
                      <a:extLst>
                        <a:ext uri="{FF2B5EF4-FFF2-40B4-BE49-F238E27FC236}">
                          <a16:creationId xmlns:a16="http://schemas.microsoft.com/office/drawing/2014/main" id="{FD5BADDD-B5FC-6075-6EB7-C5A5BC032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52" name="Ovaal 1251">
                      <a:extLst>
                        <a:ext uri="{FF2B5EF4-FFF2-40B4-BE49-F238E27FC236}">
                          <a16:creationId xmlns:a16="http://schemas.microsoft.com/office/drawing/2014/main" id="{6E96FE40-F7C6-4A4C-ECB3-E3EB100CE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42" name="Groep 1241">
                    <a:extLst>
                      <a:ext uri="{FF2B5EF4-FFF2-40B4-BE49-F238E27FC236}">
                        <a16:creationId xmlns:a16="http://schemas.microsoft.com/office/drawing/2014/main" id="{02D02778-9787-2D6D-EEC1-602A5E95B0A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43" name="Ovaal 1242">
                      <a:extLst>
                        <a:ext uri="{FF2B5EF4-FFF2-40B4-BE49-F238E27FC236}">
                          <a16:creationId xmlns:a16="http://schemas.microsoft.com/office/drawing/2014/main" id="{70E39D67-F419-EFEC-5679-A39CE1162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4" name="Ovaal 1243">
                      <a:extLst>
                        <a:ext uri="{FF2B5EF4-FFF2-40B4-BE49-F238E27FC236}">
                          <a16:creationId xmlns:a16="http://schemas.microsoft.com/office/drawing/2014/main" id="{E81E16F0-A715-3BDF-0515-9AA0555A7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5" name="Ovaal 1244">
                      <a:extLst>
                        <a:ext uri="{FF2B5EF4-FFF2-40B4-BE49-F238E27FC236}">
                          <a16:creationId xmlns:a16="http://schemas.microsoft.com/office/drawing/2014/main" id="{F794B942-3601-762D-4126-9316E9DFD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6" name="Ovaal 1245">
                      <a:extLst>
                        <a:ext uri="{FF2B5EF4-FFF2-40B4-BE49-F238E27FC236}">
                          <a16:creationId xmlns:a16="http://schemas.microsoft.com/office/drawing/2014/main" id="{D5328952-64E8-7E8B-83F6-902763CD0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7" name="Ovaal 1246">
                      <a:extLst>
                        <a:ext uri="{FF2B5EF4-FFF2-40B4-BE49-F238E27FC236}">
                          <a16:creationId xmlns:a16="http://schemas.microsoft.com/office/drawing/2014/main" id="{0F417EAA-542A-1633-7AD2-25947716BF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3" name="Groep 1162">
                  <a:extLst>
                    <a:ext uri="{FF2B5EF4-FFF2-40B4-BE49-F238E27FC236}">
                      <a16:creationId xmlns:a16="http://schemas.microsoft.com/office/drawing/2014/main" id="{79F1493E-486E-F8B9-C5F1-F8A51CB5C94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29" name="Groep 1228">
                    <a:extLst>
                      <a:ext uri="{FF2B5EF4-FFF2-40B4-BE49-F238E27FC236}">
                        <a16:creationId xmlns:a16="http://schemas.microsoft.com/office/drawing/2014/main" id="{58CDD7EB-5F2C-E162-D341-55BF42806C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36" name="Ovaal 1235">
                      <a:extLst>
                        <a:ext uri="{FF2B5EF4-FFF2-40B4-BE49-F238E27FC236}">
                          <a16:creationId xmlns:a16="http://schemas.microsoft.com/office/drawing/2014/main" id="{5A8DE610-9606-FB8C-E515-5298424A1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7" name="Ovaal 1236">
                      <a:extLst>
                        <a:ext uri="{FF2B5EF4-FFF2-40B4-BE49-F238E27FC236}">
                          <a16:creationId xmlns:a16="http://schemas.microsoft.com/office/drawing/2014/main" id="{7D9EFFA1-4C98-31B4-8E8C-2F01A31BA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8" name="Ovaal 1237">
                      <a:extLst>
                        <a:ext uri="{FF2B5EF4-FFF2-40B4-BE49-F238E27FC236}">
                          <a16:creationId xmlns:a16="http://schemas.microsoft.com/office/drawing/2014/main" id="{FF750991-423B-6772-3757-E98704AE2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9" name="Ovaal 1238">
                      <a:extLst>
                        <a:ext uri="{FF2B5EF4-FFF2-40B4-BE49-F238E27FC236}">
                          <a16:creationId xmlns:a16="http://schemas.microsoft.com/office/drawing/2014/main" id="{101D67F0-FAA6-DB1D-5E1C-4D88326EB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40" name="Ovaal 1239">
                      <a:extLst>
                        <a:ext uri="{FF2B5EF4-FFF2-40B4-BE49-F238E27FC236}">
                          <a16:creationId xmlns:a16="http://schemas.microsoft.com/office/drawing/2014/main" id="{4E98B607-48B3-C805-9BDD-B99355C63F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30" name="Groep 1229">
                    <a:extLst>
                      <a:ext uri="{FF2B5EF4-FFF2-40B4-BE49-F238E27FC236}">
                        <a16:creationId xmlns:a16="http://schemas.microsoft.com/office/drawing/2014/main" id="{ED79BC54-C0F5-C128-F816-DBFF9FB9C9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31" name="Ovaal 1230">
                      <a:extLst>
                        <a:ext uri="{FF2B5EF4-FFF2-40B4-BE49-F238E27FC236}">
                          <a16:creationId xmlns:a16="http://schemas.microsoft.com/office/drawing/2014/main" id="{4D8494A6-F9DF-EC52-1158-2CDF6A88B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2" name="Ovaal 1231">
                      <a:extLst>
                        <a:ext uri="{FF2B5EF4-FFF2-40B4-BE49-F238E27FC236}">
                          <a16:creationId xmlns:a16="http://schemas.microsoft.com/office/drawing/2014/main" id="{0E4AE52C-B122-7AA4-CDF8-2360B8B8FE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3" name="Ovaal 1232">
                      <a:extLst>
                        <a:ext uri="{FF2B5EF4-FFF2-40B4-BE49-F238E27FC236}">
                          <a16:creationId xmlns:a16="http://schemas.microsoft.com/office/drawing/2014/main" id="{20DC462A-3C5F-9D7B-666F-92DA3E2815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4" name="Ovaal 1233">
                      <a:extLst>
                        <a:ext uri="{FF2B5EF4-FFF2-40B4-BE49-F238E27FC236}">
                          <a16:creationId xmlns:a16="http://schemas.microsoft.com/office/drawing/2014/main" id="{61518464-BEEF-3F2C-B7CF-851D319F15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35" name="Ovaal 1234">
                      <a:extLst>
                        <a:ext uri="{FF2B5EF4-FFF2-40B4-BE49-F238E27FC236}">
                          <a16:creationId xmlns:a16="http://schemas.microsoft.com/office/drawing/2014/main" id="{58411386-CEAE-AF44-90D1-B120C93F4E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4" name="Groep 1163">
                  <a:extLst>
                    <a:ext uri="{FF2B5EF4-FFF2-40B4-BE49-F238E27FC236}">
                      <a16:creationId xmlns:a16="http://schemas.microsoft.com/office/drawing/2014/main" id="{312FA441-F2B9-DDB3-D2CF-D9DB1FEDCA0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17" name="Groep 1216">
                    <a:extLst>
                      <a:ext uri="{FF2B5EF4-FFF2-40B4-BE49-F238E27FC236}">
                        <a16:creationId xmlns:a16="http://schemas.microsoft.com/office/drawing/2014/main" id="{F3F6F880-4EDB-D9AD-EC56-FFDD0862EA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24" name="Ovaal 1223">
                      <a:extLst>
                        <a:ext uri="{FF2B5EF4-FFF2-40B4-BE49-F238E27FC236}">
                          <a16:creationId xmlns:a16="http://schemas.microsoft.com/office/drawing/2014/main" id="{2DB61395-49F7-6495-224A-1F3DCFE776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5" name="Ovaal 1224">
                      <a:extLst>
                        <a:ext uri="{FF2B5EF4-FFF2-40B4-BE49-F238E27FC236}">
                          <a16:creationId xmlns:a16="http://schemas.microsoft.com/office/drawing/2014/main" id="{69C4B7BC-BA99-98E9-EC3D-D5C164CDF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6" name="Ovaal 1225">
                      <a:extLst>
                        <a:ext uri="{FF2B5EF4-FFF2-40B4-BE49-F238E27FC236}">
                          <a16:creationId xmlns:a16="http://schemas.microsoft.com/office/drawing/2014/main" id="{2D5B139C-316A-8CEC-EDBF-5A2B1630F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7" name="Ovaal 1226">
                      <a:extLst>
                        <a:ext uri="{FF2B5EF4-FFF2-40B4-BE49-F238E27FC236}">
                          <a16:creationId xmlns:a16="http://schemas.microsoft.com/office/drawing/2014/main" id="{DE5F5C3B-6C05-D1DB-D577-1610F3B32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8" name="Ovaal 1227">
                      <a:extLst>
                        <a:ext uri="{FF2B5EF4-FFF2-40B4-BE49-F238E27FC236}">
                          <a16:creationId xmlns:a16="http://schemas.microsoft.com/office/drawing/2014/main" id="{FFAEAC1E-A062-C98A-F7A0-3AF8BD81C3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18" name="Groep 1217">
                    <a:extLst>
                      <a:ext uri="{FF2B5EF4-FFF2-40B4-BE49-F238E27FC236}">
                        <a16:creationId xmlns:a16="http://schemas.microsoft.com/office/drawing/2014/main" id="{81822B16-C200-DA7C-3949-6BB2D7FCED8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9" name="Ovaal 1218">
                      <a:extLst>
                        <a:ext uri="{FF2B5EF4-FFF2-40B4-BE49-F238E27FC236}">
                          <a16:creationId xmlns:a16="http://schemas.microsoft.com/office/drawing/2014/main" id="{5FC4B3C5-BCA5-EA35-FB48-29F394386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0" name="Ovaal 1219">
                      <a:extLst>
                        <a:ext uri="{FF2B5EF4-FFF2-40B4-BE49-F238E27FC236}">
                          <a16:creationId xmlns:a16="http://schemas.microsoft.com/office/drawing/2014/main" id="{615E3321-FA8E-1AE8-F9F2-84E8F7CC5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1" name="Ovaal 1220">
                      <a:extLst>
                        <a:ext uri="{FF2B5EF4-FFF2-40B4-BE49-F238E27FC236}">
                          <a16:creationId xmlns:a16="http://schemas.microsoft.com/office/drawing/2014/main" id="{0FF65514-EC7B-9E8C-6A40-3BD83EE22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2" name="Ovaal 1221">
                      <a:extLst>
                        <a:ext uri="{FF2B5EF4-FFF2-40B4-BE49-F238E27FC236}">
                          <a16:creationId xmlns:a16="http://schemas.microsoft.com/office/drawing/2014/main" id="{957AD8FA-AB6A-A90B-FEA1-540B3DB15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23" name="Ovaal 1222">
                      <a:extLst>
                        <a:ext uri="{FF2B5EF4-FFF2-40B4-BE49-F238E27FC236}">
                          <a16:creationId xmlns:a16="http://schemas.microsoft.com/office/drawing/2014/main" id="{41CEF591-9099-401C-B7F1-3327A0994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5" name="Groep 1164">
                  <a:extLst>
                    <a:ext uri="{FF2B5EF4-FFF2-40B4-BE49-F238E27FC236}">
                      <a16:creationId xmlns:a16="http://schemas.microsoft.com/office/drawing/2014/main" id="{D033B039-02A1-D17A-B49E-66ED2FEE311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05" name="Groep 1204">
                    <a:extLst>
                      <a:ext uri="{FF2B5EF4-FFF2-40B4-BE49-F238E27FC236}">
                        <a16:creationId xmlns:a16="http://schemas.microsoft.com/office/drawing/2014/main" id="{AA108187-D9E6-57ED-A760-9276145039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12" name="Ovaal 1211">
                      <a:extLst>
                        <a:ext uri="{FF2B5EF4-FFF2-40B4-BE49-F238E27FC236}">
                          <a16:creationId xmlns:a16="http://schemas.microsoft.com/office/drawing/2014/main" id="{E292309C-7396-EE57-33BC-84760698DB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3" name="Ovaal 1212">
                      <a:extLst>
                        <a:ext uri="{FF2B5EF4-FFF2-40B4-BE49-F238E27FC236}">
                          <a16:creationId xmlns:a16="http://schemas.microsoft.com/office/drawing/2014/main" id="{2042FDFC-A90F-E277-042C-E4BCC670B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4" name="Ovaal 1213">
                      <a:extLst>
                        <a:ext uri="{FF2B5EF4-FFF2-40B4-BE49-F238E27FC236}">
                          <a16:creationId xmlns:a16="http://schemas.microsoft.com/office/drawing/2014/main" id="{B511F8CF-2C9D-99C1-7EAC-29CF378CF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5" name="Ovaal 1214">
                      <a:extLst>
                        <a:ext uri="{FF2B5EF4-FFF2-40B4-BE49-F238E27FC236}">
                          <a16:creationId xmlns:a16="http://schemas.microsoft.com/office/drawing/2014/main" id="{3607992C-CE1A-A49B-AC01-301BB4A4F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6" name="Ovaal 1215">
                      <a:extLst>
                        <a:ext uri="{FF2B5EF4-FFF2-40B4-BE49-F238E27FC236}">
                          <a16:creationId xmlns:a16="http://schemas.microsoft.com/office/drawing/2014/main" id="{D237C0CD-81BB-468A-94AA-52310D7F19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06" name="Groep 1205">
                    <a:extLst>
                      <a:ext uri="{FF2B5EF4-FFF2-40B4-BE49-F238E27FC236}">
                        <a16:creationId xmlns:a16="http://schemas.microsoft.com/office/drawing/2014/main" id="{4BB0B5E2-2A89-E4B2-8790-9FFBC5C67F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07" name="Ovaal 1206">
                      <a:extLst>
                        <a:ext uri="{FF2B5EF4-FFF2-40B4-BE49-F238E27FC236}">
                          <a16:creationId xmlns:a16="http://schemas.microsoft.com/office/drawing/2014/main" id="{012B52E2-B84D-9F98-26CC-DFF3FDA9A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8" name="Ovaal 1207">
                      <a:extLst>
                        <a:ext uri="{FF2B5EF4-FFF2-40B4-BE49-F238E27FC236}">
                          <a16:creationId xmlns:a16="http://schemas.microsoft.com/office/drawing/2014/main" id="{55F01073-E2A2-2327-01E7-2AA1C62EA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9" name="Ovaal 1208">
                      <a:extLst>
                        <a:ext uri="{FF2B5EF4-FFF2-40B4-BE49-F238E27FC236}">
                          <a16:creationId xmlns:a16="http://schemas.microsoft.com/office/drawing/2014/main" id="{45DBF81E-6D7F-1533-AA03-19AE8DDAA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0" name="Ovaal 1209">
                      <a:extLst>
                        <a:ext uri="{FF2B5EF4-FFF2-40B4-BE49-F238E27FC236}">
                          <a16:creationId xmlns:a16="http://schemas.microsoft.com/office/drawing/2014/main" id="{35EAC478-70DC-6978-6561-3042B39DF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11" name="Ovaal 1210">
                      <a:extLst>
                        <a:ext uri="{FF2B5EF4-FFF2-40B4-BE49-F238E27FC236}">
                          <a16:creationId xmlns:a16="http://schemas.microsoft.com/office/drawing/2014/main" id="{A9D04F4F-792C-6EA1-49A5-C71127D7A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6" name="Groep 1165">
                  <a:extLst>
                    <a:ext uri="{FF2B5EF4-FFF2-40B4-BE49-F238E27FC236}">
                      <a16:creationId xmlns:a16="http://schemas.microsoft.com/office/drawing/2014/main" id="{580132A3-91FA-79EF-6EE7-76DECD5968C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93" name="Groep 1192">
                    <a:extLst>
                      <a:ext uri="{FF2B5EF4-FFF2-40B4-BE49-F238E27FC236}">
                        <a16:creationId xmlns:a16="http://schemas.microsoft.com/office/drawing/2014/main" id="{4A7A7D35-FFB7-D424-DE54-57FC3E8474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00" name="Ovaal 1199">
                      <a:extLst>
                        <a:ext uri="{FF2B5EF4-FFF2-40B4-BE49-F238E27FC236}">
                          <a16:creationId xmlns:a16="http://schemas.microsoft.com/office/drawing/2014/main" id="{432D97CB-C52D-1F22-2233-35A2EF26F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1" name="Ovaal 1200">
                      <a:extLst>
                        <a:ext uri="{FF2B5EF4-FFF2-40B4-BE49-F238E27FC236}">
                          <a16:creationId xmlns:a16="http://schemas.microsoft.com/office/drawing/2014/main" id="{3B308BC4-E769-E067-CBB0-6A7563A8FE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2" name="Ovaal 1201">
                      <a:extLst>
                        <a:ext uri="{FF2B5EF4-FFF2-40B4-BE49-F238E27FC236}">
                          <a16:creationId xmlns:a16="http://schemas.microsoft.com/office/drawing/2014/main" id="{C2C1772D-3505-5420-90EE-AD9247DEF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3" name="Ovaal 1202">
                      <a:extLst>
                        <a:ext uri="{FF2B5EF4-FFF2-40B4-BE49-F238E27FC236}">
                          <a16:creationId xmlns:a16="http://schemas.microsoft.com/office/drawing/2014/main" id="{4BD34198-A2A8-8ADB-3D68-A244BCAE73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04" name="Ovaal 1203">
                      <a:extLst>
                        <a:ext uri="{FF2B5EF4-FFF2-40B4-BE49-F238E27FC236}">
                          <a16:creationId xmlns:a16="http://schemas.microsoft.com/office/drawing/2014/main" id="{123F02E0-6F12-4B6B-70DF-536BB2B2C5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94" name="Groep 1193">
                    <a:extLst>
                      <a:ext uri="{FF2B5EF4-FFF2-40B4-BE49-F238E27FC236}">
                        <a16:creationId xmlns:a16="http://schemas.microsoft.com/office/drawing/2014/main" id="{263A5E98-6608-AAFD-EF78-54A5BFCBDF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95" name="Ovaal 1194">
                      <a:extLst>
                        <a:ext uri="{FF2B5EF4-FFF2-40B4-BE49-F238E27FC236}">
                          <a16:creationId xmlns:a16="http://schemas.microsoft.com/office/drawing/2014/main" id="{CB090E7B-F469-95E6-65FA-9D8CD5BF7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6" name="Ovaal 1195">
                      <a:extLst>
                        <a:ext uri="{FF2B5EF4-FFF2-40B4-BE49-F238E27FC236}">
                          <a16:creationId xmlns:a16="http://schemas.microsoft.com/office/drawing/2014/main" id="{7B762DA3-1AF7-BC0C-273D-B8E434CB8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7" name="Ovaal 1196">
                      <a:extLst>
                        <a:ext uri="{FF2B5EF4-FFF2-40B4-BE49-F238E27FC236}">
                          <a16:creationId xmlns:a16="http://schemas.microsoft.com/office/drawing/2014/main" id="{94A1B65B-C26A-6F50-0F41-5F2D9EB3B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8" name="Ovaal 1197">
                      <a:extLst>
                        <a:ext uri="{FF2B5EF4-FFF2-40B4-BE49-F238E27FC236}">
                          <a16:creationId xmlns:a16="http://schemas.microsoft.com/office/drawing/2014/main" id="{A4A4AE9D-AD1D-3582-9F60-C2135EB7E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9" name="Ovaal 1198">
                      <a:extLst>
                        <a:ext uri="{FF2B5EF4-FFF2-40B4-BE49-F238E27FC236}">
                          <a16:creationId xmlns:a16="http://schemas.microsoft.com/office/drawing/2014/main" id="{D23CDF04-233D-83EC-43D9-5E9A549488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7" name="Groep 1166">
                  <a:extLst>
                    <a:ext uri="{FF2B5EF4-FFF2-40B4-BE49-F238E27FC236}">
                      <a16:creationId xmlns:a16="http://schemas.microsoft.com/office/drawing/2014/main" id="{C7DB5145-F9DB-165E-2E2A-AC908CC2248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81" name="Groep 1180">
                    <a:extLst>
                      <a:ext uri="{FF2B5EF4-FFF2-40B4-BE49-F238E27FC236}">
                        <a16:creationId xmlns:a16="http://schemas.microsoft.com/office/drawing/2014/main" id="{C301C235-C8DD-74D8-AED6-FF5B642DA9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88" name="Ovaal 1187">
                      <a:extLst>
                        <a:ext uri="{FF2B5EF4-FFF2-40B4-BE49-F238E27FC236}">
                          <a16:creationId xmlns:a16="http://schemas.microsoft.com/office/drawing/2014/main" id="{D559268B-1C50-9783-F85C-B01B80DDC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9" name="Ovaal 1188">
                      <a:extLst>
                        <a:ext uri="{FF2B5EF4-FFF2-40B4-BE49-F238E27FC236}">
                          <a16:creationId xmlns:a16="http://schemas.microsoft.com/office/drawing/2014/main" id="{12AAE516-34CB-8CE4-C0E3-6A2D5EA5D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0" name="Ovaal 1189">
                      <a:extLst>
                        <a:ext uri="{FF2B5EF4-FFF2-40B4-BE49-F238E27FC236}">
                          <a16:creationId xmlns:a16="http://schemas.microsoft.com/office/drawing/2014/main" id="{75DC72FA-54FD-743A-81E8-9C157CDAD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1" name="Ovaal 1190">
                      <a:extLst>
                        <a:ext uri="{FF2B5EF4-FFF2-40B4-BE49-F238E27FC236}">
                          <a16:creationId xmlns:a16="http://schemas.microsoft.com/office/drawing/2014/main" id="{D04F4E7B-C73C-8266-3589-42E8D89D9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92" name="Ovaal 1191">
                      <a:extLst>
                        <a:ext uri="{FF2B5EF4-FFF2-40B4-BE49-F238E27FC236}">
                          <a16:creationId xmlns:a16="http://schemas.microsoft.com/office/drawing/2014/main" id="{F1F7920F-60A0-867D-55B0-7D4B8D433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82" name="Groep 1181">
                    <a:extLst>
                      <a:ext uri="{FF2B5EF4-FFF2-40B4-BE49-F238E27FC236}">
                        <a16:creationId xmlns:a16="http://schemas.microsoft.com/office/drawing/2014/main" id="{9C2191E0-C520-FDE5-9A63-200CE1467BF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83" name="Ovaal 1182">
                      <a:extLst>
                        <a:ext uri="{FF2B5EF4-FFF2-40B4-BE49-F238E27FC236}">
                          <a16:creationId xmlns:a16="http://schemas.microsoft.com/office/drawing/2014/main" id="{970993F4-A59F-E85E-1951-78F19A04E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4" name="Ovaal 1183">
                      <a:extLst>
                        <a:ext uri="{FF2B5EF4-FFF2-40B4-BE49-F238E27FC236}">
                          <a16:creationId xmlns:a16="http://schemas.microsoft.com/office/drawing/2014/main" id="{F786AE86-D8C6-992F-00AC-0BF544009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5" name="Ovaal 1184">
                      <a:extLst>
                        <a:ext uri="{FF2B5EF4-FFF2-40B4-BE49-F238E27FC236}">
                          <a16:creationId xmlns:a16="http://schemas.microsoft.com/office/drawing/2014/main" id="{C0A13470-B8EA-E3B0-4CDD-141A6363A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6" name="Ovaal 1185">
                      <a:extLst>
                        <a:ext uri="{FF2B5EF4-FFF2-40B4-BE49-F238E27FC236}">
                          <a16:creationId xmlns:a16="http://schemas.microsoft.com/office/drawing/2014/main" id="{64B70564-1C2A-E706-E326-305C8DC324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7" name="Ovaal 1186">
                      <a:extLst>
                        <a:ext uri="{FF2B5EF4-FFF2-40B4-BE49-F238E27FC236}">
                          <a16:creationId xmlns:a16="http://schemas.microsoft.com/office/drawing/2014/main" id="{32784E63-0474-2D81-E19E-AC3BA83AB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168" name="Groep 1167">
                  <a:extLst>
                    <a:ext uri="{FF2B5EF4-FFF2-40B4-BE49-F238E27FC236}">
                      <a16:creationId xmlns:a16="http://schemas.microsoft.com/office/drawing/2014/main" id="{D82F0B78-061D-6B5B-44F7-C643037EA81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69" name="Groep 1168">
                    <a:extLst>
                      <a:ext uri="{FF2B5EF4-FFF2-40B4-BE49-F238E27FC236}">
                        <a16:creationId xmlns:a16="http://schemas.microsoft.com/office/drawing/2014/main" id="{403CA4EE-3122-F18F-BDE0-A6A24BEA30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76" name="Ovaal 1175">
                      <a:extLst>
                        <a:ext uri="{FF2B5EF4-FFF2-40B4-BE49-F238E27FC236}">
                          <a16:creationId xmlns:a16="http://schemas.microsoft.com/office/drawing/2014/main" id="{4C7A15B8-7571-9D54-2DD9-1AF90F906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7" name="Ovaal 1176">
                      <a:extLst>
                        <a:ext uri="{FF2B5EF4-FFF2-40B4-BE49-F238E27FC236}">
                          <a16:creationId xmlns:a16="http://schemas.microsoft.com/office/drawing/2014/main" id="{F9104608-93EC-0E08-EA3B-9665DDD9C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8" name="Ovaal 1177">
                      <a:extLst>
                        <a:ext uri="{FF2B5EF4-FFF2-40B4-BE49-F238E27FC236}">
                          <a16:creationId xmlns:a16="http://schemas.microsoft.com/office/drawing/2014/main" id="{FDFFB924-C2C0-1DAD-0495-CA1931792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9" name="Ovaal 1178">
                      <a:extLst>
                        <a:ext uri="{FF2B5EF4-FFF2-40B4-BE49-F238E27FC236}">
                          <a16:creationId xmlns:a16="http://schemas.microsoft.com/office/drawing/2014/main" id="{5F9F4FB2-960F-A326-D75B-EC6C8C72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80" name="Ovaal 1179">
                      <a:extLst>
                        <a:ext uri="{FF2B5EF4-FFF2-40B4-BE49-F238E27FC236}">
                          <a16:creationId xmlns:a16="http://schemas.microsoft.com/office/drawing/2014/main" id="{9E8B8139-C844-7F73-792E-655255C352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70" name="Groep 1169">
                    <a:extLst>
                      <a:ext uri="{FF2B5EF4-FFF2-40B4-BE49-F238E27FC236}">
                        <a16:creationId xmlns:a16="http://schemas.microsoft.com/office/drawing/2014/main" id="{C77FA01D-244E-A18D-E55D-15B881A04E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71" name="Ovaal 1170">
                      <a:extLst>
                        <a:ext uri="{FF2B5EF4-FFF2-40B4-BE49-F238E27FC236}">
                          <a16:creationId xmlns:a16="http://schemas.microsoft.com/office/drawing/2014/main" id="{C5EC1B9D-1144-B49B-C97B-D8335625B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2" name="Ovaal 1171">
                      <a:extLst>
                        <a:ext uri="{FF2B5EF4-FFF2-40B4-BE49-F238E27FC236}">
                          <a16:creationId xmlns:a16="http://schemas.microsoft.com/office/drawing/2014/main" id="{31A0BDB0-70D7-6B3A-8937-DED43FAA4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3" name="Ovaal 1172">
                      <a:extLst>
                        <a:ext uri="{FF2B5EF4-FFF2-40B4-BE49-F238E27FC236}">
                          <a16:creationId xmlns:a16="http://schemas.microsoft.com/office/drawing/2014/main" id="{4DDC4E06-6B45-DBAA-088A-5060E5ECD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4" name="Ovaal 1173">
                      <a:extLst>
                        <a:ext uri="{FF2B5EF4-FFF2-40B4-BE49-F238E27FC236}">
                          <a16:creationId xmlns:a16="http://schemas.microsoft.com/office/drawing/2014/main" id="{78B58D67-DB3D-D92E-6C06-01D2B9BFF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75" name="Ovaal 1174">
                      <a:extLst>
                        <a:ext uri="{FF2B5EF4-FFF2-40B4-BE49-F238E27FC236}">
                          <a16:creationId xmlns:a16="http://schemas.microsoft.com/office/drawing/2014/main" id="{099571B8-B14A-D0A0-1A89-C7E0CA8B3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6" name="Groep 845">
                <a:extLst>
                  <a:ext uri="{FF2B5EF4-FFF2-40B4-BE49-F238E27FC236}">
                    <a16:creationId xmlns:a16="http://schemas.microsoft.com/office/drawing/2014/main" id="{CDA8EF77-8486-4D5C-A3DE-54B4F1F3B9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1057" name="Groep 1056">
                  <a:extLst>
                    <a:ext uri="{FF2B5EF4-FFF2-40B4-BE49-F238E27FC236}">
                      <a16:creationId xmlns:a16="http://schemas.microsoft.com/office/drawing/2014/main" id="{439A68C4-2CF1-C1FE-9DA4-E83FE9FAE0A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49" name="Groep 1148">
                    <a:extLst>
                      <a:ext uri="{FF2B5EF4-FFF2-40B4-BE49-F238E27FC236}">
                        <a16:creationId xmlns:a16="http://schemas.microsoft.com/office/drawing/2014/main" id="{AA8EF34D-2DED-FA6A-21DF-407E4E2DFE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56" name="Ovaal 1155">
                      <a:extLst>
                        <a:ext uri="{FF2B5EF4-FFF2-40B4-BE49-F238E27FC236}">
                          <a16:creationId xmlns:a16="http://schemas.microsoft.com/office/drawing/2014/main" id="{C774F668-0382-6740-877A-1A80277F1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7" name="Ovaal 1156">
                      <a:extLst>
                        <a:ext uri="{FF2B5EF4-FFF2-40B4-BE49-F238E27FC236}">
                          <a16:creationId xmlns:a16="http://schemas.microsoft.com/office/drawing/2014/main" id="{EBA51660-3536-D30C-8397-C2583BFC5E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8" name="Ovaal 1157">
                      <a:extLst>
                        <a:ext uri="{FF2B5EF4-FFF2-40B4-BE49-F238E27FC236}">
                          <a16:creationId xmlns:a16="http://schemas.microsoft.com/office/drawing/2014/main" id="{0102ED50-BDD7-A276-FCF8-616F199C3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9" name="Ovaal 1158">
                      <a:extLst>
                        <a:ext uri="{FF2B5EF4-FFF2-40B4-BE49-F238E27FC236}">
                          <a16:creationId xmlns:a16="http://schemas.microsoft.com/office/drawing/2014/main" id="{2C8FF2B1-DF3B-BAF3-965F-84982ACC1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60" name="Ovaal 1159">
                      <a:extLst>
                        <a:ext uri="{FF2B5EF4-FFF2-40B4-BE49-F238E27FC236}">
                          <a16:creationId xmlns:a16="http://schemas.microsoft.com/office/drawing/2014/main" id="{2F018836-37F3-11DD-6575-45CF210AD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50" name="Groep 1149">
                    <a:extLst>
                      <a:ext uri="{FF2B5EF4-FFF2-40B4-BE49-F238E27FC236}">
                        <a16:creationId xmlns:a16="http://schemas.microsoft.com/office/drawing/2014/main" id="{77B4A9CB-1D10-8F4C-FCE8-CB18B0346C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51" name="Ovaal 1150">
                      <a:extLst>
                        <a:ext uri="{FF2B5EF4-FFF2-40B4-BE49-F238E27FC236}">
                          <a16:creationId xmlns:a16="http://schemas.microsoft.com/office/drawing/2014/main" id="{28CEC46F-96EE-DC5C-2E5C-64238DA6B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2" name="Ovaal 1151">
                      <a:extLst>
                        <a:ext uri="{FF2B5EF4-FFF2-40B4-BE49-F238E27FC236}">
                          <a16:creationId xmlns:a16="http://schemas.microsoft.com/office/drawing/2014/main" id="{F270ADBC-218F-BA79-5D81-E4D6033FE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3" name="Ovaal 1152">
                      <a:extLst>
                        <a:ext uri="{FF2B5EF4-FFF2-40B4-BE49-F238E27FC236}">
                          <a16:creationId xmlns:a16="http://schemas.microsoft.com/office/drawing/2014/main" id="{77E92FE6-4C1F-828F-22E6-4B8F7FDED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1154" name="Ovaal 1153">
                      <a:extLst>
                        <a:ext uri="{FF2B5EF4-FFF2-40B4-BE49-F238E27FC236}">
                          <a16:creationId xmlns:a16="http://schemas.microsoft.com/office/drawing/2014/main" id="{CCCF5AD2-E75D-2389-4F6C-312C948BB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55" name="Ovaal 1154">
                      <a:extLst>
                        <a:ext uri="{FF2B5EF4-FFF2-40B4-BE49-F238E27FC236}">
                          <a16:creationId xmlns:a16="http://schemas.microsoft.com/office/drawing/2014/main" id="{8083279C-2354-A727-FC46-3B5F41EEF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58" name="Groep 1057">
                  <a:extLst>
                    <a:ext uri="{FF2B5EF4-FFF2-40B4-BE49-F238E27FC236}">
                      <a16:creationId xmlns:a16="http://schemas.microsoft.com/office/drawing/2014/main" id="{FEA92250-5DA1-02DF-F946-79A1F7114A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37" name="Groep 1136">
                    <a:extLst>
                      <a:ext uri="{FF2B5EF4-FFF2-40B4-BE49-F238E27FC236}">
                        <a16:creationId xmlns:a16="http://schemas.microsoft.com/office/drawing/2014/main" id="{156FEE5D-C326-C69D-A697-7299F9D505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44" name="Ovaal 1143">
                      <a:extLst>
                        <a:ext uri="{FF2B5EF4-FFF2-40B4-BE49-F238E27FC236}">
                          <a16:creationId xmlns:a16="http://schemas.microsoft.com/office/drawing/2014/main" id="{EA39C696-1220-922B-9285-7EC0E7E97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5" name="Ovaal 1144">
                      <a:extLst>
                        <a:ext uri="{FF2B5EF4-FFF2-40B4-BE49-F238E27FC236}">
                          <a16:creationId xmlns:a16="http://schemas.microsoft.com/office/drawing/2014/main" id="{401FC437-18C6-1CB8-247F-3F4A06BE7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6" name="Ovaal 1145">
                      <a:extLst>
                        <a:ext uri="{FF2B5EF4-FFF2-40B4-BE49-F238E27FC236}">
                          <a16:creationId xmlns:a16="http://schemas.microsoft.com/office/drawing/2014/main" id="{46AAD68A-84E5-3367-0362-53D33443C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7" name="Ovaal 1146">
                      <a:extLst>
                        <a:ext uri="{FF2B5EF4-FFF2-40B4-BE49-F238E27FC236}">
                          <a16:creationId xmlns:a16="http://schemas.microsoft.com/office/drawing/2014/main" id="{B0ADFE8F-86B1-82F9-1379-3DBED6688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8" name="Ovaal 1147">
                      <a:extLst>
                        <a:ext uri="{FF2B5EF4-FFF2-40B4-BE49-F238E27FC236}">
                          <a16:creationId xmlns:a16="http://schemas.microsoft.com/office/drawing/2014/main" id="{CA6690C9-FD20-5BBA-FD17-D0E9C5FF3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38" name="Groep 1137">
                    <a:extLst>
                      <a:ext uri="{FF2B5EF4-FFF2-40B4-BE49-F238E27FC236}">
                        <a16:creationId xmlns:a16="http://schemas.microsoft.com/office/drawing/2014/main" id="{F7B52430-6D06-E0CA-FF96-46388D06CE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39" name="Ovaal 1138">
                      <a:extLst>
                        <a:ext uri="{FF2B5EF4-FFF2-40B4-BE49-F238E27FC236}">
                          <a16:creationId xmlns:a16="http://schemas.microsoft.com/office/drawing/2014/main" id="{60BF8CE4-917B-E7DB-ED64-7B084C30E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0" name="Ovaal 1139">
                      <a:extLst>
                        <a:ext uri="{FF2B5EF4-FFF2-40B4-BE49-F238E27FC236}">
                          <a16:creationId xmlns:a16="http://schemas.microsoft.com/office/drawing/2014/main" id="{F18B4065-BBAC-B53F-E741-46C890642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1" name="Ovaal 1140">
                      <a:extLst>
                        <a:ext uri="{FF2B5EF4-FFF2-40B4-BE49-F238E27FC236}">
                          <a16:creationId xmlns:a16="http://schemas.microsoft.com/office/drawing/2014/main" id="{D647185D-ED5E-0AD6-C689-2C20A31F2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2" name="Ovaal 1141">
                      <a:extLst>
                        <a:ext uri="{FF2B5EF4-FFF2-40B4-BE49-F238E27FC236}">
                          <a16:creationId xmlns:a16="http://schemas.microsoft.com/office/drawing/2014/main" id="{483E05EC-F01D-0324-32C1-AF9D463BEC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43" name="Ovaal 1142">
                      <a:extLst>
                        <a:ext uri="{FF2B5EF4-FFF2-40B4-BE49-F238E27FC236}">
                          <a16:creationId xmlns:a16="http://schemas.microsoft.com/office/drawing/2014/main" id="{D3D3830D-8ED8-8F7E-73D0-F7B4DCB86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59" name="Groep 1058">
                  <a:extLst>
                    <a:ext uri="{FF2B5EF4-FFF2-40B4-BE49-F238E27FC236}">
                      <a16:creationId xmlns:a16="http://schemas.microsoft.com/office/drawing/2014/main" id="{669103CE-2230-BABA-1161-D3A62898410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25" name="Groep 1124">
                    <a:extLst>
                      <a:ext uri="{FF2B5EF4-FFF2-40B4-BE49-F238E27FC236}">
                        <a16:creationId xmlns:a16="http://schemas.microsoft.com/office/drawing/2014/main" id="{2E1E0700-712A-AC50-84C8-0CC54C5A74B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32" name="Ovaal 1131">
                      <a:extLst>
                        <a:ext uri="{FF2B5EF4-FFF2-40B4-BE49-F238E27FC236}">
                          <a16:creationId xmlns:a16="http://schemas.microsoft.com/office/drawing/2014/main" id="{6D9E82FD-ED28-A8EA-DED7-F7B9EA86F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3" name="Ovaal 1132">
                      <a:extLst>
                        <a:ext uri="{FF2B5EF4-FFF2-40B4-BE49-F238E27FC236}">
                          <a16:creationId xmlns:a16="http://schemas.microsoft.com/office/drawing/2014/main" id="{3099C80E-9896-56E6-FA8D-CD7539B8E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4" name="Ovaal 1133">
                      <a:extLst>
                        <a:ext uri="{FF2B5EF4-FFF2-40B4-BE49-F238E27FC236}">
                          <a16:creationId xmlns:a16="http://schemas.microsoft.com/office/drawing/2014/main" id="{00ED19F8-0DB9-5A54-8538-6E52E2A40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5" name="Ovaal 1134">
                      <a:extLst>
                        <a:ext uri="{FF2B5EF4-FFF2-40B4-BE49-F238E27FC236}">
                          <a16:creationId xmlns:a16="http://schemas.microsoft.com/office/drawing/2014/main" id="{39B46C2C-1CAC-473F-0C51-9C9BF762FE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6" name="Ovaal 1135">
                      <a:extLst>
                        <a:ext uri="{FF2B5EF4-FFF2-40B4-BE49-F238E27FC236}">
                          <a16:creationId xmlns:a16="http://schemas.microsoft.com/office/drawing/2014/main" id="{62F6FFB4-AFA3-3052-A780-533192479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26" name="Groep 1125">
                    <a:extLst>
                      <a:ext uri="{FF2B5EF4-FFF2-40B4-BE49-F238E27FC236}">
                        <a16:creationId xmlns:a16="http://schemas.microsoft.com/office/drawing/2014/main" id="{EC862342-7785-4606-1AA3-78DA1787B0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27" name="Ovaal 1126">
                      <a:extLst>
                        <a:ext uri="{FF2B5EF4-FFF2-40B4-BE49-F238E27FC236}">
                          <a16:creationId xmlns:a16="http://schemas.microsoft.com/office/drawing/2014/main" id="{E3009893-85A3-876B-1987-E28248B47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8" name="Ovaal 1127">
                      <a:extLst>
                        <a:ext uri="{FF2B5EF4-FFF2-40B4-BE49-F238E27FC236}">
                          <a16:creationId xmlns:a16="http://schemas.microsoft.com/office/drawing/2014/main" id="{D98F86A3-EA7A-C575-BE4D-F1FE65687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9" name="Ovaal 1128">
                      <a:extLst>
                        <a:ext uri="{FF2B5EF4-FFF2-40B4-BE49-F238E27FC236}">
                          <a16:creationId xmlns:a16="http://schemas.microsoft.com/office/drawing/2014/main" id="{973543F1-8664-4F2A-F03B-A06057BAA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0" name="Ovaal 1129">
                      <a:extLst>
                        <a:ext uri="{FF2B5EF4-FFF2-40B4-BE49-F238E27FC236}">
                          <a16:creationId xmlns:a16="http://schemas.microsoft.com/office/drawing/2014/main" id="{0D7D0021-4C0C-E720-89DC-EE6FEAB276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31" name="Ovaal 1130">
                      <a:extLst>
                        <a:ext uri="{FF2B5EF4-FFF2-40B4-BE49-F238E27FC236}">
                          <a16:creationId xmlns:a16="http://schemas.microsoft.com/office/drawing/2014/main" id="{90379278-9487-212D-974F-0569590FD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0" name="Groep 1059">
                  <a:extLst>
                    <a:ext uri="{FF2B5EF4-FFF2-40B4-BE49-F238E27FC236}">
                      <a16:creationId xmlns:a16="http://schemas.microsoft.com/office/drawing/2014/main" id="{8B7071EB-16A2-4A59-22D8-E18031E9C7B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113" name="Groep 1112">
                    <a:extLst>
                      <a:ext uri="{FF2B5EF4-FFF2-40B4-BE49-F238E27FC236}">
                        <a16:creationId xmlns:a16="http://schemas.microsoft.com/office/drawing/2014/main" id="{BA2BE9B6-8E1C-C0B5-68A3-FE56EE6673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20" name="Ovaal 1119">
                      <a:extLst>
                        <a:ext uri="{FF2B5EF4-FFF2-40B4-BE49-F238E27FC236}">
                          <a16:creationId xmlns:a16="http://schemas.microsoft.com/office/drawing/2014/main" id="{2A093C6A-7775-338C-BBCA-531BB93E9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1" name="Ovaal 1120">
                      <a:extLst>
                        <a:ext uri="{FF2B5EF4-FFF2-40B4-BE49-F238E27FC236}">
                          <a16:creationId xmlns:a16="http://schemas.microsoft.com/office/drawing/2014/main" id="{DEEB40D1-2E64-518E-862E-D773B51C6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2" name="Ovaal 1121">
                      <a:extLst>
                        <a:ext uri="{FF2B5EF4-FFF2-40B4-BE49-F238E27FC236}">
                          <a16:creationId xmlns:a16="http://schemas.microsoft.com/office/drawing/2014/main" id="{791C3581-E79F-C00C-16C0-1B9F734F7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3" name="Ovaal 1122">
                      <a:extLst>
                        <a:ext uri="{FF2B5EF4-FFF2-40B4-BE49-F238E27FC236}">
                          <a16:creationId xmlns:a16="http://schemas.microsoft.com/office/drawing/2014/main" id="{C77C45D9-8BAF-827A-D67A-940CC50AC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24" name="Ovaal 1123">
                      <a:extLst>
                        <a:ext uri="{FF2B5EF4-FFF2-40B4-BE49-F238E27FC236}">
                          <a16:creationId xmlns:a16="http://schemas.microsoft.com/office/drawing/2014/main" id="{E30E887F-6F69-168A-79E3-9FF0C17E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14" name="Groep 1113">
                    <a:extLst>
                      <a:ext uri="{FF2B5EF4-FFF2-40B4-BE49-F238E27FC236}">
                        <a16:creationId xmlns:a16="http://schemas.microsoft.com/office/drawing/2014/main" id="{58EE24FC-1B36-0090-6AB1-46CBA67F20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15" name="Ovaal 1114">
                      <a:extLst>
                        <a:ext uri="{FF2B5EF4-FFF2-40B4-BE49-F238E27FC236}">
                          <a16:creationId xmlns:a16="http://schemas.microsoft.com/office/drawing/2014/main" id="{60421A64-E527-E27E-F19D-2A0C3DFCED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6" name="Ovaal 1115">
                      <a:extLst>
                        <a:ext uri="{FF2B5EF4-FFF2-40B4-BE49-F238E27FC236}">
                          <a16:creationId xmlns:a16="http://schemas.microsoft.com/office/drawing/2014/main" id="{FA3811BF-12FF-F3D1-9357-6C68C1A33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7" name="Ovaal 1116">
                      <a:extLst>
                        <a:ext uri="{FF2B5EF4-FFF2-40B4-BE49-F238E27FC236}">
                          <a16:creationId xmlns:a16="http://schemas.microsoft.com/office/drawing/2014/main" id="{3E8BCD56-DEC1-97F3-108A-F6CD6392FF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8" name="Ovaal 1117">
                      <a:extLst>
                        <a:ext uri="{FF2B5EF4-FFF2-40B4-BE49-F238E27FC236}">
                          <a16:creationId xmlns:a16="http://schemas.microsoft.com/office/drawing/2014/main" id="{F2DEF1AF-35F3-5616-DB68-DDDF49B5C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9" name="Ovaal 1118">
                      <a:extLst>
                        <a:ext uri="{FF2B5EF4-FFF2-40B4-BE49-F238E27FC236}">
                          <a16:creationId xmlns:a16="http://schemas.microsoft.com/office/drawing/2014/main" id="{5A4E0B93-E1B2-07FE-EDFB-4E6B0B82A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1" name="Groep 1060">
                  <a:extLst>
                    <a:ext uri="{FF2B5EF4-FFF2-40B4-BE49-F238E27FC236}">
                      <a16:creationId xmlns:a16="http://schemas.microsoft.com/office/drawing/2014/main" id="{295CFD5A-D0EC-A1BA-C592-ACCD4ACAD3D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1101" name="Groep 1100">
                    <a:extLst>
                      <a:ext uri="{FF2B5EF4-FFF2-40B4-BE49-F238E27FC236}">
                        <a16:creationId xmlns:a16="http://schemas.microsoft.com/office/drawing/2014/main" id="{D1ADB1D7-C12A-1059-6577-95E57B239D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108" name="Ovaal 1107">
                      <a:extLst>
                        <a:ext uri="{FF2B5EF4-FFF2-40B4-BE49-F238E27FC236}">
                          <a16:creationId xmlns:a16="http://schemas.microsoft.com/office/drawing/2014/main" id="{C09D5048-6F8C-DEA6-3DF0-2D475EBF4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9" name="Ovaal 1108">
                      <a:extLst>
                        <a:ext uri="{FF2B5EF4-FFF2-40B4-BE49-F238E27FC236}">
                          <a16:creationId xmlns:a16="http://schemas.microsoft.com/office/drawing/2014/main" id="{84014F75-A5B7-D2DD-1F92-9F9C05F83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0" name="Ovaal 1109">
                      <a:extLst>
                        <a:ext uri="{FF2B5EF4-FFF2-40B4-BE49-F238E27FC236}">
                          <a16:creationId xmlns:a16="http://schemas.microsoft.com/office/drawing/2014/main" id="{30761A92-B735-CEB8-9680-4D12C92174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1" name="Ovaal 1110">
                      <a:extLst>
                        <a:ext uri="{FF2B5EF4-FFF2-40B4-BE49-F238E27FC236}">
                          <a16:creationId xmlns:a16="http://schemas.microsoft.com/office/drawing/2014/main" id="{B5E4FCE8-230A-7FEB-72EC-06DCDED67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12" name="Ovaal 1111">
                      <a:extLst>
                        <a:ext uri="{FF2B5EF4-FFF2-40B4-BE49-F238E27FC236}">
                          <a16:creationId xmlns:a16="http://schemas.microsoft.com/office/drawing/2014/main" id="{1B8F8346-0E91-DDEB-FA86-1F5AECEAD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102" name="Groep 1101">
                    <a:extLst>
                      <a:ext uri="{FF2B5EF4-FFF2-40B4-BE49-F238E27FC236}">
                        <a16:creationId xmlns:a16="http://schemas.microsoft.com/office/drawing/2014/main" id="{D5C02453-FE79-FEA8-0556-76191D87AF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1103" name="Ovaal 1102">
                      <a:extLst>
                        <a:ext uri="{FF2B5EF4-FFF2-40B4-BE49-F238E27FC236}">
                          <a16:creationId xmlns:a16="http://schemas.microsoft.com/office/drawing/2014/main" id="{5B40CC40-F195-09AE-569B-53B402442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4" name="Ovaal 1103">
                      <a:extLst>
                        <a:ext uri="{FF2B5EF4-FFF2-40B4-BE49-F238E27FC236}">
                          <a16:creationId xmlns:a16="http://schemas.microsoft.com/office/drawing/2014/main" id="{B63E3EA9-6E20-014A-E32C-3E5CDCDA9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5" name="Ovaal 1104">
                      <a:extLst>
                        <a:ext uri="{FF2B5EF4-FFF2-40B4-BE49-F238E27FC236}">
                          <a16:creationId xmlns:a16="http://schemas.microsoft.com/office/drawing/2014/main" id="{E10E6FFF-4EF0-0A81-D2E3-A09F6373C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6" name="Ovaal 1105">
                      <a:extLst>
                        <a:ext uri="{FF2B5EF4-FFF2-40B4-BE49-F238E27FC236}">
                          <a16:creationId xmlns:a16="http://schemas.microsoft.com/office/drawing/2014/main" id="{6CC1D723-4A19-95B0-A286-A4C7D9F4E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7" name="Ovaal 1106">
                      <a:extLst>
                        <a:ext uri="{FF2B5EF4-FFF2-40B4-BE49-F238E27FC236}">
                          <a16:creationId xmlns:a16="http://schemas.microsoft.com/office/drawing/2014/main" id="{09441B8B-05D4-E8C9-290E-5BD75F1D0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2" name="Groep 1061">
                  <a:extLst>
                    <a:ext uri="{FF2B5EF4-FFF2-40B4-BE49-F238E27FC236}">
                      <a16:creationId xmlns:a16="http://schemas.microsoft.com/office/drawing/2014/main" id="{8B8B1C41-DF95-872D-D38D-86C1B9C9F2E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89" name="Groep 1088">
                    <a:extLst>
                      <a:ext uri="{FF2B5EF4-FFF2-40B4-BE49-F238E27FC236}">
                        <a16:creationId xmlns:a16="http://schemas.microsoft.com/office/drawing/2014/main" id="{6B935A2E-9C61-AC08-C1E5-3F450CBFE5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96" name="Ovaal 1095">
                      <a:extLst>
                        <a:ext uri="{FF2B5EF4-FFF2-40B4-BE49-F238E27FC236}">
                          <a16:creationId xmlns:a16="http://schemas.microsoft.com/office/drawing/2014/main" id="{8729D93E-4385-EB24-59F8-1EAFBED63B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7" name="Ovaal 1096">
                      <a:extLst>
                        <a:ext uri="{FF2B5EF4-FFF2-40B4-BE49-F238E27FC236}">
                          <a16:creationId xmlns:a16="http://schemas.microsoft.com/office/drawing/2014/main" id="{BF836F4E-CC94-95F2-3C13-27D8EA5F9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8" name="Ovaal 1097">
                      <a:extLst>
                        <a:ext uri="{FF2B5EF4-FFF2-40B4-BE49-F238E27FC236}">
                          <a16:creationId xmlns:a16="http://schemas.microsoft.com/office/drawing/2014/main" id="{219B33F8-F6C1-49F1-98DF-2CF867FB7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9" name="Ovaal 1098">
                      <a:extLst>
                        <a:ext uri="{FF2B5EF4-FFF2-40B4-BE49-F238E27FC236}">
                          <a16:creationId xmlns:a16="http://schemas.microsoft.com/office/drawing/2014/main" id="{030D91D6-0996-12DC-A5AE-B1EAED1E1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100" name="Ovaal 1099">
                      <a:extLst>
                        <a:ext uri="{FF2B5EF4-FFF2-40B4-BE49-F238E27FC236}">
                          <a16:creationId xmlns:a16="http://schemas.microsoft.com/office/drawing/2014/main" id="{FA30C0E3-B9FC-31C1-BBFE-85C12AD85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90" name="Groep 1089">
                    <a:extLst>
                      <a:ext uri="{FF2B5EF4-FFF2-40B4-BE49-F238E27FC236}">
                        <a16:creationId xmlns:a16="http://schemas.microsoft.com/office/drawing/2014/main" id="{D7DBDCBE-9203-6B91-780F-02D94DD0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91" name="Ovaal 1090">
                      <a:extLst>
                        <a:ext uri="{FF2B5EF4-FFF2-40B4-BE49-F238E27FC236}">
                          <a16:creationId xmlns:a16="http://schemas.microsoft.com/office/drawing/2014/main" id="{25CA661A-A35E-EA0F-AF6E-886DF359A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2" name="Ovaal 1091">
                      <a:extLst>
                        <a:ext uri="{FF2B5EF4-FFF2-40B4-BE49-F238E27FC236}">
                          <a16:creationId xmlns:a16="http://schemas.microsoft.com/office/drawing/2014/main" id="{B0E85494-A60D-C8A9-0809-C32120C64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3" name="Ovaal 1092">
                      <a:extLst>
                        <a:ext uri="{FF2B5EF4-FFF2-40B4-BE49-F238E27FC236}">
                          <a16:creationId xmlns:a16="http://schemas.microsoft.com/office/drawing/2014/main" id="{CA348664-2A3B-42F1-E2D0-2337F72F0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4" name="Ovaal 1093">
                      <a:extLst>
                        <a:ext uri="{FF2B5EF4-FFF2-40B4-BE49-F238E27FC236}">
                          <a16:creationId xmlns:a16="http://schemas.microsoft.com/office/drawing/2014/main" id="{A6CB7097-B80D-9AD2-E6E0-7D939F451E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95" name="Ovaal 1094">
                      <a:extLst>
                        <a:ext uri="{FF2B5EF4-FFF2-40B4-BE49-F238E27FC236}">
                          <a16:creationId xmlns:a16="http://schemas.microsoft.com/office/drawing/2014/main" id="{9000A931-DDAB-2EB2-C7C1-EF62B949A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3" name="Groep 1062">
                  <a:extLst>
                    <a:ext uri="{FF2B5EF4-FFF2-40B4-BE49-F238E27FC236}">
                      <a16:creationId xmlns:a16="http://schemas.microsoft.com/office/drawing/2014/main" id="{DD743D9A-156D-CA43-8FFB-B882BCD52D6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77" name="Groep 1076">
                    <a:extLst>
                      <a:ext uri="{FF2B5EF4-FFF2-40B4-BE49-F238E27FC236}">
                        <a16:creationId xmlns:a16="http://schemas.microsoft.com/office/drawing/2014/main" id="{C457C550-B5D2-0EBC-77CB-9AC3629BC6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84" name="Ovaal 1083">
                      <a:extLst>
                        <a:ext uri="{FF2B5EF4-FFF2-40B4-BE49-F238E27FC236}">
                          <a16:creationId xmlns:a16="http://schemas.microsoft.com/office/drawing/2014/main" id="{2EB66697-80C7-605E-9FDA-50110FE6EA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5" name="Ovaal 1084">
                      <a:extLst>
                        <a:ext uri="{FF2B5EF4-FFF2-40B4-BE49-F238E27FC236}">
                          <a16:creationId xmlns:a16="http://schemas.microsoft.com/office/drawing/2014/main" id="{1D5991D6-6F2B-7E9D-BB71-D317ABFF1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6" name="Ovaal 1085">
                      <a:extLst>
                        <a:ext uri="{FF2B5EF4-FFF2-40B4-BE49-F238E27FC236}">
                          <a16:creationId xmlns:a16="http://schemas.microsoft.com/office/drawing/2014/main" id="{41345D1C-AF9D-C0CF-46FC-F163F9F4F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7" name="Ovaal 1086">
                      <a:extLst>
                        <a:ext uri="{FF2B5EF4-FFF2-40B4-BE49-F238E27FC236}">
                          <a16:creationId xmlns:a16="http://schemas.microsoft.com/office/drawing/2014/main" id="{B420E4E9-C0CE-0E4B-F121-B8B0CBEA8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8" name="Ovaal 1087">
                      <a:extLst>
                        <a:ext uri="{FF2B5EF4-FFF2-40B4-BE49-F238E27FC236}">
                          <a16:creationId xmlns:a16="http://schemas.microsoft.com/office/drawing/2014/main" id="{CED31397-1E87-31F7-9A95-372A07BFF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78" name="Groep 1077">
                    <a:extLst>
                      <a:ext uri="{FF2B5EF4-FFF2-40B4-BE49-F238E27FC236}">
                        <a16:creationId xmlns:a16="http://schemas.microsoft.com/office/drawing/2014/main" id="{DF1840C0-81FA-3E6D-730F-D46610DA24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79" name="Ovaal 1078">
                      <a:extLst>
                        <a:ext uri="{FF2B5EF4-FFF2-40B4-BE49-F238E27FC236}">
                          <a16:creationId xmlns:a16="http://schemas.microsoft.com/office/drawing/2014/main" id="{0B9E2CC0-6A72-6D89-6298-F6AFEA6D2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0" name="Ovaal 1079">
                      <a:extLst>
                        <a:ext uri="{FF2B5EF4-FFF2-40B4-BE49-F238E27FC236}">
                          <a16:creationId xmlns:a16="http://schemas.microsoft.com/office/drawing/2014/main" id="{9233A313-3D6F-91FA-7D0D-F401EFC83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1" name="Ovaal 1080">
                      <a:extLst>
                        <a:ext uri="{FF2B5EF4-FFF2-40B4-BE49-F238E27FC236}">
                          <a16:creationId xmlns:a16="http://schemas.microsoft.com/office/drawing/2014/main" id="{F18A1E83-CC9C-2706-6BA9-E16F2297A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2" name="Ovaal 1081">
                      <a:extLst>
                        <a:ext uri="{FF2B5EF4-FFF2-40B4-BE49-F238E27FC236}">
                          <a16:creationId xmlns:a16="http://schemas.microsoft.com/office/drawing/2014/main" id="{E200C22E-6721-764D-AC9B-E3D3CFB3D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83" name="Ovaal 1082">
                      <a:extLst>
                        <a:ext uri="{FF2B5EF4-FFF2-40B4-BE49-F238E27FC236}">
                          <a16:creationId xmlns:a16="http://schemas.microsoft.com/office/drawing/2014/main" id="{F03AAEB7-59EF-15D2-777A-9BD9D1ED4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064" name="Groep 1063">
                  <a:extLst>
                    <a:ext uri="{FF2B5EF4-FFF2-40B4-BE49-F238E27FC236}">
                      <a16:creationId xmlns:a16="http://schemas.microsoft.com/office/drawing/2014/main" id="{1C974995-085E-17B1-C880-9C669C4A35C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65" name="Groep 1064">
                    <a:extLst>
                      <a:ext uri="{FF2B5EF4-FFF2-40B4-BE49-F238E27FC236}">
                        <a16:creationId xmlns:a16="http://schemas.microsoft.com/office/drawing/2014/main" id="{9EBDE2BF-0283-C91A-2774-9862C85910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72" name="Ovaal 1071">
                      <a:extLst>
                        <a:ext uri="{FF2B5EF4-FFF2-40B4-BE49-F238E27FC236}">
                          <a16:creationId xmlns:a16="http://schemas.microsoft.com/office/drawing/2014/main" id="{32BCDDBC-7E77-5819-2A8C-189DD6949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3" name="Ovaal 1072">
                      <a:extLst>
                        <a:ext uri="{FF2B5EF4-FFF2-40B4-BE49-F238E27FC236}">
                          <a16:creationId xmlns:a16="http://schemas.microsoft.com/office/drawing/2014/main" id="{04497750-EEF0-F7BE-A516-4C7F15EBA7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4" name="Ovaal 1073">
                      <a:extLst>
                        <a:ext uri="{FF2B5EF4-FFF2-40B4-BE49-F238E27FC236}">
                          <a16:creationId xmlns:a16="http://schemas.microsoft.com/office/drawing/2014/main" id="{0D408A90-2815-93DB-3F87-156E4C068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5" name="Ovaal 1074">
                      <a:extLst>
                        <a:ext uri="{FF2B5EF4-FFF2-40B4-BE49-F238E27FC236}">
                          <a16:creationId xmlns:a16="http://schemas.microsoft.com/office/drawing/2014/main" id="{C499767E-0EF1-764E-A06D-D2D650A61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6" name="Ovaal 1075">
                      <a:extLst>
                        <a:ext uri="{FF2B5EF4-FFF2-40B4-BE49-F238E27FC236}">
                          <a16:creationId xmlns:a16="http://schemas.microsoft.com/office/drawing/2014/main" id="{4C5CB5A1-1E88-D897-335D-A08E465B2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66" name="Groep 1065">
                    <a:extLst>
                      <a:ext uri="{FF2B5EF4-FFF2-40B4-BE49-F238E27FC236}">
                        <a16:creationId xmlns:a16="http://schemas.microsoft.com/office/drawing/2014/main" id="{41472521-5C45-2FAF-7F94-1255AE98F9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67" name="Ovaal 1066">
                      <a:extLst>
                        <a:ext uri="{FF2B5EF4-FFF2-40B4-BE49-F238E27FC236}">
                          <a16:creationId xmlns:a16="http://schemas.microsoft.com/office/drawing/2014/main" id="{28043C87-154A-F3EA-64CE-5637330BD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68" name="Ovaal 1067">
                      <a:extLst>
                        <a:ext uri="{FF2B5EF4-FFF2-40B4-BE49-F238E27FC236}">
                          <a16:creationId xmlns:a16="http://schemas.microsoft.com/office/drawing/2014/main" id="{EB9AA9BE-79D1-F776-C561-E021A59A1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69" name="Ovaal 1068">
                      <a:extLst>
                        <a:ext uri="{FF2B5EF4-FFF2-40B4-BE49-F238E27FC236}">
                          <a16:creationId xmlns:a16="http://schemas.microsoft.com/office/drawing/2014/main" id="{98B1BE72-C397-331B-C1E6-4F94307BB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0" name="Ovaal 1069">
                      <a:extLst>
                        <a:ext uri="{FF2B5EF4-FFF2-40B4-BE49-F238E27FC236}">
                          <a16:creationId xmlns:a16="http://schemas.microsoft.com/office/drawing/2014/main" id="{C655FDAC-42B3-1E62-1B12-05447F2C7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71" name="Ovaal 1070">
                      <a:extLst>
                        <a:ext uri="{FF2B5EF4-FFF2-40B4-BE49-F238E27FC236}">
                          <a16:creationId xmlns:a16="http://schemas.microsoft.com/office/drawing/2014/main" id="{53C7D670-4A8D-A8EF-756A-0B8DF249A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7" name="Groep 846">
                <a:extLst>
                  <a:ext uri="{FF2B5EF4-FFF2-40B4-BE49-F238E27FC236}">
                    <a16:creationId xmlns:a16="http://schemas.microsoft.com/office/drawing/2014/main" id="{7AEA7492-FF70-E248-AEC7-CB13519A73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953" name="Groep 952">
                  <a:extLst>
                    <a:ext uri="{FF2B5EF4-FFF2-40B4-BE49-F238E27FC236}">
                      <a16:creationId xmlns:a16="http://schemas.microsoft.com/office/drawing/2014/main" id="{4ACAE9D7-5D2E-89FD-9519-906CFCC071D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45" name="Groep 1044">
                    <a:extLst>
                      <a:ext uri="{FF2B5EF4-FFF2-40B4-BE49-F238E27FC236}">
                        <a16:creationId xmlns:a16="http://schemas.microsoft.com/office/drawing/2014/main" id="{138BD175-A71D-47E7-1D74-40CB79F991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52" name="Ovaal 1051">
                      <a:extLst>
                        <a:ext uri="{FF2B5EF4-FFF2-40B4-BE49-F238E27FC236}">
                          <a16:creationId xmlns:a16="http://schemas.microsoft.com/office/drawing/2014/main" id="{CE7AB199-7836-D95A-0A7C-D6C228B81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3" name="Ovaal 1052">
                      <a:extLst>
                        <a:ext uri="{FF2B5EF4-FFF2-40B4-BE49-F238E27FC236}">
                          <a16:creationId xmlns:a16="http://schemas.microsoft.com/office/drawing/2014/main" id="{1FD456CA-59F1-78D9-CE4C-339F26BB8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4" name="Ovaal 1053">
                      <a:extLst>
                        <a:ext uri="{FF2B5EF4-FFF2-40B4-BE49-F238E27FC236}">
                          <a16:creationId xmlns:a16="http://schemas.microsoft.com/office/drawing/2014/main" id="{C1DD258F-2131-BDAB-0742-382CCD4AC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5" name="Ovaal 1054">
                      <a:extLst>
                        <a:ext uri="{FF2B5EF4-FFF2-40B4-BE49-F238E27FC236}">
                          <a16:creationId xmlns:a16="http://schemas.microsoft.com/office/drawing/2014/main" id="{67582121-C9EF-68E7-E3DD-F210F3662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6" name="Ovaal 1055">
                      <a:extLst>
                        <a:ext uri="{FF2B5EF4-FFF2-40B4-BE49-F238E27FC236}">
                          <a16:creationId xmlns:a16="http://schemas.microsoft.com/office/drawing/2014/main" id="{142BC670-4F1C-2B2B-4D3F-D01D42C63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46" name="Groep 1045">
                    <a:extLst>
                      <a:ext uri="{FF2B5EF4-FFF2-40B4-BE49-F238E27FC236}">
                        <a16:creationId xmlns:a16="http://schemas.microsoft.com/office/drawing/2014/main" id="{D3A5206C-6515-E83A-9091-07C25B3CD6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47" name="Ovaal 1046">
                      <a:extLst>
                        <a:ext uri="{FF2B5EF4-FFF2-40B4-BE49-F238E27FC236}">
                          <a16:creationId xmlns:a16="http://schemas.microsoft.com/office/drawing/2014/main" id="{DAAE6F28-C7D0-5A38-241B-D05815DB1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8" name="Ovaal 1047">
                      <a:extLst>
                        <a:ext uri="{FF2B5EF4-FFF2-40B4-BE49-F238E27FC236}">
                          <a16:creationId xmlns:a16="http://schemas.microsoft.com/office/drawing/2014/main" id="{9916CD94-B179-AF44-E644-C65970064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9" name="Ovaal 1048">
                      <a:extLst>
                        <a:ext uri="{FF2B5EF4-FFF2-40B4-BE49-F238E27FC236}">
                          <a16:creationId xmlns:a16="http://schemas.microsoft.com/office/drawing/2014/main" id="{76561C50-091A-CA34-8898-1BB5ED7DB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0" name="Ovaal 1049">
                      <a:extLst>
                        <a:ext uri="{FF2B5EF4-FFF2-40B4-BE49-F238E27FC236}">
                          <a16:creationId xmlns:a16="http://schemas.microsoft.com/office/drawing/2014/main" id="{EDE4AB8E-16B8-AD84-D0AC-82D288469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51" name="Ovaal 1050">
                      <a:extLst>
                        <a:ext uri="{FF2B5EF4-FFF2-40B4-BE49-F238E27FC236}">
                          <a16:creationId xmlns:a16="http://schemas.microsoft.com/office/drawing/2014/main" id="{710C1096-862C-3FC5-EEF8-A5017D8C1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4" name="Groep 953">
                  <a:extLst>
                    <a:ext uri="{FF2B5EF4-FFF2-40B4-BE49-F238E27FC236}">
                      <a16:creationId xmlns:a16="http://schemas.microsoft.com/office/drawing/2014/main" id="{DCD710F5-ED02-5F73-2EA1-F8B64069E7D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33" name="Groep 1032">
                    <a:extLst>
                      <a:ext uri="{FF2B5EF4-FFF2-40B4-BE49-F238E27FC236}">
                        <a16:creationId xmlns:a16="http://schemas.microsoft.com/office/drawing/2014/main" id="{A153E94B-EDD2-526F-69C1-284BA5D131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40" name="Ovaal 1039">
                      <a:extLst>
                        <a:ext uri="{FF2B5EF4-FFF2-40B4-BE49-F238E27FC236}">
                          <a16:creationId xmlns:a16="http://schemas.microsoft.com/office/drawing/2014/main" id="{6E6E1E59-AB44-2810-B96A-5FEDA4BF9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1" name="Ovaal 1040">
                      <a:extLst>
                        <a:ext uri="{FF2B5EF4-FFF2-40B4-BE49-F238E27FC236}">
                          <a16:creationId xmlns:a16="http://schemas.microsoft.com/office/drawing/2014/main" id="{EAA2626B-F16B-6E38-A98B-64349284A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2" name="Ovaal 1041">
                      <a:extLst>
                        <a:ext uri="{FF2B5EF4-FFF2-40B4-BE49-F238E27FC236}">
                          <a16:creationId xmlns:a16="http://schemas.microsoft.com/office/drawing/2014/main" id="{12B48B7B-B972-48BC-4019-E63C4CA39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3" name="Ovaal 1042">
                      <a:extLst>
                        <a:ext uri="{FF2B5EF4-FFF2-40B4-BE49-F238E27FC236}">
                          <a16:creationId xmlns:a16="http://schemas.microsoft.com/office/drawing/2014/main" id="{3A5CFC91-CBD5-AF58-6A6B-3CCD1377F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44" name="Ovaal 1043">
                      <a:extLst>
                        <a:ext uri="{FF2B5EF4-FFF2-40B4-BE49-F238E27FC236}">
                          <a16:creationId xmlns:a16="http://schemas.microsoft.com/office/drawing/2014/main" id="{35168874-FF13-F518-D7B7-F5164C80E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34" name="Groep 1033">
                    <a:extLst>
                      <a:ext uri="{FF2B5EF4-FFF2-40B4-BE49-F238E27FC236}">
                        <a16:creationId xmlns:a16="http://schemas.microsoft.com/office/drawing/2014/main" id="{97DD61C6-37F5-A774-1621-DF5E4251AF4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35" name="Ovaal 1034">
                      <a:extLst>
                        <a:ext uri="{FF2B5EF4-FFF2-40B4-BE49-F238E27FC236}">
                          <a16:creationId xmlns:a16="http://schemas.microsoft.com/office/drawing/2014/main" id="{DDC98A5D-55F2-B3ED-6A67-682EDD3CA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6" name="Ovaal 1035">
                      <a:extLst>
                        <a:ext uri="{FF2B5EF4-FFF2-40B4-BE49-F238E27FC236}">
                          <a16:creationId xmlns:a16="http://schemas.microsoft.com/office/drawing/2014/main" id="{665ABE65-BD39-C39D-752B-0696449AD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7" name="Ovaal 1036">
                      <a:extLst>
                        <a:ext uri="{FF2B5EF4-FFF2-40B4-BE49-F238E27FC236}">
                          <a16:creationId xmlns:a16="http://schemas.microsoft.com/office/drawing/2014/main" id="{B109266B-06DE-707C-29A5-A8814744E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8" name="Ovaal 1037">
                      <a:extLst>
                        <a:ext uri="{FF2B5EF4-FFF2-40B4-BE49-F238E27FC236}">
                          <a16:creationId xmlns:a16="http://schemas.microsoft.com/office/drawing/2014/main" id="{79044954-65AD-AD32-0BF1-78948355AA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9" name="Ovaal 1038">
                      <a:extLst>
                        <a:ext uri="{FF2B5EF4-FFF2-40B4-BE49-F238E27FC236}">
                          <a16:creationId xmlns:a16="http://schemas.microsoft.com/office/drawing/2014/main" id="{E62B34C0-0103-23EB-AB79-337679424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5" name="Groep 954">
                  <a:extLst>
                    <a:ext uri="{FF2B5EF4-FFF2-40B4-BE49-F238E27FC236}">
                      <a16:creationId xmlns:a16="http://schemas.microsoft.com/office/drawing/2014/main" id="{B25F1664-E165-8466-3338-9D32ADC3053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21" name="Groep 1020">
                    <a:extLst>
                      <a:ext uri="{FF2B5EF4-FFF2-40B4-BE49-F238E27FC236}">
                        <a16:creationId xmlns:a16="http://schemas.microsoft.com/office/drawing/2014/main" id="{6E3CACAE-8DF7-7E61-B120-F8890A76AA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28" name="Ovaal 1027">
                      <a:extLst>
                        <a:ext uri="{FF2B5EF4-FFF2-40B4-BE49-F238E27FC236}">
                          <a16:creationId xmlns:a16="http://schemas.microsoft.com/office/drawing/2014/main" id="{099257EA-7E59-148B-992E-63962A467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9" name="Ovaal 1028">
                      <a:extLst>
                        <a:ext uri="{FF2B5EF4-FFF2-40B4-BE49-F238E27FC236}">
                          <a16:creationId xmlns:a16="http://schemas.microsoft.com/office/drawing/2014/main" id="{259B8942-1598-E250-A777-B46D1F41C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0" name="Ovaal 1029">
                      <a:extLst>
                        <a:ext uri="{FF2B5EF4-FFF2-40B4-BE49-F238E27FC236}">
                          <a16:creationId xmlns:a16="http://schemas.microsoft.com/office/drawing/2014/main" id="{48F9CD2B-6891-4D87-E0CC-07548AAD1B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1" name="Ovaal 1030">
                      <a:extLst>
                        <a:ext uri="{FF2B5EF4-FFF2-40B4-BE49-F238E27FC236}">
                          <a16:creationId xmlns:a16="http://schemas.microsoft.com/office/drawing/2014/main" id="{5B1A1162-673B-A04C-7F01-D7F51D1AC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32" name="Ovaal 1031">
                      <a:extLst>
                        <a:ext uri="{FF2B5EF4-FFF2-40B4-BE49-F238E27FC236}">
                          <a16:creationId xmlns:a16="http://schemas.microsoft.com/office/drawing/2014/main" id="{DECF42B6-406F-95D3-3236-4F46B5F2E1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22" name="Groep 1021">
                    <a:extLst>
                      <a:ext uri="{FF2B5EF4-FFF2-40B4-BE49-F238E27FC236}">
                        <a16:creationId xmlns:a16="http://schemas.microsoft.com/office/drawing/2014/main" id="{A27F33D4-FC5E-B739-05BD-DBA6EE9BD58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23" name="Ovaal 1022">
                      <a:extLst>
                        <a:ext uri="{FF2B5EF4-FFF2-40B4-BE49-F238E27FC236}">
                          <a16:creationId xmlns:a16="http://schemas.microsoft.com/office/drawing/2014/main" id="{7A4BED76-3409-6A95-9F6C-22C8A19F5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4" name="Ovaal 1023">
                      <a:extLst>
                        <a:ext uri="{FF2B5EF4-FFF2-40B4-BE49-F238E27FC236}">
                          <a16:creationId xmlns:a16="http://schemas.microsoft.com/office/drawing/2014/main" id="{65FD85DA-06C1-FFE0-4932-B1DA11EF8F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5" name="Ovaal 1024">
                      <a:extLst>
                        <a:ext uri="{FF2B5EF4-FFF2-40B4-BE49-F238E27FC236}">
                          <a16:creationId xmlns:a16="http://schemas.microsoft.com/office/drawing/2014/main" id="{73152EB3-C214-AA5E-8ABC-056C00DBC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6" name="Ovaal 1025">
                      <a:extLst>
                        <a:ext uri="{FF2B5EF4-FFF2-40B4-BE49-F238E27FC236}">
                          <a16:creationId xmlns:a16="http://schemas.microsoft.com/office/drawing/2014/main" id="{786EA524-315B-5D04-7E95-414F7A0C8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7" name="Ovaal 1026">
                      <a:extLst>
                        <a:ext uri="{FF2B5EF4-FFF2-40B4-BE49-F238E27FC236}">
                          <a16:creationId xmlns:a16="http://schemas.microsoft.com/office/drawing/2014/main" id="{40844F00-488B-FF72-8996-860E1F49E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6" name="Groep 955">
                  <a:extLst>
                    <a:ext uri="{FF2B5EF4-FFF2-40B4-BE49-F238E27FC236}">
                      <a16:creationId xmlns:a16="http://schemas.microsoft.com/office/drawing/2014/main" id="{AC797C87-14C4-557C-BB5F-105F16A2E71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009" name="Groep 1008">
                    <a:extLst>
                      <a:ext uri="{FF2B5EF4-FFF2-40B4-BE49-F238E27FC236}">
                        <a16:creationId xmlns:a16="http://schemas.microsoft.com/office/drawing/2014/main" id="{58A9769B-C63E-44BD-0FAE-ABB7A427AEB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6" name="Ovaal 1015">
                      <a:extLst>
                        <a:ext uri="{FF2B5EF4-FFF2-40B4-BE49-F238E27FC236}">
                          <a16:creationId xmlns:a16="http://schemas.microsoft.com/office/drawing/2014/main" id="{4BB66B7C-4BED-D265-5B4B-3D53C53E3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7" name="Ovaal 1016">
                      <a:extLst>
                        <a:ext uri="{FF2B5EF4-FFF2-40B4-BE49-F238E27FC236}">
                          <a16:creationId xmlns:a16="http://schemas.microsoft.com/office/drawing/2014/main" id="{3F5DFE1F-4C2E-0E3D-80B8-A8F4C5969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8" name="Ovaal 1017">
                      <a:extLst>
                        <a:ext uri="{FF2B5EF4-FFF2-40B4-BE49-F238E27FC236}">
                          <a16:creationId xmlns:a16="http://schemas.microsoft.com/office/drawing/2014/main" id="{B92104DA-E0D7-6F4A-33DA-1A2EEC4EA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9" name="Ovaal 1018">
                      <a:extLst>
                        <a:ext uri="{FF2B5EF4-FFF2-40B4-BE49-F238E27FC236}">
                          <a16:creationId xmlns:a16="http://schemas.microsoft.com/office/drawing/2014/main" id="{3988879E-BFFF-5FE9-C2D6-E126D006E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20" name="Ovaal 1019">
                      <a:extLst>
                        <a:ext uri="{FF2B5EF4-FFF2-40B4-BE49-F238E27FC236}">
                          <a16:creationId xmlns:a16="http://schemas.microsoft.com/office/drawing/2014/main" id="{590B522D-CD5D-601A-0549-7D629B9F2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010" name="Groep 1009">
                    <a:extLst>
                      <a:ext uri="{FF2B5EF4-FFF2-40B4-BE49-F238E27FC236}">
                        <a16:creationId xmlns:a16="http://schemas.microsoft.com/office/drawing/2014/main" id="{AE05447A-EDD6-AE84-BCA3-811AE5261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11" name="Ovaal 1010">
                      <a:extLst>
                        <a:ext uri="{FF2B5EF4-FFF2-40B4-BE49-F238E27FC236}">
                          <a16:creationId xmlns:a16="http://schemas.microsoft.com/office/drawing/2014/main" id="{F8B97B3F-FFC5-72C9-F9A5-86FBEFE3B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2" name="Ovaal 1011">
                      <a:extLst>
                        <a:ext uri="{FF2B5EF4-FFF2-40B4-BE49-F238E27FC236}">
                          <a16:creationId xmlns:a16="http://schemas.microsoft.com/office/drawing/2014/main" id="{6A06AB59-0C79-72F8-96D2-67B770ABD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3" name="Ovaal 1012">
                      <a:extLst>
                        <a:ext uri="{FF2B5EF4-FFF2-40B4-BE49-F238E27FC236}">
                          <a16:creationId xmlns:a16="http://schemas.microsoft.com/office/drawing/2014/main" id="{67556DE9-38C8-B577-4905-686AF91C30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4" name="Ovaal 1013">
                      <a:extLst>
                        <a:ext uri="{FF2B5EF4-FFF2-40B4-BE49-F238E27FC236}">
                          <a16:creationId xmlns:a16="http://schemas.microsoft.com/office/drawing/2014/main" id="{BAC3353C-4168-D335-F720-0655B4E5C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15" name="Ovaal 1014">
                      <a:extLst>
                        <a:ext uri="{FF2B5EF4-FFF2-40B4-BE49-F238E27FC236}">
                          <a16:creationId xmlns:a16="http://schemas.microsoft.com/office/drawing/2014/main" id="{41216687-E131-8317-5989-8C8BE2AEF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7" name="Groep 956">
                  <a:extLst>
                    <a:ext uri="{FF2B5EF4-FFF2-40B4-BE49-F238E27FC236}">
                      <a16:creationId xmlns:a16="http://schemas.microsoft.com/office/drawing/2014/main" id="{720CC0B9-7332-BA08-64C7-12622B755DF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97" name="Groep 996">
                    <a:extLst>
                      <a:ext uri="{FF2B5EF4-FFF2-40B4-BE49-F238E27FC236}">
                        <a16:creationId xmlns:a16="http://schemas.microsoft.com/office/drawing/2014/main" id="{F985BA5B-E6CF-B7E2-8873-978131C4BF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004" name="Ovaal 1003">
                      <a:extLst>
                        <a:ext uri="{FF2B5EF4-FFF2-40B4-BE49-F238E27FC236}">
                          <a16:creationId xmlns:a16="http://schemas.microsoft.com/office/drawing/2014/main" id="{4B748C97-6BA8-95A5-3E25-9BC5B0F22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5" name="Ovaal 1004">
                      <a:extLst>
                        <a:ext uri="{FF2B5EF4-FFF2-40B4-BE49-F238E27FC236}">
                          <a16:creationId xmlns:a16="http://schemas.microsoft.com/office/drawing/2014/main" id="{DAFA2725-CA02-A82A-6B10-4C51E9341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6" name="Ovaal 1005">
                      <a:extLst>
                        <a:ext uri="{FF2B5EF4-FFF2-40B4-BE49-F238E27FC236}">
                          <a16:creationId xmlns:a16="http://schemas.microsoft.com/office/drawing/2014/main" id="{4EBC07F9-3EA1-00AA-7455-A4A8F883F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7" name="Ovaal 1006">
                      <a:extLst>
                        <a:ext uri="{FF2B5EF4-FFF2-40B4-BE49-F238E27FC236}">
                          <a16:creationId xmlns:a16="http://schemas.microsoft.com/office/drawing/2014/main" id="{37767FF3-BE82-1FBE-2F89-BE6C8D4591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8" name="Ovaal 1007">
                      <a:extLst>
                        <a:ext uri="{FF2B5EF4-FFF2-40B4-BE49-F238E27FC236}">
                          <a16:creationId xmlns:a16="http://schemas.microsoft.com/office/drawing/2014/main" id="{ED6B61D1-622D-C2D8-654D-FF1441F91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98" name="Groep 997">
                    <a:extLst>
                      <a:ext uri="{FF2B5EF4-FFF2-40B4-BE49-F238E27FC236}">
                        <a16:creationId xmlns:a16="http://schemas.microsoft.com/office/drawing/2014/main" id="{4A81332C-F497-4FD5-7B8A-DE04EE15C5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99" name="Ovaal 998">
                      <a:extLst>
                        <a:ext uri="{FF2B5EF4-FFF2-40B4-BE49-F238E27FC236}">
                          <a16:creationId xmlns:a16="http://schemas.microsoft.com/office/drawing/2014/main" id="{45D9725D-DDA5-DBBA-C70E-D937381B1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0" name="Ovaal 999">
                      <a:extLst>
                        <a:ext uri="{FF2B5EF4-FFF2-40B4-BE49-F238E27FC236}">
                          <a16:creationId xmlns:a16="http://schemas.microsoft.com/office/drawing/2014/main" id="{F8FD513A-0350-5B5E-E775-25E3E53AF9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1" name="Ovaal 1000">
                      <a:extLst>
                        <a:ext uri="{FF2B5EF4-FFF2-40B4-BE49-F238E27FC236}">
                          <a16:creationId xmlns:a16="http://schemas.microsoft.com/office/drawing/2014/main" id="{38C05960-377F-2154-421E-26CC48FD7D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2" name="Ovaal 1001">
                      <a:extLst>
                        <a:ext uri="{FF2B5EF4-FFF2-40B4-BE49-F238E27FC236}">
                          <a16:creationId xmlns:a16="http://schemas.microsoft.com/office/drawing/2014/main" id="{41B7052A-82E8-7C0A-2FCA-CE9D27AA96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003" name="Ovaal 1002">
                      <a:extLst>
                        <a:ext uri="{FF2B5EF4-FFF2-40B4-BE49-F238E27FC236}">
                          <a16:creationId xmlns:a16="http://schemas.microsoft.com/office/drawing/2014/main" id="{0782DE6D-CF3E-A21F-1EC8-D7F636F40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8" name="Groep 957">
                  <a:extLst>
                    <a:ext uri="{FF2B5EF4-FFF2-40B4-BE49-F238E27FC236}">
                      <a16:creationId xmlns:a16="http://schemas.microsoft.com/office/drawing/2014/main" id="{238D5CD2-9D42-B4E3-10EC-855C1AB487F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85" name="Groep 984">
                    <a:extLst>
                      <a:ext uri="{FF2B5EF4-FFF2-40B4-BE49-F238E27FC236}">
                        <a16:creationId xmlns:a16="http://schemas.microsoft.com/office/drawing/2014/main" id="{311B8BF3-5928-D23A-8324-D2CA7CFABC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92" name="Ovaal 991">
                      <a:extLst>
                        <a:ext uri="{FF2B5EF4-FFF2-40B4-BE49-F238E27FC236}">
                          <a16:creationId xmlns:a16="http://schemas.microsoft.com/office/drawing/2014/main" id="{98A01CC7-F6AB-378D-6FE3-D03FEC6741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3" name="Ovaal 992">
                      <a:extLst>
                        <a:ext uri="{FF2B5EF4-FFF2-40B4-BE49-F238E27FC236}">
                          <a16:creationId xmlns:a16="http://schemas.microsoft.com/office/drawing/2014/main" id="{A88D353D-8354-B4E3-EB44-96A880A0C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4" name="Ovaal 993">
                      <a:extLst>
                        <a:ext uri="{FF2B5EF4-FFF2-40B4-BE49-F238E27FC236}">
                          <a16:creationId xmlns:a16="http://schemas.microsoft.com/office/drawing/2014/main" id="{E7E03898-8A9E-1B35-3A20-087ED15D4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5" name="Ovaal 994">
                      <a:extLst>
                        <a:ext uri="{FF2B5EF4-FFF2-40B4-BE49-F238E27FC236}">
                          <a16:creationId xmlns:a16="http://schemas.microsoft.com/office/drawing/2014/main" id="{6A22ED81-92DB-CFA7-C884-0BB4F30AF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6" name="Ovaal 995">
                      <a:extLst>
                        <a:ext uri="{FF2B5EF4-FFF2-40B4-BE49-F238E27FC236}">
                          <a16:creationId xmlns:a16="http://schemas.microsoft.com/office/drawing/2014/main" id="{9762E8B0-2D84-C84E-0679-8011B409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86" name="Groep 985">
                    <a:extLst>
                      <a:ext uri="{FF2B5EF4-FFF2-40B4-BE49-F238E27FC236}">
                        <a16:creationId xmlns:a16="http://schemas.microsoft.com/office/drawing/2014/main" id="{6625312E-B447-60B6-B196-CEE90574F5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87" name="Ovaal 986">
                      <a:extLst>
                        <a:ext uri="{FF2B5EF4-FFF2-40B4-BE49-F238E27FC236}">
                          <a16:creationId xmlns:a16="http://schemas.microsoft.com/office/drawing/2014/main" id="{BE0D2EEE-87F3-1725-DBEA-3DB1904CE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8" name="Ovaal 987">
                      <a:extLst>
                        <a:ext uri="{FF2B5EF4-FFF2-40B4-BE49-F238E27FC236}">
                          <a16:creationId xmlns:a16="http://schemas.microsoft.com/office/drawing/2014/main" id="{9383B6BC-D812-4AD6-AEDE-294C2642A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9" name="Ovaal 988">
                      <a:extLst>
                        <a:ext uri="{FF2B5EF4-FFF2-40B4-BE49-F238E27FC236}">
                          <a16:creationId xmlns:a16="http://schemas.microsoft.com/office/drawing/2014/main" id="{20DD82DF-16EF-4C07-5F21-6595AD14E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0" name="Ovaal 989">
                      <a:extLst>
                        <a:ext uri="{FF2B5EF4-FFF2-40B4-BE49-F238E27FC236}">
                          <a16:creationId xmlns:a16="http://schemas.microsoft.com/office/drawing/2014/main" id="{9313ED66-5063-40C3-589F-B0D4AEC27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91" name="Ovaal 990">
                      <a:extLst>
                        <a:ext uri="{FF2B5EF4-FFF2-40B4-BE49-F238E27FC236}">
                          <a16:creationId xmlns:a16="http://schemas.microsoft.com/office/drawing/2014/main" id="{FE86BBE6-9D64-D927-3F94-072188ED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59" name="Groep 958">
                  <a:extLst>
                    <a:ext uri="{FF2B5EF4-FFF2-40B4-BE49-F238E27FC236}">
                      <a16:creationId xmlns:a16="http://schemas.microsoft.com/office/drawing/2014/main" id="{4F8335F9-3DA5-EE6E-1CEA-E907A00F06D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73" name="Groep 972">
                    <a:extLst>
                      <a:ext uri="{FF2B5EF4-FFF2-40B4-BE49-F238E27FC236}">
                        <a16:creationId xmlns:a16="http://schemas.microsoft.com/office/drawing/2014/main" id="{F3AF69F7-DBA2-E4F0-59D8-3228C8FCE1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80" name="Ovaal 979">
                      <a:extLst>
                        <a:ext uri="{FF2B5EF4-FFF2-40B4-BE49-F238E27FC236}">
                          <a16:creationId xmlns:a16="http://schemas.microsoft.com/office/drawing/2014/main" id="{EA29EA29-7AC0-C179-0385-D117748A0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1" name="Ovaal 980">
                      <a:extLst>
                        <a:ext uri="{FF2B5EF4-FFF2-40B4-BE49-F238E27FC236}">
                          <a16:creationId xmlns:a16="http://schemas.microsoft.com/office/drawing/2014/main" id="{6BA2B3E3-D082-A718-381D-6992A8037C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2" name="Ovaal 981">
                      <a:extLst>
                        <a:ext uri="{FF2B5EF4-FFF2-40B4-BE49-F238E27FC236}">
                          <a16:creationId xmlns:a16="http://schemas.microsoft.com/office/drawing/2014/main" id="{4C4527C6-90C0-807D-A0D0-4B9F7FBB9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3" name="Ovaal 982">
                      <a:extLst>
                        <a:ext uri="{FF2B5EF4-FFF2-40B4-BE49-F238E27FC236}">
                          <a16:creationId xmlns:a16="http://schemas.microsoft.com/office/drawing/2014/main" id="{4429B7B6-0012-640A-A403-780510D5A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84" name="Ovaal 983">
                      <a:extLst>
                        <a:ext uri="{FF2B5EF4-FFF2-40B4-BE49-F238E27FC236}">
                          <a16:creationId xmlns:a16="http://schemas.microsoft.com/office/drawing/2014/main" id="{CE1E30B6-3A09-3850-774D-87865EC20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74" name="Groep 973">
                    <a:extLst>
                      <a:ext uri="{FF2B5EF4-FFF2-40B4-BE49-F238E27FC236}">
                        <a16:creationId xmlns:a16="http://schemas.microsoft.com/office/drawing/2014/main" id="{2CC3AD56-7819-43FC-0E11-5DD878E0E7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75" name="Ovaal 974">
                      <a:extLst>
                        <a:ext uri="{FF2B5EF4-FFF2-40B4-BE49-F238E27FC236}">
                          <a16:creationId xmlns:a16="http://schemas.microsoft.com/office/drawing/2014/main" id="{9C9F2459-96C7-821B-9454-34332531B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6" name="Ovaal 975">
                      <a:extLst>
                        <a:ext uri="{FF2B5EF4-FFF2-40B4-BE49-F238E27FC236}">
                          <a16:creationId xmlns:a16="http://schemas.microsoft.com/office/drawing/2014/main" id="{3014CB6B-9261-75EC-C592-429D326203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7" name="Ovaal 976">
                      <a:extLst>
                        <a:ext uri="{FF2B5EF4-FFF2-40B4-BE49-F238E27FC236}">
                          <a16:creationId xmlns:a16="http://schemas.microsoft.com/office/drawing/2014/main" id="{83215B8F-406F-AA60-AC0F-21F4102FD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8" name="Ovaal 977">
                      <a:extLst>
                        <a:ext uri="{FF2B5EF4-FFF2-40B4-BE49-F238E27FC236}">
                          <a16:creationId xmlns:a16="http://schemas.microsoft.com/office/drawing/2014/main" id="{FA4DD091-B50D-EF0D-34AA-366A4F527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9" name="Ovaal 978">
                      <a:extLst>
                        <a:ext uri="{FF2B5EF4-FFF2-40B4-BE49-F238E27FC236}">
                          <a16:creationId xmlns:a16="http://schemas.microsoft.com/office/drawing/2014/main" id="{85149B88-577D-7501-9F45-F1CFE44A7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960" name="Groep 959">
                  <a:extLst>
                    <a:ext uri="{FF2B5EF4-FFF2-40B4-BE49-F238E27FC236}">
                      <a16:creationId xmlns:a16="http://schemas.microsoft.com/office/drawing/2014/main" id="{F8F9A683-4441-FA04-0E23-08B5DBF8600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61" name="Groep 960">
                    <a:extLst>
                      <a:ext uri="{FF2B5EF4-FFF2-40B4-BE49-F238E27FC236}">
                        <a16:creationId xmlns:a16="http://schemas.microsoft.com/office/drawing/2014/main" id="{46F29710-07FC-EDE7-8707-FFADCE6B28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68" name="Ovaal 967">
                      <a:extLst>
                        <a:ext uri="{FF2B5EF4-FFF2-40B4-BE49-F238E27FC236}">
                          <a16:creationId xmlns:a16="http://schemas.microsoft.com/office/drawing/2014/main" id="{2D8C8D1B-1FC5-541E-443E-BE31E3D81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9" name="Ovaal 968">
                      <a:extLst>
                        <a:ext uri="{FF2B5EF4-FFF2-40B4-BE49-F238E27FC236}">
                          <a16:creationId xmlns:a16="http://schemas.microsoft.com/office/drawing/2014/main" id="{D05B9549-8AE2-79CE-0F6F-8493D6A413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0" name="Ovaal 969">
                      <a:extLst>
                        <a:ext uri="{FF2B5EF4-FFF2-40B4-BE49-F238E27FC236}">
                          <a16:creationId xmlns:a16="http://schemas.microsoft.com/office/drawing/2014/main" id="{8F4827DD-1BEF-820B-4997-B4CB3E0DB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1" name="Ovaal 970">
                      <a:extLst>
                        <a:ext uri="{FF2B5EF4-FFF2-40B4-BE49-F238E27FC236}">
                          <a16:creationId xmlns:a16="http://schemas.microsoft.com/office/drawing/2014/main" id="{DE8FB760-3EF0-FF0F-DBEF-C4F28C3E7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72" name="Ovaal 971">
                      <a:extLst>
                        <a:ext uri="{FF2B5EF4-FFF2-40B4-BE49-F238E27FC236}">
                          <a16:creationId xmlns:a16="http://schemas.microsoft.com/office/drawing/2014/main" id="{4AB53DEC-1819-D741-864E-E0AE83F407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62" name="Groep 961">
                    <a:extLst>
                      <a:ext uri="{FF2B5EF4-FFF2-40B4-BE49-F238E27FC236}">
                        <a16:creationId xmlns:a16="http://schemas.microsoft.com/office/drawing/2014/main" id="{0E2B4812-1176-AF71-17CA-9262392C854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63" name="Ovaal 962">
                      <a:extLst>
                        <a:ext uri="{FF2B5EF4-FFF2-40B4-BE49-F238E27FC236}">
                          <a16:creationId xmlns:a16="http://schemas.microsoft.com/office/drawing/2014/main" id="{D4294405-56D1-F64D-86B2-5DCFF5F1B1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4" name="Ovaal 963">
                      <a:extLst>
                        <a:ext uri="{FF2B5EF4-FFF2-40B4-BE49-F238E27FC236}">
                          <a16:creationId xmlns:a16="http://schemas.microsoft.com/office/drawing/2014/main" id="{1328D818-BEA9-C22C-12F2-DF9F0D3B0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5" name="Ovaal 964">
                      <a:extLst>
                        <a:ext uri="{FF2B5EF4-FFF2-40B4-BE49-F238E27FC236}">
                          <a16:creationId xmlns:a16="http://schemas.microsoft.com/office/drawing/2014/main" id="{D49ECB73-EFAA-43AB-8C35-E65EE572C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6" name="Ovaal 965">
                      <a:extLst>
                        <a:ext uri="{FF2B5EF4-FFF2-40B4-BE49-F238E27FC236}">
                          <a16:creationId xmlns:a16="http://schemas.microsoft.com/office/drawing/2014/main" id="{C200BA2C-B1C7-A6FE-4280-65DCD3CD8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67" name="Ovaal 966">
                      <a:extLst>
                        <a:ext uri="{FF2B5EF4-FFF2-40B4-BE49-F238E27FC236}">
                          <a16:creationId xmlns:a16="http://schemas.microsoft.com/office/drawing/2014/main" id="{62BA5F9C-24AE-F51D-A83D-F9605E1CD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48" name="Groep 847">
                <a:extLst>
                  <a:ext uri="{FF2B5EF4-FFF2-40B4-BE49-F238E27FC236}">
                    <a16:creationId xmlns:a16="http://schemas.microsoft.com/office/drawing/2014/main" id="{B37211B0-28AB-5427-72B9-4597B81D88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49" name="Groep 848">
                  <a:extLst>
                    <a:ext uri="{FF2B5EF4-FFF2-40B4-BE49-F238E27FC236}">
                      <a16:creationId xmlns:a16="http://schemas.microsoft.com/office/drawing/2014/main" id="{0D987F87-228A-264A-0DBC-79A8911A571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41" name="Groep 940">
                    <a:extLst>
                      <a:ext uri="{FF2B5EF4-FFF2-40B4-BE49-F238E27FC236}">
                        <a16:creationId xmlns:a16="http://schemas.microsoft.com/office/drawing/2014/main" id="{DBB87499-E7B1-AABD-3890-512F2FDFE7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8" name="Ovaal 947">
                      <a:extLst>
                        <a:ext uri="{FF2B5EF4-FFF2-40B4-BE49-F238E27FC236}">
                          <a16:creationId xmlns:a16="http://schemas.microsoft.com/office/drawing/2014/main" id="{B93561CE-70CB-DD3C-C5BE-9E0F64E47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9" name="Ovaal 948">
                      <a:extLst>
                        <a:ext uri="{FF2B5EF4-FFF2-40B4-BE49-F238E27FC236}">
                          <a16:creationId xmlns:a16="http://schemas.microsoft.com/office/drawing/2014/main" id="{ED7631C5-5775-3F18-A803-CAB385708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0" name="Ovaal 949">
                      <a:extLst>
                        <a:ext uri="{FF2B5EF4-FFF2-40B4-BE49-F238E27FC236}">
                          <a16:creationId xmlns:a16="http://schemas.microsoft.com/office/drawing/2014/main" id="{873040C4-1F92-D932-F9FE-8D1ED442D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1" name="Ovaal 950">
                      <a:extLst>
                        <a:ext uri="{FF2B5EF4-FFF2-40B4-BE49-F238E27FC236}">
                          <a16:creationId xmlns:a16="http://schemas.microsoft.com/office/drawing/2014/main" id="{78E9737B-6B45-63D1-EF4E-455020A769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2" name="Ovaal 951">
                      <a:extLst>
                        <a:ext uri="{FF2B5EF4-FFF2-40B4-BE49-F238E27FC236}">
                          <a16:creationId xmlns:a16="http://schemas.microsoft.com/office/drawing/2014/main" id="{24D45819-23E9-8E36-3E91-7EBB6D3F7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42" name="Groep 941">
                    <a:extLst>
                      <a:ext uri="{FF2B5EF4-FFF2-40B4-BE49-F238E27FC236}">
                        <a16:creationId xmlns:a16="http://schemas.microsoft.com/office/drawing/2014/main" id="{20FB6F3D-9664-D6BC-B689-096B042D41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3" name="Ovaal 942">
                      <a:extLst>
                        <a:ext uri="{FF2B5EF4-FFF2-40B4-BE49-F238E27FC236}">
                          <a16:creationId xmlns:a16="http://schemas.microsoft.com/office/drawing/2014/main" id="{40984227-6513-01C5-B17C-89FDAED5F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4" name="Ovaal 943">
                      <a:extLst>
                        <a:ext uri="{FF2B5EF4-FFF2-40B4-BE49-F238E27FC236}">
                          <a16:creationId xmlns:a16="http://schemas.microsoft.com/office/drawing/2014/main" id="{C2D61953-5B6D-55D3-AF3F-22942F2E1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5" name="Ovaal 944">
                      <a:extLst>
                        <a:ext uri="{FF2B5EF4-FFF2-40B4-BE49-F238E27FC236}">
                          <a16:creationId xmlns:a16="http://schemas.microsoft.com/office/drawing/2014/main" id="{498A25BA-DD43-9D2B-C18F-1F28BF550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6" name="Ovaal 945">
                      <a:extLst>
                        <a:ext uri="{FF2B5EF4-FFF2-40B4-BE49-F238E27FC236}">
                          <a16:creationId xmlns:a16="http://schemas.microsoft.com/office/drawing/2014/main" id="{3D2C92CF-EE1F-A3A0-0188-D7A738CA8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7" name="Ovaal 946">
                      <a:extLst>
                        <a:ext uri="{FF2B5EF4-FFF2-40B4-BE49-F238E27FC236}">
                          <a16:creationId xmlns:a16="http://schemas.microsoft.com/office/drawing/2014/main" id="{9642B13B-0129-3A59-5D45-AFBBDDFD3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0" name="Groep 849">
                  <a:extLst>
                    <a:ext uri="{FF2B5EF4-FFF2-40B4-BE49-F238E27FC236}">
                      <a16:creationId xmlns:a16="http://schemas.microsoft.com/office/drawing/2014/main" id="{3A1A044C-8E22-4180-15DE-11001B683C6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29" name="Groep 928">
                    <a:extLst>
                      <a:ext uri="{FF2B5EF4-FFF2-40B4-BE49-F238E27FC236}">
                        <a16:creationId xmlns:a16="http://schemas.microsoft.com/office/drawing/2014/main" id="{75B50277-FD1B-ABEF-E28E-AF852CE71A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6" name="Ovaal 935">
                      <a:extLst>
                        <a:ext uri="{FF2B5EF4-FFF2-40B4-BE49-F238E27FC236}">
                          <a16:creationId xmlns:a16="http://schemas.microsoft.com/office/drawing/2014/main" id="{30C19587-F872-6777-01B7-48640F35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7" name="Ovaal 936">
                      <a:extLst>
                        <a:ext uri="{FF2B5EF4-FFF2-40B4-BE49-F238E27FC236}">
                          <a16:creationId xmlns:a16="http://schemas.microsoft.com/office/drawing/2014/main" id="{B9192ED8-20CC-8AA4-8A7E-D41118125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8" name="Ovaal 937">
                      <a:extLst>
                        <a:ext uri="{FF2B5EF4-FFF2-40B4-BE49-F238E27FC236}">
                          <a16:creationId xmlns:a16="http://schemas.microsoft.com/office/drawing/2014/main" id="{206BA862-54C3-BF40-BB2C-3A5927702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9" name="Ovaal 938">
                      <a:extLst>
                        <a:ext uri="{FF2B5EF4-FFF2-40B4-BE49-F238E27FC236}">
                          <a16:creationId xmlns:a16="http://schemas.microsoft.com/office/drawing/2014/main" id="{BDE3E7EE-CAA9-7507-ABBE-B2ED9A937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0" name="Ovaal 939">
                      <a:extLst>
                        <a:ext uri="{FF2B5EF4-FFF2-40B4-BE49-F238E27FC236}">
                          <a16:creationId xmlns:a16="http://schemas.microsoft.com/office/drawing/2014/main" id="{32AC8A02-00AF-97FC-9D15-621D76E2A6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30" name="Groep 929">
                    <a:extLst>
                      <a:ext uri="{FF2B5EF4-FFF2-40B4-BE49-F238E27FC236}">
                        <a16:creationId xmlns:a16="http://schemas.microsoft.com/office/drawing/2014/main" id="{801F164E-A13F-E373-03B1-A9627C6067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1" name="Ovaal 930">
                      <a:extLst>
                        <a:ext uri="{FF2B5EF4-FFF2-40B4-BE49-F238E27FC236}">
                          <a16:creationId xmlns:a16="http://schemas.microsoft.com/office/drawing/2014/main" id="{8F9D5E35-7BF1-E7D2-E58B-C788B3830B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2" name="Ovaal 931">
                      <a:extLst>
                        <a:ext uri="{FF2B5EF4-FFF2-40B4-BE49-F238E27FC236}">
                          <a16:creationId xmlns:a16="http://schemas.microsoft.com/office/drawing/2014/main" id="{900ABA22-DEDA-39B9-6238-E0756C4A5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3" name="Ovaal 932">
                      <a:extLst>
                        <a:ext uri="{FF2B5EF4-FFF2-40B4-BE49-F238E27FC236}">
                          <a16:creationId xmlns:a16="http://schemas.microsoft.com/office/drawing/2014/main" id="{06F9E100-D936-56B8-CFAF-A6E842649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4" name="Ovaal 933">
                      <a:extLst>
                        <a:ext uri="{FF2B5EF4-FFF2-40B4-BE49-F238E27FC236}">
                          <a16:creationId xmlns:a16="http://schemas.microsoft.com/office/drawing/2014/main" id="{3087B4BC-001F-A121-CD43-A33EA8FA2D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5" name="Ovaal 934">
                      <a:extLst>
                        <a:ext uri="{FF2B5EF4-FFF2-40B4-BE49-F238E27FC236}">
                          <a16:creationId xmlns:a16="http://schemas.microsoft.com/office/drawing/2014/main" id="{A72E8C34-8BE5-F075-FCF9-960764C89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1" name="Groep 850">
                  <a:extLst>
                    <a:ext uri="{FF2B5EF4-FFF2-40B4-BE49-F238E27FC236}">
                      <a16:creationId xmlns:a16="http://schemas.microsoft.com/office/drawing/2014/main" id="{FA307489-2B6C-30C7-A9F7-2A5BB8D7EE7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17" name="Groep 916">
                    <a:extLst>
                      <a:ext uri="{FF2B5EF4-FFF2-40B4-BE49-F238E27FC236}">
                        <a16:creationId xmlns:a16="http://schemas.microsoft.com/office/drawing/2014/main" id="{28CFE872-2B88-340D-0630-4B7A924371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24" name="Ovaal 923">
                      <a:extLst>
                        <a:ext uri="{FF2B5EF4-FFF2-40B4-BE49-F238E27FC236}">
                          <a16:creationId xmlns:a16="http://schemas.microsoft.com/office/drawing/2014/main" id="{8E53C966-2C0F-1EC9-A5C6-B534F5719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5" name="Ovaal 924">
                      <a:extLst>
                        <a:ext uri="{FF2B5EF4-FFF2-40B4-BE49-F238E27FC236}">
                          <a16:creationId xmlns:a16="http://schemas.microsoft.com/office/drawing/2014/main" id="{879A3EB7-3D69-52CC-F320-1AFFAF28E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6" name="Ovaal 925">
                      <a:extLst>
                        <a:ext uri="{FF2B5EF4-FFF2-40B4-BE49-F238E27FC236}">
                          <a16:creationId xmlns:a16="http://schemas.microsoft.com/office/drawing/2014/main" id="{70DBC78C-2B87-D834-DA01-5E4FFB47C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7" name="Ovaal 926">
                      <a:extLst>
                        <a:ext uri="{FF2B5EF4-FFF2-40B4-BE49-F238E27FC236}">
                          <a16:creationId xmlns:a16="http://schemas.microsoft.com/office/drawing/2014/main" id="{61AEBEF3-762F-BAAD-B089-5FAC470ECD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8" name="Ovaal 927">
                      <a:extLst>
                        <a:ext uri="{FF2B5EF4-FFF2-40B4-BE49-F238E27FC236}">
                          <a16:creationId xmlns:a16="http://schemas.microsoft.com/office/drawing/2014/main" id="{55E333D6-9196-B8A8-D772-E99D7A723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18" name="Groep 917">
                    <a:extLst>
                      <a:ext uri="{FF2B5EF4-FFF2-40B4-BE49-F238E27FC236}">
                        <a16:creationId xmlns:a16="http://schemas.microsoft.com/office/drawing/2014/main" id="{EC99B66A-17E7-1BC5-8F8F-4B3BD364EC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9" name="Ovaal 918">
                      <a:extLst>
                        <a:ext uri="{FF2B5EF4-FFF2-40B4-BE49-F238E27FC236}">
                          <a16:creationId xmlns:a16="http://schemas.microsoft.com/office/drawing/2014/main" id="{1C26F577-638F-7A33-FADE-FACBBCD3E4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0" name="Ovaal 919">
                      <a:extLst>
                        <a:ext uri="{FF2B5EF4-FFF2-40B4-BE49-F238E27FC236}">
                          <a16:creationId xmlns:a16="http://schemas.microsoft.com/office/drawing/2014/main" id="{6F7A7E67-1185-0C5D-A84E-57F6D0BE4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1" name="Ovaal 920">
                      <a:extLst>
                        <a:ext uri="{FF2B5EF4-FFF2-40B4-BE49-F238E27FC236}">
                          <a16:creationId xmlns:a16="http://schemas.microsoft.com/office/drawing/2014/main" id="{6313E490-CB6A-C2EA-0B91-57F852C56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2" name="Ovaal 921">
                      <a:extLst>
                        <a:ext uri="{FF2B5EF4-FFF2-40B4-BE49-F238E27FC236}">
                          <a16:creationId xmlns:a16="http://schemas.microsoft.com/office/drawing/2014/main" id="{9975AF1A-F76F-28E0-75DD-617BA181A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3" name="Ovaal 922">
                      <a:extLst>
                        <a:ext uri="{FF2B5EF4-FFF2-40B4-BE49-F238E27FC236}">
                          <a16:creationId xmlns:a16="http://schemas.microsoft.com/office/drawing/2014/main" id="{75CB0617-DFF6-0D02-66C4-31DB6514B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2" name="Groep 851">
                  <a:extLst>
                    <a:ext uri="{FF2B5EF4-FFF2-40B4-BE49-F238E27FC236}">
                      <a16:creationId xmlns:a16="http://schemas.microsoft.com/office/drawing/2014/main" id="{957AD312-B457-C386-EBD6-C75FE53BA5D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05" name="Groep 904">
                    <a:extLst>
                      <a:ext uri="{FF2B5EF4-FFF2-40B4-BE49-F238E27FC236}">
                        <a16:creationId xmlns:a16="http://schemas.microsoft.com/office/drawing/2014/main" id="{3D6FEF23-A0E3-7FA0-8A92-A60A45E412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2" name="Ovaal 911">
                      <a:extLst>
                        <a:ext uri="{FF2B5EF4-FFF2-40B4-BE49-F238E27FC236}">
                          <a16:creationId xmlns:a16="http://schemas.microsoft.com/office/drawing/2014/main" id="{FC21FC48-F7ED-DC58-EB39-E43EB571B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3" name="Ovaal 912">
                      <a:extLst>
                        <a:ext uri="{FF2B5EF4-FFF2-40B4-BE49-F238E27FC236}">
                          <a16:creationId xmlns:a16="http://schemas.microsoft.com/office/drawing/2014/main" id="{67FDEF51-2FA9-8501-0746-E2AC683F6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4" name="Ovaal 913">
                      <a:extLst>
                        <a:ext uri="{FF2B5EF4-FFF2-40B4-BE49-F238E27FC236}">
                          <a16:creationId xmlns:a16="http://schemas.microsoft.com/office/drawing/2014/main" id="{82C3EC77-D828-4C7E-C336-82BB1577B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5" name="Ovaal 914">
                      <a:extLst>
                        <a:ext uri="{FF2B5EF4-FFF2-40B4-BE49-F238E27FC236}">
                          <a16:creationId xmlns:a16="http://schemas.microsoft.com/office/drawing/2014/main" id="{DE62641D-4829-F66D-B7D9-9EAF2D7D5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6" name="Ovaal 915">
                      <a:extLst>
                        <a:ext uri="{FF2B5EF4-FFF2-40B4-BE49-F238E27FC236}">
                          <a16:creationId xmlns:a16="http://schemas.microsoft.com/office/drawing/2014/main" id="{0601F163-5924-5E99-FF7C-7B2F8A4C9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06" name="Groep 905">
                    <a:extLst>
                      <a:ext uri="{FF2B5EF4-FFF2-40B4-BE49-F238E27FC236}">
                        <a16:creationId xmlns:a16="http://schemas.microsoft.com/office/drawing/2014/main" id="{18537063-BB47-B3B4-2AEC-FD8254F037D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7" name="Ovaal 906">
                      <a:extLst>
                        <a:ext uri="{FF2B5EF4-FFF2-40B4-BE49-F238E27FC236}">
                          <a16:creationId xmlns:a16="http://schemas.microsoft.com/office/drawing/2014/main" id="{04953AE3-345E-7C23-B337-3E761B22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8" name="Ovaal 907">
                      <a:extLst>
                        <a:ext uri="{FF2B5EF4-FFF2-40B4-BE49-F238E27FC236}">
                          <a16:creationId xmlns:a16="http://schemas.microsoft.com/office/drawing/2014/main" id="{43322AD2-9285-7982-37D2-B731282BE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9" name="Ovaal 908">
                      <a:extLst>
                        <a:ext uri="{FF2B5EF4-FFF2-40B4-BE49-F238E27FC236}">
                          <a16:creationId xmlns:a16="http://schemas.microsoft.com/office/drawing/2014/main" id="{BA8572AC-C825-42AF-54FA-CD75346DD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0" name="Ovaal 909">
                      <a:extLst>
                        <a:ext uri="{FF2B5EF4-FFF2-40B4-BE49-F238E27FC236}">
                          <a16:creationId xmlns:a16="http://schemas.microsoft.com/office/drawing/2014/main" id="{D60AF3C6-28EA-6E7B-904B-C777D3AAD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1" name="Ovaal 910">
                      <a:extLst>
                        <a:ext uri="{FF2B5EF4-FFF2-40B4-BE49-F238E27FC236}">
                          <a16:creationId xmlns:a16="http://schemas.microsoft.com/office/drawing/2014/main" id="{05A08638-AFED-EF70-A9AB-9904F6AA4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3" name="Groep 852">
                  <a:extLst>
                    <a:ext uri="{FF2B5EF4-FFF2-40B4-BE49-F238E27FC236}">
                      <a16:creationId xmlns:a16="http://schemas.microsoft.com/office/drawing/2014/main" id="{7E85AE02-1760-57B8-1418-2CEAAE0E9C3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93" name="Groep 892">
                    <a:extLst>
                      <a:ext uri="{FF2B5EF4-FFF2-40B4-BE49-F238E27FC236}">
                        <a16:creationId xmlns:a16="http://schemas.microsoft.com/office/drawing/2014/main" id="{4549BCC8-50F8-2697-28D4-A1E59B5A2B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0" name="Ovaal 899">
                      <a:extLst>
                        <a:ext uri="{FF2B5EF4-FFF2-40B4-BE49-F238E27FC236}">
                          <a16:creationId xmlns:a16="http://schemas.microsoft.com/office/drawing/2014/main" id="{B4E1187C-6905-2266-1897-5EC5E2EC0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1" name="Ovaal 900">
                      <a:extLst>
                        <a:ext uri="{FF2B5EF4-FFF2-40B4-BE49-F238E27FC236}">
                          <a16:creationId xmlns:a16="http://schemas.microsoft.com/office/drawing/2014/main" id="{C7B5F29A-6981-338F-3B5A-4E4468614B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2" name="Ovaal 901">
                      <a:extLst>
                        <a:ext uri="{FF2B5EF4-FFF2-40B4-BE49-F238E27FC236}">
                          <a16:creationId xmlns:a16="http://schemas.microsoft.com/office/drawing/2014/main" id="{19BBDBB9-F5FC-0EFB-C20F-002C21F9F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3" name="Ovaal 902">
                      <a:extLst>
                        <a:ext uri="{FF2B5EF4-FFF2-40B4-BE49-F238E27FC236}">
                          <a16:creationId xmlns:a16="http://schemas.microsoft.com/office/drawing/2014/main" id="{D10E357C-5A5D-1731-DAB7-161CAB6A0C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4" name="Ovaal 903">
                      <a:extLst>
                        <a:ext uri="{FF2B5EF4-FFF2-40B4-BE49-F238E27FC236}">
                          <a16:creationId xmlns:a16="http://schemas.microsoft.com/office/drawing/2014/main" id="{3384CDFD-B078-292D-DE24-41DB0FE47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94" name="Groep 893">
                    <a:extLst>
                      <a:ext uri="{FF2B5EF4-FFF2-40B4-BE49-F238E27FC236}">
                        <a16:creationId xmlns:a16="http://schemas.microsoft.com/office/drawing/2014/main" id="{90D616D4-FE8E-5D8E-465A-E5BECF537C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5" name="Ovaal 894">
                      <a:extLst>
                        <a:ext uri="{FF2B5EF4-FFF2-40B4-BE49-F238E27FC236}">
                          <a16:creationId xmlns:a16="http://schemas.microsoft.com/office/drawing/2014/main" id="{1416BBE8-C9E3-4A74-E0E0-2C37029AC9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6" name="Ovaal 895">
                      <a:extLst>
                        <a:ext uri="{FF2B5EF4-FFF2-40B4-BE49-F238E27FC236}">
                          <a16:creationId xmlns:a16="http://schemas.microsoft.com/office/drawing/2014/main" id="{78A7FB9F-546C-EF5B-8872-07196D08D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7" name="Ovaal 896">
                      <a:extLst>
                        <a:ext uri="{FF2B5EF4-FFF2-40B4-BE49-F238E27FC236}">
                          <a16:creationId xmlns:a16="http://schemas.microsoft.com/office/drawing/2014/main" id="{01930B40-4904-3E53-70D3-15C2424E5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8" name="Ovaal 897">
                      <a:extLst>
                        <a:ext uri="{FF2B5EF4-FFF2-40B4-BE49-F238E27FC236}">
                          <a16:creationId xmlns:a16="http://schemas.microsoft.com/office/drawing/2014/main" id="{710B605C-19F6-91B3-A7A0-805FCBB6E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9" name="Ovaal 898">
                      <a:extLst>
                        <a:ext uri="{FF2B5EF4-FFF2-40B4-BE49-F238E27FC236}">
                          <a16:creationId xmlns:a16="http://schemas.microsoft.com/office/drawing/2014/main" id="{3FD27CC1-32FF-BB5B-0FDE-F35E6B7A4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4" name="Groep 853">
                  <a:extLst>
                    <a:ext uri="{FF2B5EF4-FFF2-40B4-BE49-F238E27FC236}">
                      <a16:creationId xmlns:a16="http://schemas.microsoft.com/office/drawing/2014/main" id="{9BF1FE9B-A0F7-EAC2-F649-384D7531EF3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81" name="Groep 880">
                    <a:extLst>
                      <a:ext uri="{FF2B5EF4-FFF2-40B4-BE49-F238E27FC236}">
                        <a16:creationId xmlns:a16="http://schemas.microsoft.com/office/drawing/2014/main" id="{83F1E6D9-0997-A3D9-5B18-79E461CE95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8" name="Ovaal 887">
                      <a:extLst>
                        <a:ext uri="{FF2B5EF4-FFF2-40B4-BE49-F238E27FC236}">
                          <a16:creationId xmlns:a16="http://schemas.microsoft.com/office/drawing/2014/main" id="{AAF68B0D-278F-2B89-A662-C3F0EC755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9" name="Ovaal 888">
                      <a:extLst>
                        <a:ext uri="{FF2B5EF4-FFF2-40B4-BE49-F238E27FC236}">
                          <a16:creationId xmlns:a16="http://schemas.microsoft.com/office/drawing/2014/main" id="{5551A4D5-DD2B-FF15-A285-8223506EE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0" name="Ovaal 889">
                      <a:extLst>
                        <a:ext uri="{FF2B5EF4-FFF2-40B4-BE49-F238E27FC236}">
                          <a16:creationId xmlns:a16="http://schemas.microsoft.com/office/drawing/2014/main" id="{ED9BB729-B36F-6991-B5A3-38BA9B10D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1" name="Ovaal 890">
                      <a:extLst>
                        <a:ext uri="{FF2B5EF4-FFF2-40B4-BE49-F238E27FC236}">
                          <a16:creationId xmlns:a16="http://schemas.microsoft.com/office/drawing/2014/main" id="{56958635-6FF4-81F5-7877-D3D2D32DD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2" name="Ovaal 891">
                      <a:extLst>
                        <a:ext uri="{FF2B5EF4-FFF2-40B4-BE49-F238E27FC236}">
                          <a16:creationId xmlns:a16="http://schemas.microsoft.com/office/drawing/2014/main" id="{E194DC5A-6C28-CA3D-881E-61E24F587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2" name="Groep 881">
                    <a:extLst>
                      <a:ext uri="{FF2B5EF4-FFF2-40B4-BE49-F238E27FC236}">
                        <a16:creationId xmlns:a16="http://schemas.microsoft.com/office/drawing/2014/main" id="{71C29363-A5E3-AF88-B189-42F8E4FBF3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3" name="Ovaal 882">
                      <a:extLst>
                        <a:ext uri="{FF2B5EF4-FFF2-40B4-BE49-F238E27FC236}">
                          <a16:creationId xmlns:a16="http://schemas.microsoft.com/office/drawing/2014/main" id="{6C10CBEE-5BF8-5EDF-6C6A-B5515C42A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4" name="Ovaal 883">
                      <a:extLst>
                        <a:ext uri="{FF2B5EF4-FFF2-40B4-BE49-F238E27FC236}">
                          <a16:creationId xmlns:a16="http://schemas.microsoft.com/office/drawing/2014/main" id="{2237D37A-4714-912D-DB53-9DBFD7C2F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5" name="Ovaal 884">
                      <a:extLst>
                        <a:ext uri="{FF2B5EF4-FFF2-40B4-BE49-F238E27FC236}">
                          <a16:creationId xmlns:a16="http://schemas.microsoft.com/office/drawing/2014/main" id="{513C2D7D-5200-6E6B-038D-2943D4BB0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6" name="Ovaal 885">
                      <a:extLst>
                        <a:ext uri="{FF2B5EF4-FFF2-40B4-BE49-F238E27FC236}">
                          <a16:creationId xmlns:a16="http://schemas.microsoft.com/office/drawing/2014/main" id="{06FFA117-E682-25B8-8FF0-1CF014D31C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7" name="Ovaal 886">
                      <a:extLst>
                        <a:ext uri="{FF2B5EF4-FFF2-40B4-BE49-F238E27FC236}">
                          <a16:creationId xmlns:a16="http://schemas.microsoft.com/office/drawing/2014/main" id="{F95E895E-605A-D016-A19E-22549E288D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5" name="Groep 854">
                  <a:extLst>
                    <a:ext uri="{FF2B5EF4-FFF2-40B4-BE49-F238E27FC236}">
                      <a16:creationId xmlns:a16="http://schemas.microsoft.com/office/drawing/2014/main" id="{13A26D74-9DF6-58CE-B572-DBC0112C86E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69" name="Groep 868">
                    <a:extLst>
                      <a:ext uri="{FF2B5EF4-FFF2-40B4-BE49-F238E27FC236}">
                        <a16:creationId xmlns:a16="http://schemas.microsoft.com/office/drawing/2014/main" id="{D7FDEB60-E874-101A-2DFD-34818D76DE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6" name="Ovaal 875">
                      <a:extLst>
                        <a:ext uri="{FF2B5EF4-FFF2-40B4-BE49-F238E27FC236}">
                          <a16:creationId xmlns:a16="http://schemas.microsoft.com/office/drawing/2014/main" id="{0C64EF84-C997-77A6-9A76-BCBEC7209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7" name="Ovaal 876">
                      <a:extLst>
                        <a:ext uri="{FF2B5EF4-FFF2-40B4-BE49-F238E27FC236}">
                          <a16:creationId xmlns:a16="http://schemas.microsoft.com/office/drawing/2014/main" id="{B6E7E69F-0A0E-9204-135B-3CE80D0E2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8" name="Ovaal 877">
                      <a:extLst>
                        <a:ext uri="{FF2B5EF4-FFF2-40B4-BE49-F238E27FC236}">
                          <a16:creationId xmlns:a16="http://schemas.microsoft.com/office/drawing/2014/main" id="{4D4F4688-CEA1-E269-1D20-144D6FFC3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9" name="Ovaal 878">
                      <a:extLst>
                        <a:ext uri="{FF2B5EF4-FFF2-40B4-BE49-F238E27FC236}">
                          <a16:creationId xmlns:a16="http://schemas.microsoft.com/office/drawing/2014/main" id="{DE67EAFC-5FA2-BE74-3528-E0F71DC03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0" name="Ovaal 879">
                      <a:extLst>
                        <a:ext uri="{FF2B5EF4-FFF2-40B4-BE49-F238E27FC236}">
                          <a16:creationId xmlns:a16="http://schemas.microsoft.com/office/drawing/2014/main" id="{514414A8-480C-3B96-ADE2-08D14EFE6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70" name="Groep 869">
                    <a:extLst>
                      <a:ext uri="{FF2B5EF4-FFF2-40B4-BE49-F238E27FC236}">
                        <a16:creationId xmlns:a16="http://schemas.microsoft.com/office/drawing/2014/main" id="{7DFE4E4C-9041-D7B3-5523-63E7C8D38F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1" name="Ovaal 870">
                      <a:extLst>
                        <a:ext uri="{FF2B5EF4-FFF2-40B4-BE49-F238E27FC236}">
                          <a16:creationId xmlns:a16="http://schemas.microsoft.com/office/drawing/2014/main" id="{0CBC353F-5B18-D41A-8DEF-3BBC2145A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2" name="Ovaal 871">
                      <a:extLst>
                        <a:ext uri="{FF2B5EF4-FFF2-40B4-BE49-F238E27FC236}">
                          <a16:creationId xmlns:a16="http://schemas.microsoft.com/office/drawing/2014/main" id="{29FBD0CF-19D2-5E67-E47F-55679546D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3" name="Ovaal 872">
                      <a:extLst>
                        <a:ext uri="{FF2B5EF4-FFF2-40B4-BE49-F238E27FC236}">
                          <a16:creationId xmlns:a16="http://schemas.microsoft.com/office/drawing/2014/main" id="{64EE187C-D0FC-12AE-9BAD-C62F934CC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4" name="Ovaal 873">
                      <a:extLst>
                        <a:ext uri="{FF2B5EF4-FFF2-40B4-BE49-F238E27FC236}">
                          <a16:creationId xmlns:a16="http://schemas.microsoft.com/office/drawing/2014/main" id="{B2234BE7-B272-FAD4-F93E-FF199BB15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5" name="Ovaal 874">
                      <a:extLst>
                        <a:ext uri="{FF2B5EF4-FFF2-40B4-BE49-F238E27FC236}">
                          <a16:creationId xmlns:a16="http://schemas.microsoft.com/office/drawing/2014/main" id="{390BE6D4-DE0F-4AE7-A809-FEDED1B817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6" name="Groep 855">
                  <a:extLst>
                    <a:ext uri="{FF2B5EF4-FFF2-40B4-BE49-F238E27FC236}">
                      <a16:creationId xmlns:a16="http://schemas.microsoft.com/office/drawing/2014/main" id="{C932A08E-434D-E8CB-8F2B-C55B08A4002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57" name="Groep 856">
                    <a:extLst>
                      <a:ext uri="{FF2B5EF4-FFF2-40B4-BE49-F238E27FC236}">
                        <a16:creationId xmlns:a16="http://schemas.microsoft.com/office/drawing/2014/main" id="{C4F453F4-764E-FF72-6CE8-50BB613DF6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64" name="Ovaal 863">
                      <a:extLst>
                        <a:ext uri="{FF2B5EF4-FFF2-40B4-BE49-F238E27FC236}">
                          <a16:creationId xmlns:a16="http://schemas.microsoft.com/office/drawing/2014/main" id="{1ECD027A-78BF-0B83-DF3A-E3BE0003A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5" name="Ovaal 864">
                      <a:extLst>
                        <a:ext uri="{FF2B5EF4-FFF2-40B4-BE49-F238E27FC236}">
                          <a16:creationId xmlns:a16="http://schemas.microsoft.com/office/drawing/2014/main" id="{44CD0757-3FFC-10F6-E4D6-6BA1BC346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6" name="Ovaal 865">
                      <a:extLst>
                        <a:ext uri="{FF2B5EF4-FFF2-40B4-BE49-F238E27FC236}">
                          <a16:creationId xmlns:a16="http://schemas.microsoft.com/office/drawing/2014/main" id="{DFE5E2A3-58BE-B288-7F19-939797D5C5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7" name="Ovaal 866">
                      <a:extLst>
                        <a:ext uri="{FF2B5EF4-FFF2-40B4-BE49-F238E27FC236}">
                          <a16:creationId xmlns:a16="http://schemas.microsoft.com/office/drawing/2014/main" id="{63141DF4-A475-6747-39D3-C2805EE3D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8" name="Ovaal 867">
                      <a:extLst>
                        <a:ext uri="{FF2B5EF4-FFF2-40B4-BE49-F238E27FC236}">
                          <a16:creationId xmlns:a16="http://schemas.microsoft.com/office/drawing/2014/main" id="{AA20B3A5-DA7C-0E5A-0BBA-4D35A029A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58" name="Groep 857">
                    <a:extLst>
                      <a:ext uri="{FF2B5EF4-FFF2-40B4-BE49-F238E27FC236}">
                        <a16:creationId xmlns:a16="http://schemas.microsoft.com/office/drawing/2014/main" id="{678AFB6B-7606-D40B-DFB6-6DB7D0EF85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59" name="Ovaal 858">
                      <a:extLst>
                        <a:ext uri="{FF2B5EF4-FFF2-40B4-BE49-F238E27FC236}">
                          <a16:creationId xmlns:a16="http://schemas.microsoft.com/office/drawing/2014/main" id="{3DA7C759-7298-42F7-7569-033C5D934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0" name="Ovaal 859">
                      <a:extLst>
                        <a:ext uri="{FF2B5EF4-FFF2-40B4-BE49-F238E27FC236}">
                          <a16:creationId xmlns:a16="http://schemas.microsoft.com/office/drawing/2014/main" id="{CC942A5C-4C57-54E9-2DE8-094CE23F0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1" name="Ovaal 860">
                      <a:extLst>
                        <a:ext uri="{FF2B5EF4-FFF2-40B4-BE49-F238E27FC236}">
                          <a16:creationId xmlns:a16="http://schemas.microsoft.com/office/drawing/2014/main" id="{8186BAD4-34DC-A508-751B-F21C983880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2" name="Ovaal 861">
                      <a:extLst>
                        <a:ext uri="{FF2B5EF4-FFF2-40B4-BE49-F238E27FC236}">
                          <a16:creationId xmlns:a16="http://schemas.microsoft.com/office/drawing/2014/main" id="{F8037543-8CBF-9E9B-9106-7493237B5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3" name="Ovaal 862">
                      <a:extLst>
                        <a:ext uri="{FF2B5EF4-FFF2-40B4-BE49-F238E27FC236}">
                          <a16:creationId xmlns:a16="http://schemas.microsoft.com/office/drawing/2014/main" id="{FAAFE8C4-33A9-2159-A540-AB8F053AD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1265" name="Groep 1264">
              <a:extLst>
                <a:ext uri="{FF2B5EF4-FFF2-40B4-BE49-F238E27FC236}">
                  <a16:creationId xmlns:a16="http://schemas.microsoft.com/office/drawing/2014/main" id="{142F62ED-0133-0045-00D6-72DD6CAB45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1266" name="Groep 1265">
                <a:extLst>
                  <a:ext uri="{FF2B5EF4-FFF2-40B4-BE49-F238E27FC236}">
                    <a16:creationId xmlns:a16="http://schemas.microsoft.com/office/drawing/2014/main" id="{68C49CD6-5359-331F-FBA3-3F16352E37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582" name="Groep 1581">
                  <a:extLst>
                    <a:ext uri="{FF2B5EF4-FFF2-40B4-BE49-F238E27FC236}">
                      <a16:creationId xmlns:a16="http://schemas.microsoft.com/office/drawing/2014/main" id="{B58FAAA3-5BCD-511F-4341-E29D807661C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74" name="Groep 1673">
                    <a:extLst>
                      <a:ext uri="{FF2B5EF4-FFF2-40B4-BE49-F238E27FC236}">
                        <a16:creationId xmlns:a16="http://schemas.microsoft.com/office/drawing/2014/main" id="{FF3E2126-32FE-8000-E049-1E6B299AB9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81" name="Ovaal 1680">
                      <a:extLst>
                        <a:ext uri="{FF2B5EF4-FFF2-40B4-BE49-F238E27FC236}">
                          <a16:creationId xmlns:a16="http://schemas.microsoft.com/office/drawing/2014/main" id="{3C4F866A-F7D0-F659-98E1-21053B484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2" name="Ovaal 1681">
                      <a:extLst>
                        <a:ext uri="{FF2B5EF4-FFF2-40B4-BE49-F238E27FC236}">
                          <a16:creationId xmlns:a16="http://schemas.microsoft.com/office/drawing/2014/main" id="{5C7A4440-28DD-BE28-DCDA-6144344E9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3" name="Ovaal 1682">
                      <a:extLst>
                        <a:ext uri="{FF2B5EF4-FFF2-40B4-BE49-F238E27FC236}">
                          <a16:creationId xmlns:a16="http://schemas.microsoft.com/office/drawing/2014/main" id="{C98CA822-ED73-8B6F-39A3-DD074F196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4" name="Ovaal 1683">
                      <a:extLst>
                        <a:ext uri="{FF2B5EF4-FFF2-40B4-BE49-F238E27FC236}">
                          <a16:creationId xmlns:a16="http://schemas.microsoft.com/office/drawing/2014/main" id="{2A167565-2836-9F16-AB3D-4D738ADB12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5" name="Ovaal 1684">
                      <a:extLst>
                        <a:ext uri="{FF2B5EF4-FFF2-40B4-BE49-F238E27FC236}">
                          <a16:creationId xmlns:a16="http://schemas.microsoft.com/office/drawing/2014/main" id="{C13A26EF-AE01-2304-C77C-BFE1D1091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75" name="Groep 1674">
                    <a:extLst>
                      <a:ext uri="{FF2B5EF4-FFF2-40B4-BE49-F238E27FC236}">
                        <a16:creationId xmlns:a16="http://schemas.microsoft.com/office/drawing/2014/main" id="{8EF5123D-C60B-2CC5-128A-9FD4502BF2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76" name="Ovaal 1675">
                      <a:extLst>
                        <a:ext uri="{FF2B5EF4-FFF2-40B4-BE49-F238E27FC236}">
                          <a16:creationId xmlns:a16="http://schemas.microsoft.com/office/drawing/2014/main" id="{E6914FFF-1DA7-50C2-9D4F-F237C9612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7" name="Ovaal 1676">
                      <a:extLst>
                        <a:ext uri="{FF2B5EF4-FFF2-40B4-BE49-F238E27FC236}">
                          <a16:creationId xmlns:a16="http://schemas.microsoft.com/office/drawing/2014/main" id="{B79A5A7F-EA1B-9193-7F74-81B2475810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8" name="Ovaal 1677">
                      <a:extLst>
                        <a:ext uri="{FF2B5EF4-FFF2-40B4-BE49-F238E27FC236}">
                          <a16:creationId xmlns:a16="http://schemas.microsoft.com/office/drawing/2014/main" id="{3A352661-109B-BC4D-AB82-44594D0DA9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9" name="Ovaal 1678">
                      <a:extLst>
                        <a:ext uri="{FF2B5EF4-FFF2-40B4-BE49-F238E27FC236}">
                          <a16:creationId xmlns:a16="http://schemas.microsoft.com/office/drawing/2014/main" id="{E2C5560E-8617-E4D4-9722-27E72B2A2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80" name="Ovaal 1679">
                      <a:extLst>
                        <a:ext uri="{FF2B5EF4-FFF2-40B4-BE49-F238E27FC236}">
                          <a16:creationId xmlns:a16="http://schemas.microsoft.com/office/drawing/2014/main" id="{2ACDE749-BEF0-6759-EB7A-6928A5EA2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3" name="Groep 1582">
                  <a:extLst>
                    <a:ext uri="{FF2B5EF4-FFF2-40B4-BE49-F238E27FC236}">
                      <a16:creationId xmlns:a16="http://schemas.microsoft.com/office/drawing/2014/main" id="{17644870-AA94-4A56-FF7C-ACB23711B06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62" name="Groep 1661">
                    <a:extLst>
                      <a:ext uri="{FF2B5EF4-FFF2-40B4-BE49-F238E27FC236}">
                        <a16:creationId xmlns:a16="http://schemas.microsoft.com/office/drawing/2014/main" id="{29465B32-BF55-631A-3A4A-35E0E0F21CA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69" name="Ovaal 1668">
                      <a:extLst>
                        <a:ext uri="{FF2B5EF4-FFF2-40B4-BE49-F238E27FC236}">
                          <a16:creationId xmlns:a16="http://schemas.microsoft.com/office/drawing/2014/main" id="{AB0E6E31-8386-8B7E-137B-22ADE07B4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0" name="Ovaal 1669">
                      <a:extLst>
                        <a:ext uri="{FF2B5EF4-FFF2-40B4-BE49-F238E27FC236}">
                          <a16:creationId xmlns:a16="http://schemas.microsoft.com/office/drawing/2014/main" id="{ADA52EDA-B3E1-5647-D887-2C69BB5DD0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1" name="Ovaal 1670">
                      <a:extLst>
                        <a:ext uri="{FF2B5EF4-FFF2-40B4-BE49-F238E27FC236}">
                          <a16:creationId xmlns:a16="http://schemas.microsoft.com/office/drawing/2014/main" id="{8B27E306-2458-11C6-F1FB-C1A0F24A9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2" name="Ovaal 1671">
                      <a:extLst>
                        <a:ext uri="{FF2B5EF4-FFF2-40B4-BE49-F238E27FC236}">
                          <a16:creationId xmlns:a16="http://schemas.microsoft.com/office/drawing/2014/main" id="{01B7981B-734A-7C9C-F59F-E267C7043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73" name="Ovaal 1672">
                      <a:extLst>
                        <a:ext uri="{FF2B5EF4-FFF2-40B4-BE49-F238E27FC236}">
                          <a16:creationId xmlns:a16="http://schemas.microsoft.com/office/drawing/2014/main" id="{2F4934F9-2FA1-5DEA-56EB-B405FE8BBA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63" name="Groep 1662">
                    <a:extLst>
                      <a:ext uri="{FF2B5EF4-FFF2-40B4-BE49-F238E27FC236}">
                        <a16:creationId xmlns:a16="http://schemas.microsoft.com/office/drawing/2014/main" id="{196A7F75-9492-74AC-4DCC-C7D394AC24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64" name="Ovaal 1663">
                      <a:extLst>
                        <a:ext uri="{FF2B5EF4-FFF2-40B4-BE49-F238E27FC236}">
                          <a16:creationId xmlns:a16="http://schemas.microsoft.com/office/drawing/2014/main" id="{5DE17B52-0F65-D544-135C-C404527D7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5" name="Ovaal 1664">
                      <a:extLst>
                        <a:ext uri="{FF2B5EF4-FFF2-40B4-BE49-F238E27FC236}">
                          <a16:creationId xmlns:a16="http://schemas.microsoft.com/office/drawing/2014/main" id="{966176BA-A6FB-4103-2301-11409CDC6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6" name="Ovaal 1665">
                      <a:extLst>
                        <a:ext uri="{FF2B5EF4-FFF2-40B4-BE49-F238E27FC236}">
                          <a16:creationId xmlns:a16="http://schemas.microsoft.com/office/drawing/2014/main" id="{214E670A-2956-DBCD-8321-50AF0FB65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7" name="Ovaal 1666">
                      <a:extLst>
                        <a:ext uri="{FF2B5EF4-FFF2-40B4-BE49-F238E27FC236}">
                          <a16:creationId xmlns:a16="http://schemas.microsoft.com/office/drawing/2014/main" id="{C15A6F8F-92A3-16BC-51BE-64DEDECC6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8" name="Ovaal 1667">
                      <a:extLst>
                        <a:ext uri="{FF2B5EF4-FFF2-40B4-BE49-F238E27FC236}">
                          <a16:creationId xmlns:a16="http://schemas.microsoft.com/office/drawing/2014/main" id="{84EFDDF6-5FBB-1CB5-E8D3-1127B148F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4" name="Groep 1583">
                  <a:extLst>
                    <a:ext uri="{FF2B5EF4-FFF2-40B4-BE49-F238E27FC236}">
                      <a16:creationId xmlns:a16="http://schemas.microsoft.com/office/drawing/2014/main" id="{A5E3590B-F8BA-2CEE-4425-6CD0EDE0AE7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50" name="Groep 1649">
                    <a:extLst>
                      <a:ext uri="{FF2B5EF4-FFF2-40B4-BE49-F238E27FC236}">
                        <a16:creationId xmlns:a16="http://schemas.microsoft.com/office/drawing/2014/main" id="{AA65031E-AC75-886F-6354-613CBB1F9C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57" name="Ovaal 1656">
                      <a:extLst>
                        <a:ext uri="{FF2B5EF4-FFF2-40B4-BE49-F238E27FC236}">
                          <a16:creationId xmlns:a16="http://schemas.microsoft.com/office/drawing/2014/main" id="{088C96B6-D946-198D-0F1E-1432D8504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8" name="Ovaal 1657">
                      <a:extLst>
                        <a:ext uri="{FF2B5EF4-FFF2-40B4-BE49-F238E27FC236}">
                          <a16:creationId xmlns:a16="http://schemas.microsoft.com/office/drawing/2014/main" id="{28159D1A-2251-4741-BA04-A520D277E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9" name="Ovaal 1658">
                      <a:extLst>
                        <a:ext uri="{FF2B5EF4-FFF2-40B4-BE49-F238E27FC236}">
                          <a16:creationId xmlns:a16="http://schemas.microsoft.com/office/drawing/2014/main" id="{ED927E8E-11BF-06CE-B120-0B325766E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0" name="Ovaal 1659">
                      <a:extLst>
                        <a:ext uri="{FF2B5EF4-FFF2-40B4-BE49-F238E27FC236}">
                          <a16:creationId xmlns:a16="http://schemas.microsoft.com/office/drawing/2014/main" id="{33AF11A4-1E17-AEF6-1D2D-8E4698D3E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61" name="Ovaal 1660">
                      <a:extLst>
                        <a:ext uri="{FF2B5EF4-FFF2-40B4-BE49-F238E27FC236}">
                          <a16:creationId xmlns:a16="http://schemas.microsoft.com/office/drawing/2014/main" id="{63AC14B3-5EE9-9BF6-8EF3-2AB903FB8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51" name="Groep 1650">
                    <a:extLst>
                      <a:ext uri="{FF2B5EF4-FFF2-40B4-BE49-F238E27FC236}">
                        <a16:creationId xmlns:a16="http://schemas.microsoft.com/office/drawing/2014/main" id="{94E7A77D-23F2-180D-2086-8BD4D258E1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52" name="Ovaal 1651">
                      <a:extLst>
                        <a:ext uri="{FF2B5EF4-FFF2-40B4-BE49-F238E27FC236}">
                          <a16:creationId xmlns:a16="http://schemas.microsoft.com/office/drawing/2014/main" id="{5FCAD30F-8139-6CBE-FAF0-652EDA6A6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3" name="Ovaal 1652">
                      <a:extLst>
                        <a:ext uri="{FF2B5EF4-FFF2-40B4-BE49-F238E27FC236}">
                          <a16:creationId xmlns:a16="http://schemas.microsoft.com/office/drawing/2014/main" id="{B69E9A61-0A86-B857-A894-E502FC203D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4" name="Ovaal 1653">
                      <a:extLst>
                        <a:ext uri="{FF2B5EF4-FFF2-40B4-BE49-F238E27FC236}">
                          <a16:creationId xmlns:a16="http://schemas.microsoft.com/office/drawing/2014/main" id="{AEC485B8-3294-AB9A-5023-2394220662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5" name="Ovaal 1654">
                      <a:extLst>
                        <a:ext uri="{FF2B5EF4-FFF2-40B4-BE49-F238E27FC236}">
                          <a16:creationId xmlns:a16="http://schemas.microsoft.com/office/drawing/2014/main" id="{4FF53F23-61C2-CACF-3B39-5A99533D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56" name="Ovaal 1655">
                      <a:extLst>
                        <a:ext uri="{FF2B5EF4-FFF2-40B4-BE49-F238E27FC236}">
                          <a16:creationId xmlns:a16="http://schemas.microsoft.com/office/drawing/2014/main" id="{1AB9B66B-78F8-2ADF-E4E1-9C6E8BA18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5" name="Groep 1584">
                  <a:extLst>
                    <a:ext uri="{FF2B5EF4-FFF2-40B4-BE49-F238E27FC236}">
                      <a16:creationId xmlns:a16="http://schemas.microsoft.com/office/drawing/2014/main" id="{35E5CC57-2D38-F12F-A969-2CD59711DBD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38" name="Groep 1637">
                    <a:extLst>
                      <a:ext uri="{FF2B5EF4-FFF2-40B4-BE49-F238E27FC236}">
                        <a16:creationId xmlns:a16="http://schemas.microsoft.com/office/drawing/2014/main" id="{E201CCDE-813A-2342-5020-4DD6A673E9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45" name="Ovaal 1644">
                      <a:extLst>
                        <a:ext uri="{FF2B5EF4-FFF2-40B4-BE49-F238E27FC236}">
                          <a16:creationId xmlns:a16="http://schemas.microsoft.com/office/drawing/2014/main" id="{93447DE1-2674-E329-0C5A-3019C7E4B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6" name="Ovaal 1645">
                      <a:extLst>
                        <a:ext uri="{FF2B5EF4-FFF2-40B4-BE49-F238E27FC236}">
                          <a16:creationId xmlns:a16="http://schemas.microsoft.com/office/drawing/2014/main" id="{03FD2233-C5DA-D108-3E57-314B118B0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7" name="Ovaal 1646">
                      <a:extLst>
                        <a:ext uri="{FF2B5EF4-FFF2-40B4-BE49-F238E27FC236}">
                          <a16:creationId xmlns:a16="http://schemas.microsoft.com/office/drawing/2014/main" id="{01C10FC6-FA73-5BEF-4FC9-0DF64F6C7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8" name="Ovaal 1647">
                      <a:extLst>
                        <a:ext uri="{FF2B5EF4-FFF2-40B4-BE49-F238E27FC236}">
                          <a16:creationId xmlns:a16="http://schemas.microsoft.com/office/drawing/2014/main" id="{D54B0E97-E557-05E3-8B1A-863EAB126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9" name="Ovaal 1648">
                      <a:extLst>
                        <a:ext uri="{FF2B5EF4-FFF2-40B4-BE49-F238E27FC236}">
                          <a16:creationId xmlns:a16="http://schemas.microsoft.com/office/drawing/2014/main" id="{52BEAFF3-EA0D-5B2E-32A5-B999CA1C0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39" name="Groep 1638">
                    <a:extLst>
                      <a:ext uri="{FF2B5EF4-FFF2-40B4-BE49-F238E27FC236}">
                        <a16:creationId xmlns:a16="http://schemas.microsoft.com/office/drawing/2014/main" id="{539A09CB-141B-4B28-8E6C-57F7D1F233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40" name="Ovaal 1639">
                      <a:extLst>
                        <a:ext uri="{FF2B5EF4-FFF2-40B4-BE49-F238E27FC236}">
                          <a16:creationId xmlns:a16="http://schemas.microsoft.com/office/drawing/2014/main" id="{75EF1B28-AF3D-E592-9E4D-9AF32D241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1" name="Ovaal 1640">
                      <a:extLst>
                        <a:ext uri="{FF2B5EF4-FFF2-40B4-BE49-F238E27FC236}">
                          <a16:creationId xmlns:a16="http://schemas.microsoft.com/office/drawing/2014/main" id="{CE9B542E-05AF-F13D-FE69-B4F22A46D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2" name="Ovaal 1641">
                      <a:extLst>
                        <a:ext uri="{FF2B5EF4-FFF2-40B4-BE49-F238E27FC236}">
                          <a16:creationId xmlns:a16="http://schemas.microsoft.com/office/drawing/2014/main" id="{8DE53FD7-7A3E-A21C-87A1-EFB9CAC57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3" name="Ovaal 1642">
                      <a:extLst>
                        <a:ext uri="{FF2B5EF4-FFF2-40B4-BE49-F238E27FC236}">
                          <a16:creationId xmlns:a16="http://schemas.microsoft.com/office/drawing/2014/main" id="{B1005EF0-57AA-5450-A84F-9AD52CE7B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44" name="Ovaal 1643">
                      <a:extLst>
                        <a:ext uri="{FF2B5EF4-FFF2-40B4-BE49-F238E27FC236}">
                          <a16:creationId xmlns:a16="http://schemas.microsoft.com/office/drawing/2014/main" id="{BFA24889-5F1E-56E7-58A8-ED2172AC8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6" name="Groep 1585">
                  <a:extLst>
                    <a:ext uri="{FF2B5EF4-FFF2-40B4-BE49-F238E27FC236}">
                      <a16:creationId xmlns:a16="http://schemas.microsoft.com/office/drawing/2014/main" id="{97ADD495-26DD-AE66-AEDA-7B4BAA9B868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26" name="Groep 1625">
                    <a:extLst>
                      <a:ext uri="{FF2B5EF4-FFF2-40B4-BE49-F238E27FC236}">
                        <a16:creationId xmlns:a16="http://schemas.microsoft.com/office/drawing/2014/main" id="{4832F72B-B1B9-BC2A-C5E5-BFC73BA7CFC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33" name="Ovaal 1632">
                      <a:extLst>
                        <a:ext uri="{FF2B5EF4-FFF2-40B4-BE49-F238E27FC236}">
                          <a16:creationId xmlns:a16="http://schemas.microsoft.com/office/drawing/2014/main" id="{19D16233-C60E-B047-985B-97AEE4598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4" name="Ovaal 1633">
                      <a:extLst>
                        <a:ext uri="{FF2B5EF4-FFF2-40B4-BE49-F238E27FC236}">
                          <a16:creationId xmlns:a16="http://schemas.microsoft.com/office/drawing/2014/main" id="{89FAFC32-B7F3-940E-B5B8-45982DE6F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5" name="Ovaal 1634">
                      <a:extLst>
                        <a:ext uri="{FF2B5EF4-FFF2-40B4-BE49-F238E27FC236}">
                          <a16:creationId xmlns:a16="http://schemas.microsoft.com/office/drawing/2014/main" id="{E2F1B1F3-B881-BC2C-E4E0-9FC746B27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6" name="Ovaal 1635">
                      <a:extLst>
                        <a:ext uri="{FF2B5EF4-FFF2-40B4-BE49-F238E27FC236}">
                          <a16:creationId xmlns:a16="http://schemas.microsoft.com/office/drawing/2014/main" id="{2765A0B7-4DCD-9DA9-C921-9AD891204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7" name="Ovaal 1636">
                      <a:extLst>
                        <a:ext uri="{FF2B5EF4-FFF2-40B4-BE49-F238E27FC236}">
                          <a16:creationId xmlns:a16="http://schemas.microsoft.com/office/drawing/2014/main" id="{4222D094-0320-BC26-27F0-BADE292872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27" name="Groep 1626">
                    <a:extLst>
                      <a:ext uri="{FF2B5EF4-FFF2-40B4-BE49-F238E27FC236}">
                        <a16:creationId xmlns:a16="http://schemas.microsoft.com/office/drawing/2014/main" id="{69075D4F-6731-85E6-DEE6-0CCB110FDD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8" name="Ovaal 1627">
                      <a:extLst>
                        <a:ext uri="{FF2B5EF4-FFF2-40B4-BE49-F238E27FC236}">
                          <a16:creationId xmlns:a16="http://schemas.microsoft.com/office/drawing/2014/main" id="{4554DCBE-CFC8-F7E8-0AF6-1D9D4EC53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9" name="Ovaal 1628">
                      <a:extLst>
                        <a:ext uri="{FF2B5EF4-FFF2-40B4-BE49-F238E27FC236}">
                          <a16:creationId xmlns:a16="http://schemas.microsoft.com/office/drawing/2014/main" id="{3A76560D-8771-FBE2-E2B4-28CE47C7A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0" name="Ovaal 1629">
                      <a:extLst>
                        <a:ext uri="{FF2B5EF4-FFF2-40B4-BE49-F238E27FC236}">
                          <a16:creationId xmlns:a16="http://schemas.microsoft.com/office/drawing/2014/main" id="{14E5073F-5FCB-9E81-7F21-396FBD577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1" name="Ovaal 1630">
                      <a:extLst>
                        <a:ext uri="{FF2B5EF4-FFF2-40B4-BE49-F238E27FC236}">
                          <a16:creationId xmlns:a16="http://schemas.microsoft.com/office/drawing/2014/main" id="{5343942B-2FF6-197B-9B15-7DA6E7555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32" name="Ovaal 1631">
                      <a:extLst>
                        <a:ext uri="{FF2B5EF4-FFF2-40B4-BE49-F238E27FC236}">
                          <a16:creationId xmlns:a16="http://schemas.microsoft.com/office/drawing/2014/main" id="{4430B9C9-A537-B358-A0F5-4C6D1203A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7" name="Groep 1586">
                  <a:extLst>
                    <a:ext uri="{FF2B5EF4-FFF2-40B4-BE49-F238E27FC236}">
                      <a16:creationId xmlns:a16="http://schemas.microsoft.com/office/drawing/2014/main" id="{F2F93251-DC2D-6DD6-968B-D38CCF55477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14" name="Groep 1613">
                    <a:extLst>
                      <a:ext uri="{FF2B5EF4-FFF2-40B4-BE49-F238E27FC236}">
                        <a16:creationId xmlns:a16="http://schemas.microsoft.com/office/drawing/2014/main" id="{A28D86F7-F020-6F78-2E47-286528246F7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21" name="Ovaal 1620">
                      <a:extLst>
                        <a:ext uri="{FF2B5EF4-FFF2-40B4-BE49-F238E27FC236}">
                          <a16:creationId xmlns:a16="http://schemas.microsoft.com/office/drawing/2014/main" id="{DC2CF0CD-AF4D-4D75-07F0-C57442E20C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2" name="Ovaal 1621">
                      <a:extLst>
                        <a:ext uri="{FF2B5EF4-FFF2-40B4-BE49-F238E27FC236}">
                          <a16:creationId xmlns:a16="http://schemas.microsoft.com/office/drawing/2014/main" id="{4D2E35D0-6B6D-2701-1670-C86C3D96D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3" name="Ovaal 1622">
                      <a:extLst>
                        <a:ext uri="{FF2B5EF4-FFF2-40B4-BE49-F238E27FC236}">
                          <a16:creationId xmlns:a16="http://schemas.microsoft.com/office/drawing/2014/main" id="{08E6BD77-EC25-5EA9-2209-F7DCF0437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4" name="Ovaal 1623">
                      <a:extLst>
                        <a:ext uri="{FF2B5EF4-FFF2-40B4-BE49-F238E27FC236}">
                          <a16:creationId xmlns:a16="http://schemas.microsoft.com/office/drawing/2014/main" id="{B10E5D90-34FD-D2A6-2690-DAB522D8E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5" name="Ovaal 1624">
                      <a:extLst>
                        <a:ext uri="{FF2B5EF4-FFF2-40B4-BE49-F238E27FC236}">
                          <a16:creationId xmlns:a16="http://schemas.microsoft.com/office/drawing/2014/main" id="{ADA5D00D-1890-08E1-0209-4FBF63A61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15" name="Groep 1614">
                    <a:extLst>
                      <a:ext uri="{FF2B5EF4-FFF2-40B4-BE49-F238E27FC236}">
                        <a16:creationId xmlns:a16="http://schemas.microsoft.com/office/drawing/2014/main" id="{B17A394D-7B7A-8D40-6F77-9373812AC7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16" name="Ovaal 1615">
                      <a:extLst>
                        <a:ext uri="{FF2B5EF4-FFF2-40B4-BE49-F238E27FC236}">
                          <a16:creationId xmlns:a16="http://schemas.microsoft.com/office/drawing/2014/main" id="{A0461AEC-A8D5-33A6-73C9-95402F7CF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7" name="Ovaal 1616">
                      <a:extLst>
                        <a:ext uri="{FF2B5EF4-FFF2-40B4-BE49-F238E27FC236}">
                          <a16:creationId xmlns:a16="http://schemas.microsoft.com/office/drawing/2014/main" id="{9AF2CA31-71BF-C50A-94E0-C8C881F6D5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8" name="Ovaal 1617">
                      <a:extLst>
                        <a:ext uri="{FF2B5EF4-FFF2-40B4-BE49-F238E27FC236}">
                          <a16:creationId xmlns:a16="http://schemas.microsoft.com/office/drawing/2014/main" id="{D0357146-E6B5-FAAF-00A6-70C60BAEB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9" name="Ovaal 1618">
                      <a:extLst>
                        <a:ext uri="{FF2B5EF4-FFF2-40B4-BE49-F238E27FC236}">
                          <a16:creationId xmlns:a16="http://schemas.microsoft.com/office/drawing/2014/main" id="{D1795877-5ADB-2B39-2ADA-B24F61158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20" name="Ovaal 1619">
                      <a:extLst>
                        <a:ext uri="{FF2B5EF4-FFF2-40B4-BE49-F238E27FC236}">
                          <a16:creationId xmlns:a16="http://schemas.microsoft.com/office/drawing/2014/main" id="{7AF90EC4-B8DE-50FE-A3C2-DFBF2A95FE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8" name="Groep 1587">
                  <a:extLst>
                    <a:ext uri="{FF2B5EF4-FFF2-40B4-BE49-F238E27FC236}">
                      <a16:creationId xmlns:a16="http://schemas.microsoft.com/office/drawing/2014/main" id="{0DBAA9D2-32FC-A32A-CCDC-8235758320A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602" name="Groep 1601">
                    <a:extLst>
                      <a:ext uri="{FF2B5EF4-FFF2-40B4-BE49-F238E27FC236}">
                        <a16:creationId xmlns:a16="http://schemas.microsoft.com/office/drawing/2014/main" id="{81DA3CA0-F375-E4C2-B3A4-37E65881911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09" name="Ovaal 1608">
                      <a:extLst>
                        <a:ext uri="{FF2B5EF4-FFF2-40B4-BE49-F238E27FC236}">
                          <a16:creationId xmlns:a16="http://schemas.microsoft.com/office/drawing/2014/main" id="{088AD897-8DFA-F843-703D-DB24F6F8B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0" name="Ovaal 1609">
                      <a:extLst>
                        <a:ext uri="{FF2B5EF4-FFF2-40B4-BE49-F238E27FC236}">
                          <a16:creationId xmlns:a16="http://schemas.microsoft.com/office/drawing/2014/main" id="{848065F7-BE77-27A7-D960-41EE70D04E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1" name="Ovaal 1610">
                      <a:extLst>
                        <a:ext uri="{FF2B5EF4-FFF2-40B4-BE49-F238E27FC236}">
                          <a16:creationId xmlns:a16="http://schemas.microsoft.com/office/drawing/2014/main" id="{EF9E9FD4-204E-FDEF-54EB-9BDDC6000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2" name="Ovaal 1611">
                      <a:extLst>
                        <a:ext uri="{FF2B5EF4-FFF2-40B4-BE49-F238E27FC236}">
                          <a16:creationId xmlns:a16="http://schemas.microsoft.com/office/drawing/2014/main" id="{F1BDF9D8-BF1E-0074-1B01-CD3AFAA19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13" name="Ovaal 1612">
                      <a:extLst>
                        <a:ext uri="{FF2B5EF4-FFF2-40B4-BE49-F238E27FC236}">
                          <a16:creationId xmlns:a16="http://schemas.microsoft.com/office/drawing/2014/main" id="{5E9D2E74-E443-B890-4F5E-DC1C354EC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603" name="Groep 1602">
                    <a:extLst>
                      <a:ext uri="{FF2B5EF4-FFF2-40B4-BE49-F238E27FC236}">
                        <a16:creationId xmlns:a16="http://schemas.microsoft.com/office/drawing/2014/main" id="{750FA3AE-BC1E-606D-471A-5FF67A46A70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604" name="Ovaal 1603">
                      <a:extLst>
                        <a:ext uri="{FF2B5EF4-FFF2-40B4-BE49-F238E27FC236}">
                          <a16:creationId xmlns:a16="http://schemas.microsoft.com/office/drawing/2014/main" id="{B57DFEFE-259A-D0B4-63DC-A22A2E2D0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5" name="Ovaal 1604">
                      <a:extLst>
                        <a:ext uri="{FF2B5EF4-FFF2-40B4-BE49-F238E27FC236}">
                          <a16:creationId xmlns:a16="http://schemas.microsoft.com/office/drawing/2014/main" id="{15E5A292-26B3-D71F-60F4-09EFA59C5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6" name="Ovaal 1605">
                      <a:extLst>
                        <a:ext uri="{FF2B5EF4-FFF2-40B4-BE49-F238E27FC236}">
                          <a16:creationId xmlns:a16="http://schemas.microsoft.com/office/drawing/2014/main" id="{BA446B28-180E-36AB-5764-BE987FDB5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7" name="Ovaal 1606">
                      <a:extLst>
                        <a:ext uri="{FF2B5EF4-FFF2-40B4-BE49-F238E27FC236}">
                          <a16:creationId xmlns:a16="http://schemas.microsoft.com/office/drawing/2014/main" id="{996C16E2-5BD7-3F2F-75DD-B232AC262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8" name="Ovaal 1607">
                      <a:extLst>
                        <a:ext uri="{FF2B5EF4-FFF2-40B4-BE49-F238E27FC236}">
                          <a16:creationId xmlns:a16="http://schemas.microsoft.com/office/drawing/2014/main" id="{2218C3BF-D514-CD70-A4F6-6EA6101D9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89" name="Groep 1588">
                  <a:extLst>
                    <a:ext uri="{FF2B5EF4-FFF2-40B4-BE49-F238E27FC236}">
                      <a16:creationId xmlns:a16="http://schemas.microsoft.com/office/drawing/2014/main" id="{68B41445-9736-069E-9ACF-C2D216819E1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90" name="Groep 1589">
                    <a:extLst>
                      <a:ext uri="{FF2B5EF4-FFF2-40B4-BE49-F238E27FC236}">
                        <a16:creationId xmlns:a16="http://schemas.microsoft.com/office/drawing/2014/main" id="{917C591A-AFC5-C46F-1021-837973920E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97" name="Ovaal 1596">
                      <a:extLst>
                        <a:ext uri="{FF2B5EF4-FFF2-40B4-BE49-F238E27FC236}">
                          <a16:creationId xmlns:a16="http://schemas.microsoft.com/office/drawing/2014/main" id="{D5A702C6-47DA-2F9E-2C36-CC27BB30D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8" name="Ovaal 1597">
                      <a:extLst>
                        <a:ext uri="{FF2B5EF4-FFF2-40B4-BE49-F238E27FC236}">
                          <a16:creationId xmlns:a16="http://schemas.microsoft.com/office/drawing/2014/main" id="{BE348BE9-64C1-2076-1DD7-E214863D4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9" name="Ovaal 1598">
                      <a:extLst>
                        <a:ext uri="{FF2B5EF4-FFF2-40B4-BE49-F238E27FC236}">
                          <a16:creationId xmlns:a16="http://schemas.microsoft.com/office/drawing/2014/main" id="{071FC4CA-5B86-9F48-ED9B-6BCECFDFD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0" name="Ovaal 1599">
                      <a:extLst>
                        <a:ext uri="{FF2B5EF4-FFF2-40B4-BE49-F238E27FC236}">
                          <a16:creationId xmlns:a16="http://schemas.microsoft.com/office/drawing/2014/main" id="{69BA46E5-E325-BC7C-C87C-6E7C7CACE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601" name="Ovaal 1600">
                      <a:extLst>
                        <a:ext uri="{FF2B5EF4-FFF2-40B4-BE49-F238E27FC236}">
                          <a16:creationId xmlns:a16="http://schemas.microsoft.com/office/drawing/2014/main" id="{40833269-6D6E-8A71-DBDF-8061297B6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91" name="Groep 1590">
                    <a:extLst>
                      <a:ext uri="{FF2B5EF4-FFF2-40B4-BE49-F238E27FC236}">
                        <a16:creationId xmlns:a16="http://schemas.microsoft.com/office/drawing/2014/main" id="{4780626F-9C15-4F9A-61D8-BF76E1DECC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92" name="Ovaal 1591">
                      <a:extLst>
                        <a:ext uri="{FF2B5EF4-FFF2-40B4-BE49-F238E27FC236}">
                          <a16:creationId xmlns:a16="http://schemas.microsoft.com/office/drawing/2014/main" id="{CF1C6D96-B323-6449-555E-37BAE14A0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3" name="Ovaal 1592">
                      <a:extLst>
                        <a:ext uri="{FF2B5EF4-FFF2-40B4-BE49-F238E27FC236}">
                          <a16:creationId xmlns:a16="http://schemas.microsoft.com/office/drawing/2014/main" id="{75BCB41B-9AEA-0E26-8784-04F8D3828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4" name="Ovaal 1593">
                      <a:extLst>
                        <a:ext uri="{FF2B5EF4-FFF2-40B4-BE49-F238E27FC236}">
                          <a16:creationId xmlns:a16="http://schemas.microsoft.com/office/drawing/2014/main" id="{26DD2C8F-165A-9199-E7C6-83D596762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5" name="Ovaal 1594">
                      <a:extLst>
                        <a:ext uri="{FF2B5EF4-FFF2-40B4-BE49-F238E27FC236}">
                          <a16:creationId xmlns:a16="http://schemas.microsoft.com/office/drawing/2014/main" id="{02DEC051-E537-C45E-C8C8-2C782A27AB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96" name="Ovaal 1595">
                      <a:extLst>
                        <a:ext uri="{FF2B5EF4-FFF2-40B4-BE49-F238E27FC236}">
                          <a16:creationId xmlns:a16="http://schemas.microsoft.com/office/drawing/2014/main" id="{E858FC05-6D7D-28EC-CCC1-BD5576206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7" name="Groep 1266">
                <a:extLst>
                  <a:ext uri="{FF2B5EF4-FFF2-40B4-BE49-F238E27FC236}">
                    <a16:creationId xmlns:a16="http://schemas.microsoft.com/office/drawing/2014/main" id="{EB25A5A7-6774-571E-6F6E-A0E3150884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1478" name="Groep 1477">
                  <a:extLst>
                    <a:ext uri="{FF2B5EF4-FFF2-40B4-BE49-F238E27FC236}">
                      <a16:creationId xmlns:a16="http://schemas.microsoft.com/office/drawing/2014/main" id="{66A3A4A3-E07E-B459-AE60-459F91AD6782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70" name="Groep 1569">
                    <a:extLst>
                      <a:ext uri="{FF2B5EF4-FFF2-40B4-BE49-F238E27FC236}">
                        <a16:creationId xmlns:a16="http://schemas.microsoft.com/office/drawing/2014/main" id="{71825088-56D1-7F22-0853-9C2280600F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7" name="Ovaal 1576">
                      <a:extLst>
                        <a:ext uri="{FF2B5EF4-FFF2-40B4-BE49-F238E27FC236}">
                          <a16:creationId xmlns:a16="http://schemas.microsoft.com/office/drawing/2014/main" id="{F057C0EE-0E71-D426-FF5C-446E2E34FC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8" name="Ovaal 1577">
                      <a:extLst>
                        <a:ext uri="{FF2B5EF4-FFF2-40B4-BE49-F238E27FC236}">
                          <a16:creationId xmlns:a16="http://schemas.microsoft.com/office/drawing/2014/main" id="{CF971EB5-A91C-9D90-1B50-9B3F004C3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9" name="Ovaal 1578">
                      <a:extLst>
                        <a:ext uri="{FF2B5EF4-FFF2-40B4-BE49-F238E27FC236}">
                          <a16:creationId xmlns:a16="http://schemas.microsoft.com/office/drawing/2014/main" id="{18B3B4FB-36E3-0876-7CE5-C0FD64018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0" name="Ovaal 1579">
                      <a:extLst>
                        <a:ext uri="{FF2B5EF4-FFF2-40B4-BE49-F238E27FC236}">
                          <a16:creationId xmlns:a16="http://schemas.microsoft.com/office/drawing/2014/main" id="{F6F5C314-22C3-2D3E-84CC-E3D4A52CD6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81" name="Ovaal 1580">
                      <a:extLst>
                        <a:ext uri="{FF2B5EF4-FFF2-40B4-BE49-F238E27FC236}">
                          <a16:creationId xmlns:a16="http://schemas.microsoft.com/office/drawing/2014/main" id="{48B44534-7BBE-0D50-48DE-9666F4753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71" name="Groep 1570">
                    <a:extLst>
                      <a:ext uri="{FF2B5EF4-FFF2-40B4-BE49-F238E27FC236}">
                        <a16:creationId xmlns:a16="http://schemas.microsoft.com/office/drawing/2014/main" id="{4D03D507-526C-AA2D-A239-415E120F75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72" name="Ovaal 1571">
                      <a:extLst>
                        <a:ext uri="{FF2B5EF4-FFF2-40B4-BE49-F238E27FC236}">
                          <a16:creationId xmlns:a16="http://schemas.microsoft.com/office/drawing/2014/main" id="{8A771206-0635-25DE-CE74-D4385B97A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3" name="Ovaal 1572">
                      <a:extLst>
                        <a:ext uri="{FF2B5EF4-FFF2-40B4-BE49-F238E27FC236}">
                          <a16:creationId xmlns:a16="http://schemas.microsoft.com/office/drawing/2014/main" id="{25B36FDD-C301-40DF-1292-D2A3A8919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4" name="Ovaal 1573">
                      <a:extLst>
                        <a:ext uri="{FF2B5EF4-FFF2-40B4-BE49-F238E27FC236}">
                          <a16:creationId xmlns:a16="http://schemas.microsoft.com/office/drawing/2014/main" id="{EAFFA26A-B5EB-81E3-B9FF-EF188E4565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5" name="Ovaal 1574">
                      <a:extLst>
                        <a:ext uri="{FF2B5EF4-FFF2-40B4-BE49-F238E27FC236}">
                          <a16:creationId xmlns:a16="http://schemas.microsoft.com/office/drawing/2014/main" id="{CC12EA08-9F26-CFB3-C4B2-604D17A97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76" name="Ovaal 1575">
                      <a:extLst>
                        <a:ext uri="{FF2B5EF4-FFF2-40B4-BE49-F238E27FC236}">
                          <a16:creationId xmlns:a16="http://schemas.microsoft.com/office/drawing/2014/main" id="{DB018A36-146D-2FBD-3FD3-98F12E2C8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79" name="Groep 1478">
                  <a:extLst>
                    <a:ext uri="{FF2B5EF4-FFF2-40B4-BE49-F238E27FC236}">
                      <a16:creationId xmlns:a16="http://schemas.microsoft.com/office/drawing/2014/main" id="{9B601C0C-B247-65A7-D754-BF993E4B8E8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58" name="Groep 1557">
                    <a:extLst>
                      <a:ext uri="{FF2B5EF4-FFF2-40B4-BE49-F238E27FC236}">
                        <a16:creationId xmlns:a16="http://schemas.microsoft.com/office/drawing/2014/main" id="{DA7734F5-6411-DC40-5074-34C58CE765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65" name="Ovaal 1564">
                      <a:extLst>
                        <a:ext uri="{FF2B5EF4-FFF2-40B4-BE49-F238E27FC236}">
                          <a16:creationId xmlns:a16="http://schemas.microsoft.com/office/drawing/2014/main" id="{6F53FB2B-F890-4E8B-CF1C-47BB239CE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6" name="Ovaal 1565">
                      <a:extLst>
                        <a:ext uri="{FF2B5EF4-FFF2-40B4-BE49-F238E27FC236}">
                          <a16:creationId xmlns:a16="http://schemas.microsoft.com/office/drawing/2014/main" id="{2DDB69D6-BBD3-DFB4-174B-38D644FFC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7" name="Ovaal 1566">
                      <a:extLst>
                        <a:ext uri="{FF2B5EF4-FFF2-40B4-BE49-F238E27FC236}">
                          <a16:creationId xmlns:a16="http://schemas.microsoft.com/office/drawing/2014/main" id="{5BB4C753-BC4E-3067-222F-96E226D18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8" name="Ovaal 1567">
                      <a:extLst>
                        <a:ext uri="{FF2B5EF4-FFF2-40B4-BE49-F238E27FC236}">
                          <a16:creationId xmlns:a16="http://schemas.microsoft.com/office/drawing/2014/main" id="{58AAC347-7A98-AE3D-1F6C-5F568BF27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9" name="Ovaal 1568">
                      <a:extLst>
                        <a:ext uri="{FF2B5EF4-FFF2-40B4-BE49-F238E27FC236}">
                          <a16:creationId xmlns:a16="http://schemas.microsoft.com/office/drawing/2014/main" id="{A407EA1D-3110-04CF-E537-6B12740BC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59" name="Groep 1558">
                    <a:extLst>
                      <a:ext uri="{FF2B5EF4-FFF2-40B4-BE49-F238E27FC236}">
                        <a16:creationId xmlns:a16="http://schemas.microsoft.com/office/drawing/2014/main" id="{AD174819-D9F2-98D6-DFFB-CE771F90AF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60" name="Ovaal 1559">
                      <a:extLst>
                        <a:ext uri="{FF2B5EF4-FFF2-40B4-BE49-F238E27FC236}">
                          <a16:creationId xmlns:a16="http://schemas.microsoft.com/office/drawing/2014/main" id="{EE6AD4FB-9F90-C877-26C2-6D5EE491D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1" name="Ovaal 1560">
                      <a:extLst>
                        <a:ext uri="{FF2B5EF4-FFF2-40B4-BE49-F238E27FC236}">
                          <a16:creationId xmlns:a16="http://schemas.microsoft.com/office/drawing/2014/main" id="{98B10C82-46A7-86F1-91AC-867F0BB67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2" name="Ovaal 1561">
                      <a:extLst>
                        <a:ext uri="{FF2B5EF4-FFF2-40B4-BE49-F238E27FC236}">
                          <a16:creationId xmlns:a16="http://schemas.microsoft.com/office/drawing/2014/main" id="{85BC18BD-7913-9B8F-6742-62B1A9646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3" name="Ovaal 1562">
                      <a:extLst>
                        <a:ext uri="{FF2B5EF4-FFF2-40B4-BE49-F238E27FC236}">
                          <a16:creationId xmlns:a16="http://schemas.microsoft.com/office/drawing/2014/main" id="{C86AD23E-2481-0AB6-21BD-4993133B3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64" name="Ovaal 1563">
                      <a:extLst>
                        <a:ext uri="{FF2B5EF4-FFF2-40B4-BE49-F238E27FC236}">
                          <a16:creationId xmlns:a16="http://schemas.microsoft.com/office/drawing/2014/main" id="{37C92FDF-7479-3194-7DE0-1F84ABD06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0" name="Groep 1479">
                  <a:extLst>
                    <a:ext uri="{FF2B5EF4-FFF2-40B4-BE49-F238E27FC236}">
                      <a16:creationId xmlns:a16="http://schemas.microsoft.com/office/drawing/2014/main" id="{E973BCF4-BB96-A673-23B2-C6072422C55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46" name="Groep 1545">
                    <a:extLst>
                      <a:ext uri="{FF2B5EF4-FFF2-40B4-BE49-F238E27FC236}">
                        <a16:creationId xmlns:a16="http://schemas.microsoft.com/office/drawing/2014/main" id="{745D01FB-7B3E-E205-B008-1B23998889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53" name="Ovaal 1552">
                      <a:extLst>
                        <a:ext uri="{FF2B5EF4-FFF2-40B4-BE49-F238E27FC236}">
                          <a16:creationId xmlns:a16="http://schemas.microsoft.com/office/drawing/2014/main" id="{AACA765A-29FA-6499-521F-95892C2A1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4" name="Ovaal 1553">
                      <a:extLst>
                        <a:ext uri="{FF2B5EF4-FFF2-40B4-BE49-F238E27FC236}">
                          <a16:creationId xmlns:a16="http://schemas.microsoft.com/office/drawing/2014/main" id="{9322E038-C677-39C8-0CE5-E95B91376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5" name="Ovaal 1554">
                      <a:extLst>
                        <a:ext uri="{FF2B5EF4-FFF2-40B4-BE49-F238E27FC236}">
                          <a16:creationId xmlns:a16="http://schemas.microsoft.com/office/drawing/2014/main" id="{7C26B809-D7B4-5F09-52B6-90EC5FFA4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6" name="Ovaal 1555">
                      <a:extLst>
                        <a:ext uri="{FF2B5EF4-FFF2-40B4-BE49-F238E27FC236}">
                          <a16:creationId xmlns:a16="http://schemas.microsoft.com/office/drawing/2014/main" id="{D54216EC-90F1-6C51-8EC4-68225B870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7" name="Ovaal 1556">
                      <a:extLst>
                        <a:ext uri="{FF2B5EF4-FFF2-40B4-BE49-F238E27FC236}">
                          <a16:creationId xmlns:a16="http://schemas.microsoft.com/office/drawing/2014/main" id="{817CFF50-3F06-5F71-7ABC-23B9E7B10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47" name="Groep 1546">
                    <a:extLst>
                      <a:ext uri="{FF2B5EF4-FFF2-40B4-BE49-F238E27FC236}">
                        <a16:creationId xmlns:a16="http://schemas.microsoft.com/office/drawing/2014/main" id="{52C627EF-5AD4-6D95-3CE6-5CE8BE7D9B1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48" name="Ovaal 1547">
                      <a:extLst>
                        <a:ext uri="{FF2B5EF4-FFF2-40B4-BE49-F238E27FC236}">
                          <a16:creationId xmlns:a16="http://schemas.microsoft.com/office/drawing/2014/main" id="{5931D5A9-1953-266E-A363-C9DFE7292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9" name="Ovaal 1548">
                      <a:extLst>
                        <a:ext uri="{FF2B5EF4-FFF2-40B4-BE49-F238E27FC236}">
                          <a16:creationId xmlns:a16="http://schemas.microsoft.com/office/drawing/2014/main" id="{3B47FC01-0417-108F-80C9-87BF96C06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0" name="Ovaal 1549">
                      <a:extLst>
                        <a:ext uri="{FF2B5EF4-FFF2-40B4-BE49-F238E27FC236}">
                          <a16:creationId xmlns:a16="http://schemas.microsoft.com/office/drawing/2014/main" id="{5A27EE66-A06D-4659-407C-5D8E21746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1" name="Ovaal 1550">
                      <a:extLst>
                        <a:ext uri="{FF2B5EF4-FFF2-40B4-BE49-F238E27FC236}">
                          <a16:creationId xmlns:a16="http://schemas.microsoft.com/office/drawing/2014/main" id="{63C45593-0E2F-3E08-7ADF-20E44E4366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52" name="Ovaal 1551">
                      <a:extLst>
                        <a:ext uri="{FF2B5EF4-FFF2-40B4-BE49-F238E27FC236}">
                          <a16:creationId xmlns:a16="http://schemas.microsoft.com/office/drawing/2014/main" id="{2F8D4038-225C-2FB2-B498-38B45330A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1" name="Groep 1480">
                  <a:extLst>
                    <a:ext uri="{FF2B5EF4-FFF2-40B4-BE49-F238E27FC236}">
                      <a16:creationId xmlns:a16="http://schemas.microsoft.com/office/drawing/2014/main" id="{F36A1E08-E996-562C-E677-C8792AAB43C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34" name="Groep 1533">
                    <a:extLst>
                      <a:ext uri="{FF2B5EF4-FFF2-40B4-BE49-F238E27FC236}">
                        <a16:creationId xmlns:a16="http://schemas.microsoft.com/office/drawing/2014/main" id="{3B0413D7-8828-76EA-5BD3-9508DB44EFC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41" name="Ovaal 1540">
                      <a:extLst>
                        <a:ext uri="{FF2B5EF4-FFF2-40B4-BE49-F238E27FC236}">
                          <a16:creationId xmlns:a16="http://schemas.microsoft.com/office/drawing/2014/main" id="{A846EE61-C336-1ECD-0037-3DC46A818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2" name="Ovaal 1541">
                      <a:extLst>
                        <a:ext uri="{FF2B5EF4-FFF2-40B4-BE49-F238E27FC236}">
                          <a16:creationId xmlns:a16="http://schemas.microsoft.com/office/drawing/2014/main" id="{CE6885E0-B0E7-44DA-7BD0-51077256B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3" name="Ovaal 1542">
                      <a:extLst>
                        <a:ext uri="{FF2B5EF4-FFF2-40B4-BE49-F238E27FC236}">
                          <a16:creationId xmlns:a16="http://schemas.microsoft.com/office/drawing/2014/main" id="{A1587CB1-3C3D-7AD3-7614-2FA3BE0EF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4" name="Ovaal 1543">
                      <a:extLst>
                        <a:ext uri="{FF2B5EF4-FFF2-40B4-BE49-F238E27FC236}">
                          <a16:creationId xmlns:a16="http://schemas.microsoft.com/office/drawing/2014/main" id="{7DCEA522-073C-5CDF-C16A-FC31B8BB9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5" name="Ovaal 1544">
                      <a:extLst>
                        <a:ext uri="{FF2B5EF4-FFF2-40B4-BE49-F238E27FC236}">
                          <a16:creationId xmlns:a16="http://schemas.microsoft.com/office/drawing/2014/main" id="{E9B699F4-64E8-8EF8-FABD-493CBEF39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35" name="Groep 1534">
                    <a:extLst>
                      <a:ext uri="{FF2B5EF4-FFF2-40B4-BE49-F238E27FC236}">
                        <a16:creationId xmlns:a16="http://schemas.microsoft.com/office/drawing/2014/main" id="{80D77CD5-30C0-ADD1-30AD-AC34125F80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36" name="Ovaal 1535">
                      <a:extLst>
                        <a:ext uri="{FF2B5EF4-FFF2-40B4-BE49-F238E27FC236}">
                          <a16:creationId xmlns:a16="http://schemas.microsoft.com/office/drawing/2014/main" id="{FEDB1354-6E6E-883A-4186-B9309A5458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7" name="Ovaal 1536">
                      <a:extLst>
                        <a:ext uri="{FF2B5EF4-FFF2-40B4-BE49-F238E27FC236}">
                          <a16:creationId xmlns:a16="http://schemas.microsoft.com/office/drawing/2014/main" id="{6DE6C647-9A5B-BFF9-B294-DE478652F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8" name="Ovaal 1537">
                      <a:extLst>
                        <a:ext uri="{FF2B5EF4-FFF2-40B4-BE49-F238E27FC236}">
                          <a16:creationId xmlns:a16="http://schemas.microsoft.com/office/drawing/2014/main" id="{E5307BCC-4D11-8FF0-BE8F-CC8168DD3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9" name="Ovaal 1538">
                      <a:extLst>
                        <a:ext uri="{FF2B5EF4-FFF2-40B4-BE49-F238E27FC236}">
                          <a16:creationId xmlns:a16="http://schemas.microsoft.com/office/drawing/2014/main" id="{99A6BB2E-F672-DEED-B015-FA6938A49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40" name="Ovaal 1539">
                      <a:extLst>
                        <a:ext uri="{FF2B5EF4-FFF2-40B4-BE49-F238E27FC236}">
                          <a16:creationId xmlns:a16="http://schemas.microsoft.com/office/drawing/2014/main" id="{C874B4A8-984F-7195-07AF-5C61067A75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2" name="Groep 1481">
                  <a:extLst>
                    <a:ext uri="{FF2B5EF4-FFF2-40B4-BE49-F238E27FC236}">
                      <a16:creationId xmlns:a16="http://schemas.microsoft.com/office/drawing/2014/main" id="{5516C7AE-78F5-0595-9AF6-EB2998A5551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1522" name="Groep 1521">
                    <a:extLst>
                      <a:ext uri="{FF2B5EF4-FFF2-40B4-BE49-F238E27FC236}">
                        <a16:creationId xmlns:a16="http://schemas.microsoft.com/office/drawing/2014/main" id="{6C3644DA-10EA-165B-3CD9-503DFF2CC4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29" name="Ovaal 1528">
                      <a:extLst>
                        <a:ext uri="{FF2B5EF4-FFF2-40B4-BE49-F238E27FC236}">
                          <a16:creationId xmlns:a16="http://schemas.microsoft.com/office/drawing/2014/main" id="{5D33A82F-3195-EE40-5EBF-30644BC27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0" name="Ovaal 1529">
                      <a:extLst>
                        <a:ext uri="{FF2B5EF4-FFF2-40B4-BE49-F238E27FC236}">
                          <a16:creationId xmlns:a16="http://schemas.microsoft.com/office/drawing/2014/main" id="{867E148D-D80D-3D5E-5268-149D30EAD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1" name="Ovaal 1530">
                      <a:extLst>
                        <a:ext uri="{FF2B5EF4-FFF2-40B4-BE49-F238E27FC236}">
                          <a16:creationId xmlns:a16="http://schemas.microsoft.com/office/drawing/2014/main" id="{BBB533AC-E58B-25EC-8FAB-C9D463D880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2" name="Ovaal 1531">
                      <a:extLst>
                        <a:ext uri="{FF2B5EF4-FFF2-40B4-BE49-F238E27FC236}">
                          <a16:creationId xmlns:a16="http://schemas.microsoft.com/office/drawing/2014/main" id="{EAE6EADF-EB1C-500F-B7BE-6BDAE6758D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33" name="Ovaal 1532">
                      <a:extLst>
                        <a:ext uri="{FF2B5EF4-FFF2-40B4-BE49-F238E27FC236}">
                          <a16:creationId xmlns:a16="http://schemas.microsoft.com/office/drawing/2014/main" id="{D50BDB22-7F58-38A2-2D51-1DCDC3C4FA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23" name="Groep 1522">
                    <a:extLst>
                      <a:ext uri="{FF2B5EF4-FFF2-40B4-BE49-F238E27FC236}">
                        <a16:creationId xmlns:a16="http://schemas.microsoft.com/office/drawing/2014/main" id="{2E190078-BB05-1214-4BFD-CA10B6BFE2B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1524" name="Ovaal 1523">
                      <a:extLst>
                        <a:ext uri="{FF2B5EF4-FFF2-40B4-BE49-F238E27FC236}">
                          <a16:creationId xmlns:a16="http://schemas.microsoft.com/office/drawing/2014/main" id="{E2081F12-9E7D-4629-BDF3-A2A687A32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5" name="Ovaal 1524">
                      <a:extLst>
                        <a:ext uri="{FF2B5EF4-FFF2-40B4-BE49-F238E27FC236}">
                          <a16:creationId xmlns:a16="http://schemas.microsoft.com/office/drawing/2014/main" id="{94E2B410-2645-CE10-6974-4501E7B31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6" name="Ovaal 1525">
                      <a:extLst>
                        <a:ext uri="{FF2B5EF4-FFF2-40B4-BE49-F238E27FC236}">
                          <a16:creationId xmlns:a16="http://schemas.microsoft.com/office/drawing/2014/main" id="{AF0B367F-F821-69AB-3D6C-D7EDE0ABC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7" name="Ovaal 1526">
                      <a:extLst>
                        <a:ext uri="{FF2B5EF4-FFF2-40B4-BE49-F238E27FC236}">
                          <a16:creationId xmlns:a16="http://schemas.microsoft.com/office/drawing/2014/main" id="{31F5FE05-5AB0-A477-EA20-7642E0CE2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8" name="Ovaal 1527">
                      <a:extLst>
                        <a:ext uri="{FF2B5EF4-FFF2-40B4-BE49-F238E27FC236}">
                          <a16:creationId xmlns:a16="http://schemas.microsoft.com/office/drawing/2014/main" id="{860B8031-3BC4-3497-0402-C5F5CE447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3" name="Groep 1482">
                  <a:extLst>
                    <a:ext uri="{FF2B5EF4-FFF2-40B4-BE49-F238E27FC236}">
                      <a16:creationId xmlns:a16="http://schemas.microsoft.com/office/drawing/2014/main" id="{983E73D7-48C4-6489-2C9F-AF82C3BC293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510" name="Groep 1509">
                    <a:extLst>
                      <a:ext uri="{FF2B5EF4-FFF2-40B4-BE49-F238E27FC236}">
                        <a16:creationId xmlns:a16="http://schemas.microsoft.com/office/drawing/2014/main" id="{0433DAD1-DD85-57B5-EC76-9DE343C4575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17" name="Ovaal 1516">
                      <a:extLst>
                        <a:ext uri="{FF2B5EF4-FFF2-40B4-BE49-F238E27FC236}">
                          <a16:creationId xmlns:a16="http://schemas.microsoft.com/office/drawing/2014/main" id="{55F9D2CD-6C68-8EE6-9CD1-771F53FC97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8" name="Ovaal 1517">
                      <a:extLst>
                        <a:ext uri="{FF2B5EF4-FFF2-40B4-BE49-F238E27FC236}">
                          <a16:creationId xmlns:a16="http://schemas.microsoft.com/office/drawing/2014/main" id="{87FE91EF-A099-EE25-40D1-94B56F888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9" name="Ovaal 1518">
                      <a:extLst>
                        <a:ext uri="{FF2B5EF4-FFF2-40B4-BE49-F238E27FC236}">
                          <a16:creationId xmlns:a16="http://schemas.microsoft.com/office/drawing/2014/main" id="{650A2BB5-F6E9-A1AC-2E86-D23E629E3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0" name="Ovaal 1519">
                      <a:extLst>
                        <a:ext uri="{FF2B5EF4-FFF2-40B4-BE49-F238E27FC236}">
                          <a16:creationId xmlns:a16="http://schemas.microsoft.com/office/drawing/2014/main" id="{7316FBFA-2C2D-BFF5-CA3F-77F7B8896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21" name="Ovaal 1520">
                      <a:extLst>
                        <a:ext uri="{FF2B5EF4-FFF2-40B4-BE49-F238E27FC236}">
                          <a16:creationId xmlns:a16="http://schemas.microsoft.com/office/drawing/2014/main" id="{6E078824-4CEF-9AEC-33A9-9F82A4405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511" name="Groep 1510">
                    <a:extLst>
                      <a:ext uri="{FF2B5EF4-FFF2-40B4-BE49-F238E27FC236}">
                        <a16:creationId xmlns:a16="http://schemas.microsoft.com/office/drawing/2014/main" id="{FB11AD4E-0DEA-CA9B-E34B-CB5212F3CA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12" name="Ovaal 1511">
                      <a:extLst>
                        <a:ext uri="{FF2B5EF4-FFF2-40B4-BE49-F238E27FC236}">
                          <a16:creationId xmlns:a16="http://schemas.microsoft.com/office/drawing/2014/main" id="{FADC049F-E07C-636C-F40A-C11FEBB3F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3" name="Ovaal 1512">
                      <a:extLst>
                        <a:ext uri="{FF2B5EF4-FFF2-40B4-BE49-F238E27FC236}">
                          <a16:creationId xmlns:a16="http://schemas.microsoft.com/office/drawing/2014/main" id="{4D259484-39F2-C268-6CC5-7611B3E3F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4" name="Ovaal 1513">
                      <a:extLst>
                        <a:ext uri="{FF2B5EF4-FFF2-40B4-BE49-F238E27FC236}">
                          <a16:creationId xmlns:a16="http://schemas.microsoft.com/office/drawing/2014/main" id="{14F63BE5-330A-207F-583E-185ED4DA6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5" name="Ovaal 1514">
                      <a:extLst>
                        <a:ext uri="{FF2B5EF4-FFF2-40B4-BE49-F238E27FC236}">
                          <a16:creationId xmlns:a16="http://schemas.microsoft.com/office/drawing/2014/main" id="{84DC4572-D75B-98E0-1AFC-34EE869C9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16" name="Ovaal 1515">
                      <a:extLst>
                        <a:ext uri="{FF2B5EF4-FFF2-40B4-BE49-F238E27FC236}">
                          <a16:creationId xmlns:a16="http://schemas.microsoft.com/office/drawing/2014/main" id="{42DD264B-E614-9CA2-0677-4E2CBE496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4" name="Groep 1483">
                  <a:extLst>
                    <a:ext uri="{FF2B5EF4-FFF2-40B4-BE49-F238E27FC236}">
                      <a16:creationId xmlns:a16="http://schemas.microsoft.com/office/drawing/2014/main" id="{45F36925-ECB0-E4BD-7642-31B3330CF12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98" name="Groep 1497">
                    <a:extLst>
                      <a:ext uri="{FF2B5EF4-FFF2-40B4-BE49-F238E27FC236}">
                        <a16:creationId xmlns:a16="http://schemas.microsoft.com/office/drawing/2014/main" id="{16A0ABF5-8637-78E1-6618-AD3425D202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5" name="Ovaal 1504">
                      <a:extLst>
                        <a:ext uri="{FF2B5EF4-FFF2-40B4-BE49-F238E27FC236}">
                          <a16:creationId xmlns:a16="http://schemas.microsoft.com/office/drawing/2014/main" id="{345B91D3-B772-15C6-A65A-67BCA11D61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6" name="Ovaal 1505">
                      <a:extLst>
                        <a:ext uri="{FF2B5EF4-FFF2-40B4-BE49-F238E27FC236}">
                          <a16:creationId xmlns:a16="http://schemas.microsoft.com/office/drawing/2014/main" id="{F4CB320C-B44E-7D95-035E-BA154F337C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7" name="Ovaal 1506">
                      <a:extLst>
                        <a:ext uri="{FF2B5EF4-FFF2-40B4-BE49-F238E27FC236}">
                          <a16:creationId xmlns:a16="http://schemas.microsoft.com/office/drawing/2014/main" id="{8D37C7D5-6BDB-718F-C9CA-E079DDBA5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8" name="Ovaal 1507">
                      <a:extLst>
                        <a:ext uri="{FF2B5EF4-FFF2-40B4-BE49-F238E27FC236}">
                          <a16:creationId xmlns:a16="http://schemas.microsoft.com/office/drawing/2014/main" id="{B4E448F1-9DF1-E769-C7A8-4EB619A70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9" name="Ovaal 1508">
                      <a:extLst>
                        <a:ext uri="{FF2B5EF4-FFF2-40B4-BE49-F238E27FC236}">
                          <a16:creationId xmlns:a16="http://schemas.microsoft.com/office/drawing/2014/main" id="{4369675F-7F9F-B1E0-E505-94D2ACEEE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99" name="Groep 1498">
                    <a:extLst>
                      <a:ext uri="{FF2B5EF4-FFF2-40B4-BE49-F238E27FC236}">
                        <a16:creationId xmlns:a16="http://schemas.microsoft.com/office/drawing/2014/main" id="{11C61E41-F159-788E-F9CF-8A7B54BC63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500" name="Ovaal 1499">
                      <a:extLst>
                        <a:ext uri="{FF2B5EF4-FFF2-40B4-BE49-F238E27FC236}">
                          <a16:creationId xmlns:a16="http://schemas.microsoft.com/office/drawing/2014/main" id="{0EA947A9-3688-7FF8-92D6-65F6AE4887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1" name="Ovaal 1500">
                      <a:extLst>
                        <a:ext uri="{FF2B5EF4-FFF2-40B4-BE49-F238E27FC236}">
                          <a16:creationId xmlns:a16="http://schemas.microsoft.com/office/drawing/2014/main" id="{6A35BD80-CC10-4E98-A79A-3FDFFA8794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2" name="Ovaal 1501">
                      <a:extLst>
                        <a:ext uri="{FF2B5EF4-FFF2-40B4-BE49-F238E27FC236}">
                          <a16:creationId xmlns:a16="http://schemas.microsoft.com/office/drawing/2014/main" id="{A6AB3303-3B66-4FE3-8C61-A39A23D0C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3" name="Ovaal 1502">
                      <a:extLst>
                        <a:ext uri="{FF2B5EF4-FFF2-40B4-BE49-F238E27FC236}">
                          <a16:creationId xmlns:a16="http://schemas.microsoft.com/office/drawing/2014/main" id="{728865ED-B963-7C77-1FFC-D4019B03B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504" name="Ovaal 1503">
                      <a:extLst>
                        <a:ext uri="{FF2B5EF4-FFF2-40B4-BE49-F238E27FC236}">
                          <a16:creationId xmlns:a16="http://schemas.microsoft.com/office/drawing/2014/main" id="{11BAFDDA-B9FE-CB95-9522-CA5C49640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85" name="Groep 1484">
                  <a:extLst>
                    <a:ext uri="{FF2B5EF4-FFF2-40B4-BE49-F238E27FC236}">
                      <a16:creationId xmlns:a16="http://schemas.microsoft.com/office/drawing/2014/main" id="{91391EBF-856E-9CDA-B1AB-CEE186BA673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86" name="Groep 1485">
                    <a:extLst>
                      <a:ext uri="{FF2B5EF4-FFF2-40B4-BE49-F238E27FC236}">
                        <a16:creationId xmlns:a16="http://schemas.microsoft.com/office/drawing/2014/main" id="{B2F5D57F-2517-8FF8-7B5D-F9E1274850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93" name="Ovaal 1492">
                      <a:extLst>
                        <a:ext uri="{FF2B5EF4-FFF2-40B4-BE49-F238E27FC236}">
                          <a16:creationId xmlns:a16="http://schemas.microsoft.com/office/drawing/2014/main" id="{1C9756A7-68C7-C43D-F527-977BB1124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4" name="Ovaal 1493">
                      <a:extLst>
                        <a:ext uri="{FF2B5EF4-FFF2-40B4-BE49-F238E27FC236}">
                          <a16:creationId xmlns:a16="http://schemas.microsoft.com/office/drawing/2014/main" id="{98C58680-36D5-1F27-E5D2-DFC6C0EA5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5" name="Ovaal 1494">
                      <a:extLst>
                        <a:ext uri="{FF2B5EF4-FFF2-40B4-BE49-F238E27FC236}">
                          <a16:creationId xmlns:a16="http://schemas.microsoft.com/office/drawing/2014/main" id="{0DB14BBA-6378-FD1D-6AB9-9B02EDFA0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6" name="Ovaal 1495">
                      <a:extLst>
                        <a:ext uri="{FF2B5EF4-FFF2-40B4-BE49-F238E27FC236}">
                          <a16:creationId xmlns:a16="http://schemas.microsoft.com/office/drawing/2014/main" id="{E849A0C7-9408-C985-BA2B-E4DF339DD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7" name="Ovaal 1496">
                      <a:extLst>
                        <a:ext uri="{FF2B5EF4-FFF2-40B4-BE49-F238E27FC236}">
                          <a16:creationId xmlns:a16="http://schemas.microsoft.com/office/drawing/2014/main" id="{494058B4-CCAA-A44C-F37E-565FB9BBE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87" name="Groep 1486">
                    <a:extLst>
                      <a:ext uri="{FF2B5EF4-FFF2-40B4-BE49-F238E27FC236}">
                        <a16:creationId xmlns:a16="http://schemas.microsoft.com/office/drawing/2014/main" id="{1047FCC8-4DA8-E921-114B-63C8F64D8F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88" name="Ovaal 1487">
                      <a:extLst>
                        <a:ext uri="{FF2B5EF4-FFF2-40B4-BE49-F238E27FC236}">
                          <a16:creationId xmlns:a16="http://schemas.microsoft.com/office/drawing/2014/main" id="{23A73E79-524A-266A-B7E7-781BB9C0B7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89" name="Ovaal 1488">
                      <a:extLst>
                        <a:ext uri="{FF2B5EF4-FFF2-40B4-BE49-F238E27FC236}">
                          <a16:creationId xmlns:a16="http://schemas.microsoft.com/office/drawing/2014/main" id="{CB547768-D44E-31D7-4F8F-49C4FE020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0" name="Ovaal 1489">
                      <a:extLst>
                        <a:ext uri="{FF2B5EF4-FFF2-40B4-BE49-F238E27FC236}">
                          <a16:creationId xmlns:a16="http://schemas.microsoft.com/office/drawing/2014/main" id="{9AA9A4CF-7CF8-4225-36C0-6C2898646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1" name="Ovaal 1490">
                      <a:extLst>
                        <a:ext uri="{FF2B5EF4-FFF2-40B4-BE49-F238E27FC236}">
                          <a16:creationId xmlns:a16="http://schemas.microsoft.com/office/drawing/2014/main" id="{CA9E3DEE-384A-2FF4-AF03-5E33B3CAD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92" name="Ovaal 1491">
                      <a:extLst>
                        <a:ext uri="{FF2B5EF4-FFF2-40B4-BE49-F238E27FC236}">
                          <a16:creationId xmlns:a16="http://schemas.microsoft.com/office/drawing/2014/main" id="{8CC62029-BE73-41C9-D89E-0745C550E9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8" name="Groep 1267">
                <a:extLst>
                  <a:ext uri="{FF2B5EF4-FFF2-40B4-BE49-F238E27FC236}">
                    <a16:creationId xmlns:a16="http://schemas.microsoft.com/office/drawing/2014/main" id="{9DF9B34C-9D1C-4EBA-63AA-02160BCAC7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374" name="Groep 1373">
                  <a:extLst>
                    <a:ext uri="{FF2B5EF4-FFF2-40B4-BE49-F238E27FC236}">
                      <a16:creationId xmlns:a16="http://schemas.microsoft.com/office/drawing/2014/main" id="{3726B0F7-4D23-2311-400F-CB8285330B2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66" name="Groep 1465">
                    <a:extLst>
                      <a:ext uri="{FF2B5EF4-FFF2-40B4-BE49-F238E27FC236}">
                        <a16:creationId xmlns:a16="http://schemas.microsoft.com/office/drawing/2014/main" id="{DD267AAE-41E9-6941-CE70-F16B9E76EE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73" name="Ovaal 1472">
                      <a:extLst>
                        <a:ext uri="{FF2B5EF4-FFF2-40B4-BE49-F238E27FC236}">
                          <a16:creationId xmlns:a16="http://schemas.microsoft.com/office/drawing/2014/main" id="{DE59A75D-A458-9EC8-B8C3-3BD2C5333F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4" name="Ovaal 1473">
                      <a:extLst>
                        <a:ext uri="{FF2B5EF4-FFF2-40B4-BE49-F238E27FC236}">
                          <a16:creationId xmlns:a16="http://schemas.microsoft.com/office/drawing/2014/main" id="{B5EB0822-A0E0-562E-2ED7-CBC34F4FD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5" name="Ovaal 1474">
                      <a:extLst>
                        <a:ext uri="{FF2B5EF4-FFF2-40B4-BE49-F238E27FC236}">
                          <a16:creationId xmlns:a16="http://schemas.microsoft.com/office/drawing/2014/main" id="{5C23DF27-F111-25BB-6CE9-EFEF2B211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6" name="Ovaal 1475">
                      <a:extLst>
                        <a:ext uri="{FF2B5EF4-FFF2-40B4-BE49-F238E27FC236}">
                          <a16:creationId xmlns:a16="http://schemas.microsoft.com/office/drawing/2014/main" id="{74A4F4B0-BCFA-11EC-3BA1-A640F0B611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7" name="Ovaal 1476">
                      <a:extLst>
                        <a:ext uri="{FF2B5EF4-FFF2-40B4-BE49-F238E27FC236}">
                          <a16:creationId xmlns:a16="http://schemas.microsoft.com/office/drawing/2014/main" id="{F1A9DE51-538D-7FF3-5FE8-3022A7F0A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67" name="Groep 1466">
                    <a:extLst>
                      <a:ext uri="{FF2B5EF4-FFF2-40B4-BE49-F238E27FC236}">
                        <a16:creationId xmlns:a16="http://schemas.microsoft.com/office/drawing/2014/main" id="{ED0BA7A3-F955-AF98-6641-0672DD30DD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68" name="Ovaal 1467">
                      <a:extLst>
                        <a:ext uri="{FF2B5EF4-FFF2-40B4-BE49-F238E27FC236}">
                          <a16:creationId xmlns:a16="http://schemas.microsoft.com/office/drawing/2014/main" id="{8D1505F0-A906-2B2A-C85E-85BD66FD6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9" name="Ovaal 1468">
                      <a:extLst>
                        <a:ext uri="{FF2B5EF4-FFF2-40B4-BE49-F238E27FC236}">
                          <a16:creationId xmlns:a16="http://schemas.microsoft.com/office/drawing/2014/main" id="{ECC237A9-64B0-ECFC-1791-2904E0AD9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0" name="Ovaal 1469">
                      <a:extLst>
                        <a:ext uri="{FF2B5EF4-FFF2-40B4-BE49-F238E27FC236}">
                          <a16:creationId xmlns:a16="http://schemas.microsoft.com/office/drawing/2014/main" id="{DA326C5B-7BB3-97CD-9FED-C7C2AEA3AE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1" name="Ovaal 1470">
                      <a:extLst>
                        <a:ext uri="{FF2B5EF4-FFF2-40B4-BE49-F238E27FC236}">
                          <a16:creationId xmlns:a16="http://schemas.microsoft.com/office/drawing/2014/main" id="{EA124045-56ED-3D53-7927-F643B6ADF1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72" name="Ovaal 1471">
                      <a:extLst>
                        <a:ext uri="{FF2B5EF4-FFF2-40B4-BE49-F238E27FC236}">
                          <a16:creationId xmlns:a16="http://schemas.microsoft.com/office/drawing/2014/main" id="{0C10606F-90F4-620D-744D-C9F4F7845E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5" name="Groep 1374">
                  <a:extLst>
                    <a:ext uri="{FF2B5EF4-FFF2-40B4-BE49-F238E27FC236}">
                      <a16:creationId xmlns:a16="http://schemas.microsoft.com/office/drawing/2014/main" id="{7ECFBC71-1BEB-2348-F2AE-65C9D04B82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54" name="Groep 1453">
                    <a:extLst>
                      <a:ext uri="{FF2B5EF4-FFF2-40B4-BE49-F238E27FC236}">
                        <a16:creationId xmlns:a16="http://schemas.microsoft.com/office/drawing/2014/main" id="{C5B51FD5-E9BD-AE50-F2F8-BC00B278EA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61" name="Ovaal 1460">
                      <a:extLst>
                        <a:ext uri="{FF2B5EF4-FFF2-40B4-BE49-F238E27FC236}">
                          <a16:creationId xmlns:a16="http://schemas.microsoft.com/office/drawing/2014/main" id="{2FD498CD-8E6A-F29A-748C-B7888C1EBE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2" name="Ovaal 1461">
                      <a:extLst>
                        <a:ext uri="{FF2B5EF4-FFF2-40B4-BE49-F238E27FC236}">
                          <a16:creationId xmlns:a16="http://schemas.microsoft.com/office/drawing/2014/main" id="{35482DA0-E73A-8A2C-99EB-B1BC13E61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3" name="Ovaal 1462">
                      <a:extLst>
                        <a:ext uri="{FF2B5EF4-FFF2-40B4-BE49-F238E27FC236}">
                          <a16:creationId xmlns:a16="http://schemas.microsoft.com/office/drawing/2014/main" id="{165C07B0-D66F-5092-3791-54BE435D1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4" name="Ovaal 1463">
                      <a:extLst>
                        <a:ext uri="{FF2B5EF4-FFF2-40B4-BE49-F238E27FC236}">
                          <a16:creationId xmlns:a16="http://schemas.microsoft.com/office/drawing/2014/main" id="{FD121372-A928-C7BD-022C-B75C9BFCA0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5" name="Ovaal 1464">
                      <a:extLst>
                        <a:ext uri="{FF2B5EF4-FFF2-40B4-BE49-F238E27FC236}">
                          <a16:creationId xmlns:a16="http://schemas.microsoft.com/office/drawing/2014/main" id="{3EFDF3D4-16A2-3CCF-27F2-5CDD47306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55" name="Groep 1454">
                    <a:extLst>
                      <a:ext uri="{FF2B5EF4-FFF2-40B4-BE49-F238E27FC236}">
                        <a16:creationId xmlns:a16="http://schemas.microsoft.com/office/drawing/2014/main" id="{F7A2AF55-792F-26A8-1F23-8247DEB742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56" name="Ovaal 1455">
                      <a:extLst>
                        <a:ext uri="{FF2B5EF4-FFF2-40B4-BE49-F238E27FC236}">
                          <a16:creationId xmlns:a16="http://schemas.microsoft.com/office/drawing/2014/main" id="{D4DD3C05-53B3-B70C-A68A-CE6DBC93F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7" name="Ovaal 1456">
                      <a:extLst>
                        <a:ext uri="{FF2B5EF4-FFF2-40B4-BE49-F238E27FC236}">
                          <a16:creationId xmlns:a16="http://schemas.microsoft.com/office/drawing/2014/main" id="{2B9D307F-A005-0E5F-7B99-20746992C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8" name="Ovaal 1457">
                      <a:extLst>
                        <a:ext uri="{FF2B5EF4-FFF2-40B4-BE49-F238E27FC236}">
                          <a16:creationId xmlns:a16="http://schemas.microsoft.com/office/drawing/2014/main" id="{18433057-2758-4945-5170-57E9E70B8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9" name="Ovaal 1458">
                      <a:extLst>
                        <a:ext uri="{FF2B5EF4-FFF2-40B4-BE49-F238E27FC236}">
                          <a16:creationId xmlns:a16="http://schemas.microsoft.com/office/drawing/2014/main" id="{D4E1D5B0-2A9C-F8B5-830D-109EFA2A3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60" name="Ovaal 1459">
                      <a:extLst>
                        <a:ext uri="{FF2B5EF4-FFF2-40B4-BE49-F238E27FC236}">
                          <a16:creationId xmlns:a16="http://schemas.microsoft.com/office/drawing/2014/main" id="{DDA06996-0F3A-EDA3-E5B0-6D1DC78CA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6" name="Groep 1375">
                  <a:extLst>
                    <a:ext uri="{FF2B5EF4-FFF2-40B4-BE49-F238E27FC236}">
                      <a16:creationId xmlns:a16="http://schemas.microsoft.com/office/drawing/2014/main" id="{CF31527C-542C-30AB-346B-0FA638C260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42" name="Groep 1441">
                    <a:extLst>
                      <a:ext uri="{FF2B5EF4-FFF2-40B4-BE49-F238E27FC236}">
                        <a16:creationId xmlns:a16="http://schemas.microsoft.com/office/drawing/2014/main" id="{4B4B0359-3CA8-F42C-F132-E191D1C6F6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49" name="Ovaal 1448">
                      <a:extLst>
                        <a:ext uri="{FF2B5EF4-FFF2-40B4-BE49-F238E27FC236}">
                          <a16:creationId xmlns:a16="http://schemas.microsoft.com/office/drawing/2014/main" id="{A5173CFA-C028-4C41-A791-E985EA86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0" name="Ovaal 1449">
                      <a:extLst>
                        <a:ext uri="{FF2B5EF4-FFF2-40B4-BE49-F238E27FC236}">
                          <a16:creationId xmlns:a16="http://schemas.microsoft.com/office/drawing/2014/main" id="{73738041-F7BD-7BD9-D4AC-6FAE3F3DA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1" name="Ovaal 1450">
                      <a:extLst>
                        <a:ext uri="{FF2B5EF4-FFF2-40B4-BE49-F238E27FC236}">
                          <a16:creationId xmlns:a16="http://schemas.microsoft.com/office/drawing/2014/main" id="{6643E601-571A-BAF1-883D-E694CABC86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2" name="Ovaal 1451">
                      <a:extLst>
                        <a:ext uri="{FF2B5EF4-FFF2-40B4-BE49-F238E27FC236}">
                          <a16:creationId xmlns:a16="http://schemas.microsoft.com/office/drawing/2014/main" id="{EE41D25F-AE7A-426E-6E59-B53FD6F6B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53" name="Ovaal 1452">
                      <a:extLst>
                        <a:ext uri="{FF2B5EF4-FFF2-40B4-BE49-F238E27FC236}">
                          <a16:creationId xmlns:a16="http://schemas.microsoft.com/office/drawing/2014/main" id="{81EFB01C-E403-693F-C88D-3793462A8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43" name="Groep 1442">
                    <a:extLst>
                      <a:ext uri="{FF2B5EF4-FFF2-40B4-BE49-F238E27FC236}">
                        <a16:creationId xmlns:a16="http://schemas.microsoft.com/office/drawing/2014/main" id="{ADD41C80-B4D0-864F-0DAC-CF0A910CD4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44" name="Ovaal 1443">
                      <a:extLst>
                        <a:ext uri="{FF2B5EF4-FFF2-40B4-BE49-F238E27FC236}">
                          <a16:creationId xmlns:a16="http://schemas.microsoft.com/office/drawing/2014/main" id="{DD792475-B45F-A008-1001-BAC7BCFF3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5" name="Ovaal 1444">
                      <a:extLst>
                        <a:ext uri="{FF2B5EF4-FFF2-40B4-BE49-F238E27FC236}">
                          <a16:creationId xmlns:a16="http://schemas.microsoft.com/office/drawing/2014/main" id="{EF7F7961-5475-4685-6D1D-63340C144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6" name="Ovaal 1445">
                      <a:extLst>
                        <a:ext uri="{FF2B5EF4-FFF2-40B4-BE49-F238E27FC236}">
                          <a16:creationId xmlns:a16="http://schemas.microsoft.com/office/drawing/2014/main" id="{A64A12BA-61AB-35A2-F103-A9169A6E8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7" name="Ovaal 1446">
                      <a:extLst>
                        <a:ext uri="{FF2B5EF4-FFF2-40B4-BE49-F238E27FC236}">
                          <a16:creationId xmlns:a16="http://schemas.microsoft.com/office/drawing/2014/main" id="{ACA4550D-9983-EB5B-3A3D-690CEB40D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8" name="Ovaal 1447">
                      <a:extLst>
                        <a:ext uri="{FF2B5EF4-FFF2-40B4-BE49-F238E27FC236}">
                          <a16:creationId xmlns:a16="http://schemas.microsoft.com/office/drawing/2014/main" id="{A2D7F51C-C4A2-CE8C-D4A2-3E3535C2A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7" name="Groep 1376">
                  <a:extLst>
                    <a:ext uri="{FF2B5EF4-FFF2-40B4-BE49-F238E27FC236}">
                      <a16:creationId xmlns:a16="http://schemas.microsoft.com/office/drawing/2014/main" id="{D9C24C86-6EF4-0C78-B206-02C24C46491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30" name="Groep 1429">
                    <a:extLst>
                      <a:ext uri="{FF2B5EF4-FFF2-40B4-BE49-F238E27FC236}">
                        <a16:creationId xmlns:a16="http://schemas.microsoft.com/office/drawing/2014/main" id="{0D65920F-C3C4-1DE5-6371-4AD4B6701B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37" name="Ovaal 1436">
                      <a:extLst>
                        <a:ext uri="{FF2B5EF4-FFF2-40B4-BE49-F238E27FC236}">
                          <a16:creationId xmlns:a16="http://schemas.microsoft.com/office/drawing/2014/main" id="{2E91DBD0-9876-E472-6BDC-8956D8322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8" name="Ovaal 1437">
                      <a:extLst>
                        <a:ext uri="{FF2B5EF4-FFF2-40B4-BE49-F238E27FC236}">
                          <a16:creationId xmlns:a16="http://schemas.microsoft.com/office/drawing/2014/main" id="{54E5FCE4-3835-B241-7772-8E2BB8F3B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9" name="Ovaal 1438">
                      <a:extLst>
                        <a:ext uri="{FF2B5EF4-FFF2-40B4-BE49-F238E27FC236}">
                          <a16:creationId xmlns:a16="http://schemas.microsoft.com/office/drawing/2014/main" id="{D4A59F69-ED75-7265-026C-713A83145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0" name="Ovaal 1439">
                      <a:extLst>
                        <a:ext uri="{FF2B5EF4-FFF2-40B4-BE49-F238E27FC236}">
                          <a16:creationId xmlns:a16="http://schemas.microsoft.com/office/drawing/2014/main" id="{02E6E887-355A-450A-FED8-2C133FA25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41" name="Ovaal 1440">
                      <a:extLst>
                        <a:ext uri="{FF2B5EF4-FFF2-40B4-BE49-F238E27FC236}">
                          <a16:creationId xmlns:a16="http://schemas.microsoft.com/office/drawing/2014/main" id="{FD0866DE-477D-AAF9-A156-F018B417B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31" name="Groep 1430">
                    <a:extLst>
                      <a:ext uri="{FF2B5EF4-FFF2-40B4-BE49-F238E27FC236}">
                        <a16:creationId xmlns:a16="http://schemas.microsoft.com/office/drawing/2014/main" id="{3C5ED08D-F724-E552-2358-5BE0A273FA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32" name="Ovaal 1431">
                      <a:extLst>
                        <a:ext uri="{FF2B5EF4-FFF2-40B4-BE49-F238E27FC236}">
                          <a16:creationId xmlns:a16="http://schemas.microsoft.com/office/drawing/2014/main" id="{19E3DF1F-052F-E474-6410-F2206B00E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3" name="Ovaal 1432">
                      <a:extLst>
                        <a:ext uri="{FF2B5EF4-FFF2-40B4-BE49-F238E27FC236}">
                          <a16:creationId xmlns:a16="http://schemas.microsoft.com/office/drawing/2014/main" id="{7F9CB8EF-119C-8A86-C327-D1840414C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4" name="Ovaal 1433">
                      <a:extLst>
                        <a:ext uri="{FF2B5EF4-FFF2-40B4-BE49-F238E27FC236}">
                          <a16:creationId xmlns:a16="http://schemas.microsoft.com/office/drawing/2014/main" id="{A5A6C5BC-6D2C-E00C-8142-6D755E704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5" name="Ovaal 1434">
                      <a:extLst>
                        <a:ext uri="{FF2B5EF4-FFF2-40B4-BE49-F238E27FC236}">
                          <a16:creationId xmlns:a16="http://schemas.microsoft.com/office/drawing/2014/main" id="{D34FB2D1-783E-E174-6909-3DC005886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36" name="Ovaal 1435">
                      <a:extLst>
                        <a:ext uri="{FF2B5EF4-FFF2-40B4-BE49-F238E27FC236}">
                          <a16:creationId xmlns:a16="http://schemas.microsoft.com/office/drawing/2014/main" id="{B8F01D49-CD4D-D8DC-CF9B-D3734623B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8" name="Groep 1377">
                  <a:extLst>
                    <a:ext uri="{FF2B5EF4-FFF2-40B4-BE49-F238E27FC236}">
                      <a16:creationId xmlns:a16="http://schemas.microsoft.com/office/drawing/2014/main" id="{9A6E279F-35DE-FA9F-540B-F0B6324C8DD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18" name="Groep 1417">
                    <a:extLst>
                      <a:ext uri="{FF2B5EF4-FFF2-40B4-BE49-F238E27FC236}">
                        <a16:creationId xmlns:a16="http://schemas.microsoft.com/office/drawing/2014/main" id="{E3CD7096-15C4-A030-30E0-7DEF2AD266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25" name="Ovaal 1424">
                      <a:extLst>
                        <a:ext uri="{FF2B5EF4-FFF2-40B4-BE49-F238E27FC236}">
                          <a16:creationId xmlns:a16="http://schemas.microsoft.com/office/drawing/2014/main" id="{682171C9-F94F-A6BE-FE87-7513EB540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6" name="Ovaal 1425">
                      <a:extLst>
                        <a:ext uri="{FF2B5EF4-FFF2-40B4-BE49-F238E27FC236}">
                          <a16:creationId xmlns:a16="http://schemas.microsoft.com/office/drawing/2014/main" id="{2632BFAC-269E-0920-1F76-31A429A7A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7" name="Ovaal 1426">
                      <a:extLst>
                        <a:ext uri="{FF2B5EF4-FFF2-40B4-BE49-F238E27FC236}">
                          <a16:creationId xmlns:a16="http://schemas.microsoft.com/office/drawing/2014/main" id="{BF32AE26-590E-AE5E-2ED0-12FC8577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8" name="Ovaal 1427">
                      <a:extLst>
                        <a:ext uri="{FF2B5EF4-FFF2-40B4-BE49-F238E27FC236}">
                          <a16:creationId xmlns:a16="http://schemas.microsoft.com/office/drawing/2014/main" id="{EF4F0573-A25B-166C-8F00-3565EAAA8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9" name="Ovaal 1428">
                      <a:extLst>
                        <a:ext uri="{FF2B5EF4-FFF2-40B4-BE49-F238E27FC236}">
                          <a16:creationId xmlns:a16="http://schemas.microsoft.com/office/drawing/2014/main" id="{B2FCB77B-0E5F-0B8D-1576-E56DE8833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19" name="Groep 1418">
                    <a:extLst>
                      <a:ext uri="{FF2B5EF4-FFF2-40B4-BE49-F238E27FC236}">
                        <a16:creationId xmlns:a16="http://schemas.microsoft.com/office/drawing/2014/main" id="{4145708A-520F-F3C1-8958-4520A385CB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20" name="Ovaal 1419">
                      <a:extLst>
                        <a:ext uri="{FF2B5EF4-FFF2-40B4-BE49-F238E27FC236}">
                          <a16:creationId xmlns:a16="http://schemas.microsoft.com/office/drawing/2014/main" id="{C7CFC1F1-9E6D-BFE9-3F65-564428344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1" name="Ovaal 1420">
                      <a:extLst>
                        <a:ext uri="{FF2B5EF4-FFF2-40B4-BE49-F238E27FC236}">
                          <a16:creationId xmlns:a16="http://schemas.microsoft.com/office/drawing/2014/main" id="{34389D2B-6FA4-290C-FFA7-67C4D2BF5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2" name="Ovaal 1421">
                      <a:extLst>
                        <a:ext uri="{FF2B5EF4-FFF2-40B4-BE49-F238E27FC236}">
                          <a16:creationId xmlns:a16="http://schemas.microsoft.com/office/drawing/2014/main" id="{D41AD139-AC35-2968-71B8-1E4F36828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3" name="Ovaal 1422">
                      <a:extLst>
                        <a:ext uri="{FF2B5EF4-FFF2-40B4-BE49-F238E27FC236}">
                          <a16:creationId xmlns:a16="http://schemas.microsoft.com/office/drawing/2014/main" id="{07184FD0-B705-7BBD-C1F9-8923155B5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24" name="Ovaal 1423">
                      <a:extLst>
                        <a:ext uri="{FF2B5EF4-FFF2-40B4-BE49-F238E27FC236}">
                          <a16:creationId xmlns:a16="http://schemas.microsoft.com/office/drawing/2014/main" id="{08A43F0A-2B4C-AC11-D488-4AC868A6DA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79" name="Groep 1378">
                  <a:extLst>
                    <a:ext uri="{FF2B5EF4-FFF2-40B4-BE49-F238E27FC236}">
                      <a16:creationId xmlns:a16="http://schemas.microsoft.com/office/drawing/2014/main" id="{E79085E2-638D-9193-16EF-9AB3E5FBDC4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406" name="Groep 1405">
                    <a:extLst>
                      <a:ext uri="{FF2B5EF4-FFF2-40B4-BE49-F238E27FC236}">
                        <a16:creationId xmlns:a16="http://schemas.microsoft.com/office/drawing/2014/main" id="{EDACC691-475F-F285-37C2-D502E6DE59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13" name="Ovaal 1412">
                      <a:extLst>
                        <a:ext uri="{FF2B5EF4-FFF2-40B4-BE49-F238E27FC236}">
                          <a16:creationId xmlns:a16="http://schemas.microsoft.com/office/drawing/2014/main" id="{D59C6376-44C0-E389-3911-0F0D90271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4" name="Ovaal 1413">
                      <a:extLst>
                        <a:ext uri="{FF2B5EF4-FFF2-40B4-BE49-F238E27FC236}">
                          <a16:creationId xmlns:a16="http://schemas.microsoft.com/office/drawing/2014/main" id="{36352E52-39E6-7459-604A-D2FD71ED3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5" name="Ovaal 1414">
                      <a:extLst>
                        <a:ext uri="{FF2B5EF4-FFF2-40B4-BE49-F238E27FC236}">
                          <a16:creationId xmlns:a16="http://schemas.microsoft.com/office/drawing/2014/main" id="{87C92DFA-4562-FCCD-61ED-FBB516EF6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6" name="Ovaal 1415">
                      <a:extLst>
                        <a:ext uri="{FF2B5EF4-FFF2-40B4-BE49-F238E27FC236}">
                          <a16:creationId xmlns:a16="http://schemas.microsoft.com/office/drawing/2014/main" id="{025D463C-6199-14CD-66D0-7E0D1B8CF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7" name="Ovaal 1416">
                      <a:extLst>
                        <a:ext uri="{FF2B5EF4-FFF2-40B4-BE49-F238E27FC236}">
                          <a16:creationId xmlns:a16="http://schemas.microsoft.com/office/drawing/2014/main" id="{7D0F890B-2A13-4B70-49E2-BA91FE68E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407" name="Groep 1406">
                    <a:extLst>
                      <a:ext uri="{FF2B5EF4-FFF2-40B4-BE49-F238E27FC236}">
                        <a16:creationId xmlns:a16="http://schemas.microsoft.com/office/drawing/2014/main" id="{F6B9DE54-2540-3041-BFBE-8F288E8AD1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08" name="Ovaal 1407">
                      <a:extLst>
                        <a:ext uri="{FF2B5EF4-FFF2-40B4-BE49-F238E27FC236}">
                          <a16:creationId xmlns:a16="http://schemas.microsoft.com/office/drawing/2014/main" id="{7B646899-DAA4-FFE9-D653-5BD61B635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9" name="Ovaal 1408">
                      <a:extLst>
                        <a:ext uri="{FF2B5EF4-FFF2-40B4-BE49-F238E27FC236}">
                          <a16:creationId xmlns:a16="http://schemas.microsoft.com/office/drawing/2014/main" id="{48EB67B5-4751-18F5-AD35-A6189C5D1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0" name="Ovaal 1409">
                      <a:extLst>
                        <a:ext uri="{FF2B5EF4-FFF2-40B4-BE49-F238E27FC236}">
                          <a16:creationId xmlns:a16="http://schemas.microsoft.com/office/drawing/2014/main" id="{4E916F57-F10F-EF4D-7273-0503A54BF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1" name="Ovaal 1410">
                      <a:extLst>
                        <a:ext uri="{FF2B5EF4-FFF2-40B4-BE49-F238E27FC236}">
                          <a16:creationId xmlns:a16="http://schemas.microsoft.com/office/drawing/2014/main" id="{1FEA66D8-3A5F-C6E7-D7E9-6FC6C2B91B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12" name="Ovaal 1411">
                      <a:extLst>
                        <a:ext uri="{FF2B5EF4-FFF2-40B4-BE49-F238E27FC236}">
                          <a16:creationId xmlns:a16="http://schemas.microsoft.com/office/drawing/2014/main" id="{B8CDACBD-5195-9540-8443-8B07969E2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80" name="Groep 1379">
                  <a:extLst>
                    <a:ext uri="{FF2B5EF4-FFF2-40B4-BE49-F238E27FC236}">
                      <a16:creationId xmlns:a16="http://schemas.microsoft.com/office/drawing/2014/main" id="{7C2C738F-B032-66AC-F6A7-714183D3A3B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94" name="Groep 1393">
                    <a:extLst>
                      <a:ext uri="{FF2B5EF4-FFF2-40B4-BE49-F238E27FC236}">
                        <a16:creationId xmlns:a16="http://schemas.microsoft.com/office/drawing/2014/main" id="{7C121EA6-1344-580F-307D-7CE67E65950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401" name="Ovaal 1400">
                      <a:extLst>
                        <a:ext uri="{FF2B5EF4-FFF2-40B4-BE49-F238E27FC236}">
                          <a16:creationId xmlns:a16="http://schemas.microsoft.com/office/drawing/2014/main" id="{FE928E9B-A9BE-527F-9203-7E6147666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2" name="Ovaal 1401">
                      <a:extLst>
                        <a:ext uri="{FF2B5EF4-FFF2-40B4-BE49-F238E27FC236}">
                          <a16:creationId xmlns:a16="http://schemas.microsoft.com/office/drawing/2014/main" id="{89A3234A-3AB8-6480-7303-3333E7099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3" name="Ovaal 1402">
                      <a:extLst>
                        <a:ext uri="{FF2B5EF4-FFF2-40B4-BE49-F238E27FC236}">
                          <a16:creationId xmlns:a16="http://schemas.microsoft.com/office/drawing/2014/main" id="{0D1E871C-0F31-A379-8627-9168A1B49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4" name="Ovaal 1403">
                      <a:extLst>
                        <a:ext uri="{FF2B5EF4-FFF2-40B4-BE49-F238E27FC236}">
                          <a16:creationId xmlns:a16="http://schemas.microsoft.com/office/drawing/2014/main" id="{FBD1C466-D40B-9A00-A24F-F5073AE2F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5" name="Ovaal 1404">
                      <a:extLst>
                        <a:ext uri="{FF2B5EF4-FFF2-40B4-BE49-F238E27FC236}">
                          <a16:creationId xmlns:a16="http://schemas.microsoft.com/office/drawing/2014/main" id="{809EC2FC-3B95-BAF3-663B-1CDA4E932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95" name="Groep 1394">
                    <a:extLst>
                      <a:ext uri="{FF2B5EF4-FFF2-40B4-BE49-F238E27FC236}">
                        <a16:creationId xmlns:a16="http://schemas.microsoft.com/office/drawing/2014/main" id="{7A0E3931-E267-AE15-49AA-BBEAF360DA9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96" name="Ovaal 1395">
                      <a:extLst>
                        <a:ext uri="{FF2B5EF4-FFF2-40B4-BE49-F238E27FC236}">
                          <a16:creationId xmlns:a16="http://schemas.microsoft.com/office/drawing/2014/main" id="{21F84E59-23E1-72AA-1239-8567FAB65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7" name="Ovaal 1396">
                      <a:extLst>
                        <a:ext uri="{FF2B5EF4-FFF2-40B4-BE49-F238E27FC236}">
                          <a16:creationId xmlns:a16="http://schemas.microsoft.com/office/drawing/2014/main" id="{C091CCA0-28C1-E8DF-8C7D-A0662F384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8" name="Ovaal 1397">
                      <a:extLst>
                        <a:ext uri="{FF2B5EF4-FFF2-40B4-BE49-F238E27FC236}">
                          <a16:creationId xmlns:a16="http://schemas.microsoft.com/office/drawing/2014/main" id="{8D984240-9B6F-610A-25AB-9A66D593E8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9" name="Ovaal 1398">
                      <a:extLst>
                        <a:ext uri="{FF2B5EF4-FFF2-40B4-BE49-F238E27FC236}">
                          <a16:creationId xmlns:a16="http://schemas.microsoft.com/office/drawing/2014/main" id="{FE8A05A0-D220-183C-5F6B-1D0E28FE3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400" name="Ovaal 1399">
                      <a:extLst>
                        <a:ext uri="{FF2B5EF4-FFF2-40B4-BE49-F238E27FC236}">
                          <a16:creationId xmlns:a16="http://schemas.microsoft.com/office/drawing/2014/main" id="{A0754BAC-3E63-2C94-04DD-A50710990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81" name="Groep 1380">
                  <a:extLst>
                    <a:ext uri="{FF2B5EF4-FFF2-40B4-BE49-F238E27FC236}">
                      <a16:creationId xmlns:a16="http://schemas.microsoft.com/office/drawing/2014/main" id="{13C5AD46-4100-9A88-7894-E1486E53FB1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82" name="Groep 1381">
                    <a:extLst>
                      <a:ext uri="{FF2B5EF4-FFF2-40B4-BE49-F238E27FC236}">
                        <a16:creationId xmlns:a16="http://schemas.microsoft.com/office/drawing/2014/main" id="{5A38DEC6-3B50-954E-8178-7FE87B4FB0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9" name="Ovaal 1388">
                      <a:extLst>
                        <a:ext uri="{FF2B5EF4-FFF2-40B4-BE49-F238E27FC236}">
                          <a16:creationId xmlns:a16="http://schemas.microsoft.com/office/drawing/2014/main" id="{F07FB3C6-7DB2-C6ED-5D0E-02DC08959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0" name="Ovaal 1389">
                      <a:extLst>
                        <a:ext uri="{FF2B5EF4-FFF2-40B4-BE49-F238E27FC236}">
                          <a16:creationId xmlns:a16="http://schemas.microsoft.com/office/drawing/2014/main" id="{AF727ABD-4A3F-653F-C13E-14557C506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1" name="Ovaal 1390">
                      <a:extLst>
                        <a:ext uri="{FF2B5EF4-FFF2-40B4-BE49-F238E27FC236}">
                          <a16:creationId xmlns:a16="http://schemas.microsoft.com/office/drawing/2014/main" id="{1BA648D8-6BAE-9270-0075-BDE6E9B84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2" name="Ovaal 1391">
                      <a:extLst>
                        <a:ext uri="{FF2B5EF4-FFF2-40B4-BE49-F238E27FC236}">
                          <a16:creationId xmlns:a16="http://schemas.microsoft.com/office/drawing/2014/main" id="{21737634-A861-3A99-E4E4-4DAE69CCF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93" name="Ovaal 1392">
                      <a:extLst>
                        <a:ext uri="{FF2B5EF4-FFF2-40B4-BE49-F238E27FC236}">
                          <a16:creationId xmlns:a16="http://schemas.microsoft.com/office/drawing/2014/main" id="{C8EEB71B-480A-822D-6494-022A1B2F7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83" name="Groep 1382">
                    <a:extLst>
                      <a:ext uri="{FF2B5EF4-FFF2-40B4-BE49-F238E27FC236}">
                        <a16:creationId xmlns:a16="http://schemas.microsoft.com/office/drawing/2014/main" id="{0A7E6F3C-DF8C-D54A-C3F5-28A539662F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84" name="Ovaal 1383">
                      <a:extLst>
                        <a:ext uri="{FF2B5EF4-FFF2-40B4-BE49-F238E27FC236}">
                          <a16:creationId xmlns:a16="http://schemas.microsoft.com/office/drawing/2014/main" id="{6D4818DB-7192-9A53-0A36-F6AE14009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5" name="Ovaal 1384">
                      <a:extLst>
                        <a:ext uri="{FF2B5EF4-FFF2-40B4-BE49-F238E27FC236}">
                          <a16:creationId xmlns:a16="http://schemas.microsoft.com/office/drawing/2014/main" id="{E43A3520-B255-EEE3-9103-D1DA71E42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6" name="Ovaal 1385">
                      <a:extLst>
                        <a:ext uri="{FF2B5EF4-FFF2-40B4-BE49-F238E27FC236}">
                          <a16:creationId xmlns:a16="http://schemas.microsoft.com/office/drawing/2014/main" id="{6BF2C1E9-0BB2-BA46-A1E6-369392F11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7" name="Ovaal 1386">
                      <a:extLst>
                        <a:ext uri="{FF2B5EF4-FFF2-40B4-BE49-F238E27FC236}">
                          <a16:creationId xmlns:a16="http://schemas.microsoft.com/office/drawing/2014/main" id="{0E6E6612-8204-76DB-02E1-1653C3EA9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88" name="Ovaal 1387">
                      <a:extLst>
                        <a:ext uri="{FF2B5EF4-FFF2-40B4-BE49-F238E27FC236}">
                          <a16:creationId xmlns:a16="http://schemas.microsoft.com/office/drawing/2014/main" id="{9DC9C222-D190-9427-CD51-76F1F581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269" name="Groep 1268">
                <a:extLst>
                  <a:ext uri="{FF2B5EF4-FFF2-40B4-BE49-F238E27FC236}">
                    <a16:creationId xmlns:a16="http://schemas.microsoft.com/office/drawing/2014/main" id="{CE269F35-5BD8-277D-2F24-BB52862042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270" name="Groep 1269">
                  <a:extLst>
                    <a:ext uri="{FF2B5EF4-FFF2-40B4-BE49-F238E27FC236}">
                      <a16:creationId xmlns:a16="http://schemas.microsoft.com/office/drawing/2014/main" id="{89F6FED9-E8E0-26AD-42B3-D18946AA025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62" name="Groep 1361">
                    <a:extLst>
                      <a:ext uri="{FF2B5EF4-FFF2-40B4-BE49-F238E27FC236}">
                        <a16:creationId xmlns:a16="http://schemas.microsoft.com/office/drawing/2014/main" id="{2A8F9A4A-9734-0F62-C223-A6FAF6D9D0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69" name="Ovaal 1368">
                      <a:extLst>
                        <a:ext uri="{FF2B5EF4-FFF2-40B4-BE49-F238E27FC236}">
                          <a16:creationId xmlns:a16="http://schemas.microsoft.com/office/drawing/2014/main" id="{692D2F4C-E696-ECAE-D452-B73974B919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0" name="Ovaal 1369">
                      <a:extLst>
                        <a:ext uri="{FF2B5EF4-FFF2-40B4-BE49-F238E27FC236}">
                          <a16:creationId xmlns:a16="http://schemas.microsoft.com/office/drawing/2014/main" id="{05E30402-0E7E-B6D6-15BC-C1FF81B28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1" name="Ovaal 1370">
                      <a:extLst>
                        <a:ext uri="{FF2B5EF4-FFF2-40B4-BE49-F238E27FC236}">
                          <a16:creationId xmlns:a16="http://schemas.microsoft.com/office/drawing/2014/main" id="{612EE823-6F78-972F-02D6-8A5994B44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2" name="Ovaal 1371">
                      <a:extLst>
                        <a:ext uri="{FF2B5EF4-FFF2-40B4-BE49-F238E27FC236}">
                          <a16:creationId xmlns:a16="http://schemas.microsoft.com/office/drawing/2014/main" id="{74521AD2-E1DA-AE43-D2BC-668BCA12D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73" name="Ovaal 1372">
                      <a:extLst>
                        <a:ext uri="{FF2B5EF4-FFF2-40B4-BE49-F238E27FC236}">
                          <a16:creationId xmlns:a16="http://schemas.microsoft.com/office/drawing/2014/main" id="{0A5882B5-2E5F-B561-ADCC-BFF67A935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63" name="Groep 1362">
                    <a:extLst>
                      <a:ext uri="{FF2B5EF4-FFF2-40B4-BE49-F238E27FC236}">
                        <a16:creationId xmlns:a16="http://schemas.microsoft.com/office/drawing/2014/main" id="{D2B7992B-7204-4F1F-BCFE-0D3BCF691B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64" name="Ovaal 1363">
                      <a:extLst>
                        <a:ext uri="{FF2B5EF4-FFF2-40B4-BE49-F238E27FC236}">
                          <a16:creationId xmlns:a16="http://schemas.microsoft.com/office/drawing/2014/main" id="{43BDE3C9-BD74-85BF-38FD-B5E17A8D1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5" name="Ovaal 1364">
                      <a:extLst>
                        <a:ext uri="{FF2B5EF4-FFF2-40B4-BE49-F238E27FC236}">
                          <a16:creationId xmlns:a16="http://schemas.microsoft.com/office/drawing/2014/main" id="{D0731FE4-AA45-850C-C712-6DF559AB1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6" name="Ovaal 1365">
                      <a:extLst>
                        <a:ext uri="{FF2B5EF4-FFF2-40B4-BE49-F238E27FC236}">
                          <a16:creationId xmlns:a16="http://schemas.microsoft.com/office/drawing/2014/main" id="{AD13828A-51C6-7E09-C86F-2B74A8EF4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7" name="Ovaal 1366">
                      <a:extLst>
                        <a:ext uri="{FF2B5EF4-FFF2-40B4-BE49-F238E27FC236}">
                          <a16:creationId xmlns:a16="http://schemas.microsoft.com/office/drawing/2014/main" id="{3422DAFC-4EA2-8826-BA08-2071F7AAB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8" name="Ovaal 1367">
                      <a:extLst>
                        <a:ext uri="{FF2B5EF4-FFF2-40B4-BE49-F238E27FC236}">
                          <a16:creationId xmlns:a16="http://schemas.microsoft.com/office/drawing/2014/main" id="{C0345A7E-E116-D16A-0F6C-44CA34A58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1" name="Groep 1270">
                  <a:extLst>
                    <a:ext uri="{FF2B5EF4-FFF2-40B4-BE49-F238E27FC236}">
                      <a16:creationId xmlns:a16="http://schemas.microsoft.com/office/drawing/2014/main" id="{B597AF14-4B82-0747-2667-10F935190E0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50" name="Groep 1349">
                    <a:extLst>
                      <a:ext uri="{FF2B5EF4-FFF2-40B4-BE49-F238E27FC236}">
                        <a16:creationId xmlns:a16="http://schemas.microsoft.com/office/drawing/2014/main" id="{EF17C924-7307-5182-D1F9-6D93BADE31C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57" name="Ovaal 1356">
                      <a:extLst>
                        <a:ext uri="{FF2B5EF4-FFF2-40B4-BE49-F238E27FC236}">
                          <a16:creationId xmlns:a16="http://schemas.microsoft.com/office/drawing/2014/main" id="{07F636A1-1A0B-D864-F917-04DA0F894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8" name="Ovaal 1357">
                      <a:extLst>
                        <a:ext uri="{FF2B5EF4-FFF2-40B4-BE49-F238E27FC236}">
                          <a16:creationId xmlns:a16="http://schemas.microsoft.com/office/drawing/2014/main" id="{4D146942-81A3-F734-F3D7-7898BEF38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9" name="Ovaal 1358">
                      <a:extLst>
                        <a:ext uri="{FF2B5EF4-FFF2-40B4-BE49-F238E27FC236}">
                          <a16:creationId xmlns:a16="http://schemas.microsoft.com/office/drawing/2014/main" id="{27EAC581-EC15-BA68-04E4-B21D79108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0" name="Ovaal 1359">
                      <a:extLst>
                        <a:ext uri="{FF2B5EF4-FFF2-40B4-BE49-F238E27FC236}">
                          <a16:creationId xmlns:a16="http://schemas.microsoft.com/office/drawing/2014/main" id="{F342B726-F9C9-34E3-7D4C-18033C6385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61" name="Ovaal 1360">
                      <a:extLst>
                        <a:ext uri="{FF2B5EF4-FFF2-40B4-BE49-F238E27FC236}">
                          <a16:creationId xmlns:a16="http://schemas.microsoft.com/office/drawing/2014/main" id="{B5044E77-0AA9-D714-D3A9-6C7AA14E4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51" name="Groep 1350">
                    <a:extLst>
                      <a:ext uri="{FF2B5EF4-FFF2-40B4-BE49-F238E27FC236}">
                        <a16:creationId xmlns:a16="http://schemas.microsoft.com/office/drawing/2014/main" id="{ECBAF906-B6F2-BE6B-DE83-14468FD04A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52" name="Ovaal 1351">
                      <a:extLst>
                        <a:ext uri="{FF2B5EF4-FFF2-40B4-BE49-F238E27FC236}">
                          <a16:creationId xmlns:a16="http://schemas.microsoft.com/office/drawing/2014/main" id="{9A11646A-FA8B-16BF-AB28-C1D658F92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3" name="Ovaal 1352">
                      <a:extLst>
                        <a:ext uri="{FF2B5EF4-FFF2-40B4-BE49-F238E27FC236}">
                          <a16:creationId xmlns:a16="http://schemas.microsoft.com/office/drawing/2014/main" id="{9C9A71A7-C62C-3F66-0F77-F06EE6F06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4" name="Ovaal 1353">
                      <a:extLst>
                        <a:ext uri="{FF2B5EF4-FFF2-40B4-BE49-F238E27FC236}">
                          <a16:creationId xmlns:a16="http://schemas.microsoft.com/office/drawing/2014/main" id="{2E26C80D-C21A-C582-215B-27F5325956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5" name="Ovaal 1354">
                      <a:extLst>
                        <a:ext uri="{FF2B5EF4-FFF2-40B4-BE49-F238E27FC236}">
                          <a16:creationId xmlns:a16="http://schemas.microsoft.com/office/drawing/2014/main" id="{27603FC6-A376-5763-8FCC-39025F107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56" name="Ovaal 1355">
                      <a:extLst>
                        <a:ext uri="{FF2B5EF4-FFF2-40B4-BE49-F238E27FC236}">
                          <a16:creationId xmlns:a16="http://schemas.microsoft.com/office/drawing/2014/main" id="{AA1DD115-5BF0-949B-0F33-CDBA27E656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2" name="Groep 1271">
                  <a:extLst>
                    <a:ext uri="{FF2B5EF4-FFF2-40B4-BE49-F238E27FC236}">
                      <a16:creationId xmlns:a16="http://schemas.microsoft.com/office/drawing/2014/main" id="{0C044380-E6A1-8D98-EDD4-5EA2D1F2256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38" name="Groep 1337">
                    <a:extLst>
                      <a:ext uri="{FF2B5EF4-FFF2-40B4-BE49-F238E27FC236}">
                        <a16:creationId xmlns:a16="http://schemas.microsoft.com/office/drawing/2014/main" id="{F9B7A4ED-7C3C-24AE-3007-96913A0362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45" name="Ovaal 1344">
                      <a:extLst>
                        <a:ext uri="{FF2B5EF4-FFF2-40B4-BE49-F238E27FC236}">
                          <a16:creationId xmlns:a16="http://schemas.microsoft.com/office/drawing/2014/main" id="{6B5DB0FE-1307-5451-1C38-C1E580CFF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6" name="Ovaal 1345">
                      <a:extLst>
                        <a:ext uri="{FF2B5EF4-FFF2-40B4-BE49-F238E27FC236}">
                          <a16:creationId xmlns:a16="http://schemas.microsoft.com/office/drawing/2014/main" id="{7FF581CD-74CC-57A0-B91F-4CAE0E66E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7" name="Ovaal 1346">
                      <a:extLst>
                        <a:ext uri="{FF2B5EF4-FFF2-40B4-BE49-F238E27FC236}">
                          <a16:creationId xmlns:a16="http://schemas.microsoft.com/office/drawing/2014/main" id="{4E1140E6-72B1-223C-A020-A7D842080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8" name="Ovaal 1347">
                      <a:extLst>
                        <a:ext uri="{FF2B5EF4-FFF2-40B4-BE49-F238E27FC236}">
                          <a16:creationId xmlns:a16="http://schemas.microsoft.com/office/drawing/2014/main" id="{D705EBCE-A0D1-20C4-A456-2CEC74779F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9" name="Ovaal 1348">
                      <a:extLst>
                        <a:ext uri="{FF2B5EF4-FFF2-40B4-BE49-F238E27FC236}">
                          <a16:creationId xmlns:a16="http://schemas.microsoft.com/office/drawing/2014/main" id="{988F20F1-0F5A-2BFF-11E8-F8D097878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39" name="Groep 1338">
                    <a:extLst>
                      <a:ext uri="{FF2B5EF4-FFF2-40B4-BE49-F238E27FC236}">
                        <a16:creationId xmlns:a16="http://schemas.microsoft.com/office/drawing/2014/main" id="{83661BF0-F41C-7F15-8FA1-976FA1B4B5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40" name="Ovaal 1339">
                      <a:extLst>
                        <a:ext uri="{FF2B5EF4-FFF2-40B4-BE49-F238E27FC236}">
                          <a16:creationId xmlns:a16="http://schemas.microsoft.com/office/drawing/2014/main" id="{34058224-667F-713A-1A1E-C81738A10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1" name="Ovaal 1340">
                      <a:extLst>
                        <a:ext uri="{FF2B5EF4-FFF2-40B4-BE49-F238E27FC236}">
                          <a16:creationId xmlns:a16="http://schemas.microsoft.com/office/drawing/2014/main" id="{76F37CD2-F4C3-35F3-5ED5-000C5D48A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2" name="Ovaal 1341">
                      <a:extLst>
                        <a:ext uri="{FF2B5EF4-FFF2-40B4-BE49-F238E27FC236}">
                          <a16:creationId xmlns:a16="http://schemas.microsoft.com/office/drawing/2014/main" id="{6D05B93D-0DFD-B34B-D0B6-11B09F76C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3" name="Ovaal 1342">
                      <a:extLst>
                        <a:ext uri="{FF2B5EF4-FFF2-40B4-BE49-F238E27FC236}">
                          <a16:creationId xmlns:a16="http://schemas.microsoft.com/office/drawing/2014/main" id="{725352F2-9C22-C028-D8CB-73C5C7AC3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44" name="Ovaal 1343">
                      <a:extLst>
                        <a:ext uri="{FF2B5EF4-FFF2-40B4-BE49-F238E27FC236}">
                          <a16:creationId xmlns:a16="http://schemas.microsoft.com/office/drawing/2014/main" id="{B1C60BF7-6C39-F304-6F4E-FEA4B14EEF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3" name="Groep 1272">
                  <a:extLst>
                    <a:ext uri="{FF2B5EF4-FFF2-40B4-BE49-F238E27FC236}">
                      <a16:creationId xmlns:a16="http://schemas.microsoft.com/office/drawing/2014/main" id="{F99AD38B-E51A-B129-5AF7-0AE3C38BC1E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26" name="Groep 1325">
                    <a:extLst>
                      <a:ext uri="{FF2B5EF4-FFF2-40B4-BE49-F238E27FC236}">
                        <a16:creationId xmlns:a16="http://schemas.microsoft.com/office/drawing/2014/main" id="{1EBA6870-9BFE-7FB5-D055-913B252C86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33" name="Ovaal 1332">
                      <a:extLst>
                        <a:ext uri="{FF2B5EF4-FFF2-40B4-BE49-F238E27FC236}">
                          <a16:creationId xmlns:a16="http://schemas.microsoft.com/office/drawing/2014/main" id="{2A8264C8-6BDE-0C23-D6B4-E335E1AEB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4" name="Ovaal 1333">
                      <a:extLst>
                        <a:ext uri="{FF2B5EF4-FFF2-40B4-BE49-F238E27FC236}">
                          <a16:creationId xmlns:a16="http://schemas.microsoft.com/office/drawing/2014/main" id="{5847D261-8590-0812-C18F-81DF211BA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5" name="Ovaal 1334">
                      <a:extLst>
                        <a:ext uri="{FF2B5EF4-FFF2-40B4-BE49-F238E27FC236}">
                          <a16:creationId xmlns:a16="http://schemas.microsoft.com/office/drawing/2014/main" id="{0E891AF8-E7F3-FBA9-AC0E-8D44AA2C5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6" name="Ovaal 1335">
                      <a:extLst>
                        <a:ext uri="{FF2B5EF4-FFF2-40B4-BE49-F238E27FC236}">
                          <a16:creationId xmlns:a16="http://schemas.microsoft.com/office/drawing/2014/main" id="{E1BE8BD9-CF4B-698E-3545-8D8D82CB7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7" name="Ovaal 1336">
                      <a:extLst>
                        <a:ext uri="{FF2B5EF4-FFF2-40B4-BE49-F238E27FC236}">
                          <a16:creationId xmlns:a16="http://schemas.microsoft.com/office/drawing/2014/main" id="{79BED4A0-9E7C-4739-187A-2707EE4BA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27" name="Groep 1326">
                    <a:extLst>
                      <a:ext uri="{FF2B5EF4-FFF2-40B4-BE49-F238E27FC236}">
                        <a16:creationId xmlns:a16="http://schemas.microsoft.com/office/drawing/2014/main" id="{F66592FC-F3FE-C7FF-6912-E88E16623C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28" name="Ovaal 1327">
                      <a:extLst>
                        <a:ext uri="{FF2B5EF4-FFF2-40B4-BE49-F238E27FC236}">
                          <a16:creationId xmlns:a16="http://schemas.microsoft.com/office/drawing/2014/main" id="{8679DCFE-0BBB-49B0-EB74-657289976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9" name="Ovaal 1328">
                      <a:extLst>
                        <a:ext uri="{FF2B5EF4-FFF2-40B4-BE49-F238E27FC236}">
                          <a16:creationId xmlns:a16="http://schemas.microsoft.com/office/drawing/2014/main" id="{2E936A07-5ACC-7CBA-C2EB-AF0F0723D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0" name="Ovaal 1329">
                      <a:extLst>
                        <a:ext uri="{FF2B5EF4-FFF2-40B4-BE49-F238E27FC236}">
                          <a16:creationId xmlns:a16="http://schemas.microsoft.com/office/drawing/2014/main" id="{486FC11F-5A2B-A813-5C50-4A9AB9788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1" name="Ovaal 1330">
                      <a:extLst>
                        <a:ext uri="{FF2B5EF4-FFF2-40B4-BE49-F238E27FC236}">
                          <a16:creationId xmlns:a16="http://schemas.microsoft.com/office/drawing/2014/main" id="{003AABB9-89B5-E95F-2CAB-466E561D7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32" name="Ovaal 1331">
                      <a:extLst>
                        <a:ext uri="{FF2B5EF4-FFF2-40B4-BE49-F238E27FC236}">
                          <a16:creationId xmlns:a16="http://schemas.microsoft.com/office/drawing/2014/main" id="{62111050-E041-9B90-1008-87A3D3B03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4" name="Groep 1273">
                  <a:extLst>
                    <a:ext uri="{FF2B5EF4-FFF2-40B4-BE49-F238E27FC236}">
                      <a16:creationId xmlns:a16="http://schemas.microsoft.com/office/drawing/2014/main" id="{0567609C-EB36-0C73-48A9-31049D9A012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14" name="Groep 1313">
                    <a:extLst>
                      <a:ext uri="{FF2B5EF4-FFF2-40B4-BE49-F238E27FC236}">
                        <a16:creationId xmlns:a16="http://schemas.microsoft.com/office/drawing/2014/main" id="{D55FC5B6-8259-8D89-1D2F-149D214D61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21" name="Ovaal 1320">
                      <a:extLst>
                        <a:ext uri="{FF2B5EF4-FFF2-40B4-BE49-F238E27FC236}">
                          <a16:creationId xmlns:a16="http://schemas.microsoft.com/office/drawing/2014/main" id="{F37F8D4E-B846-BBAF-42A9-399743579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2" name="Ovaal 1321">
                      <a:extLst>
                        <a:ext uri="{FF2B5EF4-FFF2-40B4-BE49-F238E27FC236}">
                          <a16:creationId xmlns:a16="http://schemas.microsoft.com/office/drawing/2014/main" id="{6891E8AD-ADD5-AA35-40FE-E3037C5ED9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3" name="Ovaal 1322">
                      <a:extLst>
                        <a:ext uri="{FF2B5EF4-FFF2-40B4-BE49-F238E27FC236}">
                          <a16:creationId xmlns:a16="http://schemas.microsoft.com/office/drawing/2014/main" id="{623911B7-99CE-B048-A63B-82E3D6B03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4" name="Ovaal 1323">
                      <a:extLst>
                        <a:ext uri="{FF2B5EF4-FFF2-40B4-BE49-F238E27FC236}">
                          <a16:creationId xmlns:a16="http://schemas.microsoft.com/office/drawing/2014/main" id="{F1EF790B-A9C7-AC9F-3E4F-76E516D29E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5" name="Ovaal 1324">
                      <a:extLst>
                        <a:ext uri="{FF2B5EF4-FFF2-40B4-BE49-F238E27FC236}">
                          <a16:creationId xmlns:a16="http://schemas.microsoft.com/office/drawing/2014/main" id="{18D2ACCF-6F1A-84E1-255C-86D40CCCE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15" name="Groep 1314">
                    <a:extLst>
                      <a:ext uri="{FF2B5EF4-FFF2-40B4-BE49-F238E27FC236}">
                        <a16:creationId xmlns:a16="http://schemas.microsoft.com/office/drawing/2014/main" id="{C3BC0214-206E-5C90-384D-3229D916E78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16" name="Ovaal 1315">
                      <a:extLst>
                        <a:ext uri="{FF2B5EF4-FFF2-40B4-BE49-F238E27FC236}">
                          <a16:creationId xmlns:a16="http://schemas.microsoft.com/office/drawing/2014/main" id="{7062E2C8-D3D0-38B3-17D4-FB807F1C0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7" name="Ovaal 1316">
                      <a:extLst>
                        <a:ext uri="{FF2B5EF4-FFF2-40B4-BE49-F238E27FC236}">
                          <a16:creationId xmlns:a16="http://schemas.microsoft.com/office/drawing/2014/main" id="{F0BB10AA-7364-E8F1-CCD0-E2704EF1C2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8" name="Ovaal 1317">
                      <a:extLst>
                        <a:ext uri="{FF2B5EF4-FFF2-40B4-BE49-F238E27FC236}">
                          <a16:creationId xmlns:a16="http://schemas.microsoft.com/office/drawing/2014/main" id="{9B94E7CD-9AA3-8994-6027-DD26E4631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9" name="Ovaal 1318">
                      <a:extLst>
                        <a:ext uri="{FF2B5EF4-FFF2-40B4-BE49-F238E27FC236}">
                          <a16:creationId xmlns:a16="http://schemas.microsoft.com/office/drawing/2014/main" id="{7079CBEB-A011-6DA5-F2CE-503DEA4DA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20" name="Ovaal 1319">
                      <a:extLst>
                        <a:ext uri="{FF2B5EF4-FFF2-40B4-BE49-F238E27FC236}">
                          <a16:creationId xmlns:a16="http://schemas.microsoft.com/office/drawing/2014/main" id="{9402D8BA-6ADB-E84E-4B90-E3CD04A29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5" name="Groep 1274">
                  <a:extLst>
                    <a:ext uri="{FF2B5EF4-FFF2-40B4-BE49-F238E27FC236}">
                      <a16:creationId xmlns:a16="http://schemas.microsoft.com/office/drawing/2014/main" id="{36052C9B-C6D0-0E3B-243B-7DE683C2CF1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302" name="Groep 1301">
                    <a:extLst>
                      <a:ext uri="{FF2B5EF4-FFF2-40B4-BE49-F238E27FC236}">
                        <a16:creationId xmlns:a16="http://schemas.microsoft.com/office/drawing/2014/main" id="{D7D8F3C2-1990-4F2A-7AD6-D0946E72B5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09" name="Ovaal 1308">
                      <a:extLst>
                        <a:ext uri="{FF2B5EF4-FFF2-40B4-BE49-F238E27FC236}">
                          <a16:creationId xmlns:a16="http://schemas.microsoft.com/office/drawing/2014/main" id="{E4D3328D-C649-C136-DF8B-31B5C9EA3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0" name="Ovaal 1309">
                      <a:extLst>
                        <a:ext uri="{FF2B5EF4-FFF2-40B4-BE49-F238E27FC236}">
                          <a16:creationId xmlns:a16="http://schemas.microsoft.com/office/drawing/2014/main" id="{2218FA26-9105-EE54-17D7-7A87E2588D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1" name="Ovaal 1310">
                      <a:extLst>
                        <a:ext uri="{FF2B5EF4-FFF2-40B4-BE49-F238E27FC236}">
                          <a16:creationId xmlns:a16="http://schemas.microsoft.com/office/drawing/2014/main" id="{3CA4042C-4F34-0052-B0AE-19FEEF768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2" name="Ovaal 1311">
                      <a:extLst>
                        <a:ext uri="{FF2B5EF4-FFF2-40B4-BE49-F238E27FC236}">
                          <a16:creationId xmlns:a16="http://schemas.microsoft.com/office/drawing/2014/main" id="{4F076CCE-EF8F-38A7-8E30-CA8D9B525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13" name="Ovaal 1312">
                      <a:extLst>
                        <a:ext uri="{FF2B5EF4-FFF2-40B4-BE49-F238E27FC236}">
                          <a16:creationId xmlns:a16="http://schemas.microsoft.com/office/drawing/2014/main" id="{884AA4F9-9274-CD0C-778E-753396B4E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303" name="Groep 1302">
                    <a:extLst>
                      <a:ext uri="{FF2B5EF4-FFF2-40B4-BE49-F238E27FC236}">
                        <a16:creationId xmlns:a16="http://schemas.microsoft.com/office/drawing/2014/main" id="{C52093D6-8C8B-5D0E-F886-FFFDCF104E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304" name="Ovaal 1303">
                      <a:extLst>
                        <a:ext uri="{FF2B5EF4-FFF2-40B4-BE49-F238E27FC236}">
                          <a16:creationId xmlns:a16="http://schemas.microsoft.com/office/drawing/2014/main" id="{955EADE3-A47A-A44E-88C7-863A97B47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5" name="Ovaal 1304">
                      <a:extLst>
                        <a:ext uri="{FF2B5EF4-FFF2-40B4-BE49-F238E27FC236}">
                          <a16:creationId xmlns:a16="http://schemas.microsoft.com/office/drawing/2014/main" id="{6ECA55BE-79FC-902A-6E15-1980A59C72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6" name="Ovaal 1305">
                      <a:extLst>
                        <a:ext uri="{FF2B5EF4-FFF2-40B4-BE49-F238E27FC236}">
                          <a16:creationId xmlns:a16="http://schemas.microsoft.com/office/drawing/2014/main" id="{813E554E-E1B9-4619-24C2-828C41BBE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7" name="Ovaal 1306">
                      <a:extLst>
                        <a:ext uri="{FF2B5EF4-FFF2-40B4-BE49-F238E27FC236}">
                          <a16:creationId xmlns:a16="http://schemas.microsoft.com/office/drawing/2014/main" id="{01F272E1-F237-1674-864B-44EB9C123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8" name="Ovaal 1307">
                      <a:extLst>
                        <a:ext uri="{FF2B5EF4-FFF2-40B4-BE49-F238E27FC236}">
                          <a16:creationId xmlns:a16="http://schemas.microsoft.com/office/drawing/2014/main" id="{B7FC3EE9-4ED1-31D0-3DAC-3C663CF9F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6" name="Groep 1275">
                  <a:extLst>
                    <a:ext uri="{FF2B5EF4-FFF2-40B4-BE49-F238E27FC236}">
                      <a16:creationId xmlns:a16="http://schemas.microsoft.com/office/drawing/2014/main" id="{FC485B6A-24B6-9935-8FBE-EFC4D70E29C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90" name="Groep 1289">
                    <a:extLst>
                      <a:ext uri="{FF2B5EF4-FFF2-40B4-BE49-F238E27FC236}">
                        <a16:creationId xmlns:a16="http://schemas.microsoft.com/office/drawing/2014/main" id="{38218586-0E28-3ABF-B045-4C03706412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97" name="Ovaal 1296">
                      <a:extLst>
                        <a:ext uri="{FF2B5EF4-FFF2-40B4-BE49-F238E27FC236}">
                          <a16:creationId xmlns:a16="http://schemas.microsoft.com/office/drawing/2014/main" id="{241BC12C-26B0-C000-9DA8-A018EA3A0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8" name="Ovaal 1297">
                      <a:extLst>
                        <a:ext uri="{FF2B5EF4-FFF2-40B4-BE49-F238E27FC236}">
                          <a16:creationId xmlns:a16="http://schemas.microsoft.com/office/drawing/2014/main" id="{C5D0A171-9139-3D15-F359-53358B32D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9" name="Ovaal 1298">
                      <a:extLst>
                        <a:ext uri="{FF2B5EF4-FFF2-40B4-BE49-F238E27FC236}">
                          <a16:creationId xmlns:a16="http://schemas.microsoft.com/office/drawing/2014/main" id="{5D9660A6-90B3-0E2B-47F8-A259E4009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0" name="Ovaal 1299">
                      <a:extLst>
                        <a:ext uri="{FF2B5EF4-FFF2-40B4-BE49-F238E27FC236}">
                          <a16:creationId xmlns:a16="http://schemas.microsoft.com/office/drawing/2014/main" id="{E39C3587-AA74-53C7-261F-9E7B0A93D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301" name="Ovaal 1300">
                      <a:extLst>
                        <a:ext uri="{FF2B5EF4-FFF2-40B4-BE49-F238E27FC236}">
                          <a16:creationId xmlns:a16="http://schemas.microsoft.com/office/drawing/2014/main" id="{75904E59-C03F-A195-A16C-85F88C1EC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91" name="Groep 1290">
                    <a:extLst>
                      <a:ext uri="{FF2B5EF4-FFF2-40B4-BE49-F238E27FC236}">
                        <a16:creationId xmlns:a16="http://schemas.microsoft.com/office/drawing/2014/main" id="{3B25DB6B-8E83-4DDC-6845-0EC8A6A5949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92" name="Ovaal 1291">
                      <a:extLst>
                        <a:ext uri="{FF2B5EF4-FFF2-40B4-BE49-F238E27FC236}">
                          <a16:creationId xmlns:a16="http://schemas.microsoft.com/office/drawing/2014/main" id="{28A5EAF0-0D9B-C030-BF45-ED4665C81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3" name="Ovaal 1292">
                      <a:extLst>
                        <a:ext uri="{FF2B5EF4-FFF2-40B4-BE49-F238E27FC236}">
                          <a16:creationId xmlns:a16="http://schemas.microsoft.com/office/drawing/2014/main" id="{D7D7158F-97E0-2849-FBE0-39B0D7BD2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4" name="Ovaal 1293">
                      <a:extLst>
                        <a:ext uri="{FF2B5EF4-FFF2-40B4-BE49-F238E27FC236}">
                          <a16:creationId xmlns:a16="http://schemas.microsoft.com/office/drawing/2014/main" id="{C2978787-85EB-C539-43A9-C24E2F824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5" name="Ovaal 1294">
                      <a:extLst>
                        <a:ext uri="{FF2B5EF4-FFF2-40B4-BE49-F238E27FC236}">
                          <a16:creationId xmlns:a16="http://schemas.microsoft.com/office/drawing/2014/main" id="{A8B060B6-B3A1-E7BD-AF3A-13A4E8CE4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96" name="Ovaal 1295">
                      <a:extLst>
                        <a:ext uri="{FF2B5EF4-FFF2-40B4-BE49-F238E27FC236}">
                          <a16:creationId xmlns:a16="http://schemas.microsoft.com/office/drawing/2014/main" id="{3F003EFB-8F2F-AC4B-2794-F7CC28667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277" name="Groep 1276">
                  <a:extLst>
                    <a:ext uri="{FF2B5EF4-FFF2-40B4-BE49-F238E27FC236}">
                      <a16:creationId xmlns:a16="http://schemas.microsoft.com/office/drawing/2014/main" id="{6B1F751F-A1B3-AE9F-8A6C-CBBA0A97B56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278" name="Groep 1277">
                    <a:extLst>
                      <a:ext uri="{FF2B5EF4-FFF2-40B4-BE49-F238E27FC236}">
                        <a16:creationId xmlns:a16="http://schemas.microsoft.com/office/drawing/2014/main" id="{5B65799F-FF8B-9BD8-944A-9638FFFF82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85" name="Ovaal 1284">
                      <a:extLst>
                        <a:ext uri="{FF2B5EF4-FFF2-40B4-BE49-F238E27FC236}">
                          <a16:creationId xmlns:a16="http://schemas.microsoft.com/office/drawing/2014/main" id="{CA2DCCDE-5388-1781-2777-43038750B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6" name="Ovaal 1285">
                      <a:extLst>
                        <a:ext uri="{FF2B5EF4-FFF2-40B4-BE49-F238E27FC236}">
                          <a16:creationId xmlns:a16="http://schemas.microsoft.com/office/drawing/2014/main" id="{F30320FA-F7A0-9E04-0678-1ECDEC0FC3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7" name="Ovaal 1286">
                      <a:extLst>
                        <a:ext uri="{FF2B5EF4-FFF2-40B4-BE49-F238E27FC236}">
                          <a16:creationId xmlns:a16="http://schemas.microsoft.com/office/drawing/2014/main" id="{2F9CF9E2-02DE-4D04-B32A-633218596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8" name="Ovaal 1287">
                      <a:extLst>
                        <a:ext uri="{FF2B5EF4-FFF2-40B4-BE49-F238E27FC236}">
                          <a16:creationId xmlns:a16="http://schemas.microsoft.com/office/drawing/2014/main" id="{0DCE6EB0-C2DC-CB52-BC08-EAB2F48A2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9" name="Ovaal 1288">
                      <a:extLst>
                        <a:ext uri="{FF2B5EF4-FFF2-40B4-BE49-F238E27FC236}">
                          <a16:creationId xmlns:a16="http://schemas.microsoft.com/office/drawing/2014/main" id="{3E8544D5-3E12-7A71-5F73-2673D50F7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279" name="Groep 1278">
                    <a:extLst>
                      <a:ext uri="{FF2B5EF4-FFF2-40B4-BE49-F238E27FC236}">
                        <a16:creationId xmlns:a16="http://schemas.microsoft.com/office/drawing/2014/main" id="{D88901B1-D1AF-2549-CC35-1E67C14539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280" name="Ovaal 1279">
                      <a:extLst>
                        <a:ext uri="{FF2B5EF4-FFF2-40B4-BE49-F238E27FC236}">
                          <a16:creationId xmlns:a16="http://schemas.microsoft.com/office/drawing/2014/main" id="{57DC3346-E310-C37A-8447-140130E232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1" name="Ovaal 1280">
                      <a:extLst>
                        <a:ext uri="{FF2B5EF4-FFF2-40B4-BE49-F238E27FC236}">
                          <a16:creationId xmlns:a16="http://schemas.microsoft.com/office/drawing/2014/main" id="{86AA30B6-F69F-C762-1019-D183CBFF5D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2" name="Ovaal 1281">
                      <a:extLst>
                        <a:ext uri="{FF2B5EF4-FFF2-40B4-BE49-F238E27FC236}">
                          <a16:creationId xmlns:a16="http://schemas.microsoft.com/office/drawing/2014/main" id="{21D04E7D-0B1F-EB45-E295-E23B2AABC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3" name="Ovaal 1282">
                      <a:extLst>
                        <a:ext uri="{FF2B5EF4-FFF2-40B4-BE49-F238E27FC236}">
                          <a16:creationId xmlns:a16="http://schemas.microsoft.com/office/drawing/2014/main" id="{D346ABA1-8648-2AEF-BA13-C6EDFD165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284" name="Ovaal 1283">
                      <a:extLst>
                        <a:ext uri="{FF2B5EF4-FFF2-40B4-BE49-F238E27FC236}">
                          <a16:creationId xmlns:a16="http://schemas.microsoft.com/office/drawing/2014/main" id="{EEEB9447-0210-321D-3AD3-18BC5CCBA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3372" name="Groep 3371">
            <a:extLst>
              <a:ext uri="{FF2B5EF4-FFF2-40B4-BE49-F238E27FC236}">
                <a16:creationId xmlns:a16="http://schemas.microsoft.com/office/drawing/2014/main" id="{EB89AAA5-71CA-FBCE-C880-6AF0C93169D5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3373" name="Groep 3372">
              <a:extLst>
                <a:ext uri="{FF2B5EF4-FFF2-40B4-BE49-F238E27FC236}">
                  <a16:creationId xmlns:a16="http://schemas.microsoft.com/office/drawing/2014/main" id="{73F0775D-BBF4-6D34-2219-0B6108C5AE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637" name="Groep 4636">
                <a:extLst>
                  <a:ext uri="{FF2B5EF4-FFF2-40B4-BE49-F238E27FC236}">
                    <a16:creationId xmlns:a16="http://schemas.microsoft.com/office/drawing/2014/main" id="{33F0605F-8CA3-CE50-9498-32FA5D233F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953" name="Groep 4952">
                  <a:extLst>
                    <a:ext uri="{FF2B5EF4-FFF2-40B4-BE49-F238E27FC236}">
                      <a16:creationId xmlns:a16="http://schemas.microsoft.com/office/drawing/2014/main" id="{E8E5349F-4AEC-22CF-2AF6-DCD525D1C28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45" name="Groep 5044">
                    <a:extLst>
                      <a:ext uri="{FF2B5EF4-FFF2-40B4-BE49-F238E27FC236}">
                        <a16:creationId xmlns:a16="http://schemas.microsoft.com/office/drawing/2014/main" id="{62EB5ADD-F049-782E-1CF3-94452C7AEC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52" name="Ovaal 5051">
                      <a:extLst>
                        <a:ext uri="{FF2B5EF4-FFF2-40B4-BE49-F238E27FC236}">
                          <a16:creationId xmlns:a16="http://schemas.microsoft.com/office/drawing/2014/main" id="{CC8AAB70-47E7-59E2-9732-73BF7D3FA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3" name="Ovaal 5052">
                      <a:extLst>
                        <a:ext uri="{FF2B5EF4-FFF2-40B4-BE49-F238E27FC236}">
                          <a16:creationId xmlns:a16="http://schemas.microsoft.com/office/drawing/2014/main" id="{686EE1B2-77F8-FD42-93B7-4737B7548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4" name="Ovaal 5053">
                      <a:extLst>
                        <a:ext uri="{FF2B5EF4-FFF2-40B4-BE49-F238E27FC236}">
                          <a16:creationId xmlns:a16="http://schemas.microsoft.com/office/drawing/2014/main" id="{03EF8586-E4BA-F160-FFB8-CF830D6A7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5" name="Ovaal 5054">
                      <a:extLst>
                        <a:ext uri="{FF2B5EF4-FFF2-40B4-BE49-F238E27FC236}">
                          <a16:creationId xmlns:a16="http://schemas.microsoft.com/office/drawing/2014/main" id="{359826E3-97D0-BDA1-26D2-652CB0E48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6" name="Ovaal 5055">
                      <a:extLst>
                        <a:ext uri="{FF2B5EF4-FFF2-40B4-BE49-F238E27FC236}">
                          <a16:creationId xmlns:a16="http://schemas.microsoft.com/office/drawing/2014/main" id="{976C80A6-76B2-1388-9AD4-63860169D2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46" name="Groep 5045">
                    <a:extLst>
                      <a:ext uri="{FF2B5EF4-FFF2-40B4-BE49-F238E27FC236}">
                        <a16:creationId xmlns:a16="http://schemas.microsoft.com/office/drawing/2014/main" id="{2D2223AB-5DB2-87E6-C7F5-4A5BA29353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47" name="Ovaal 5046">
                      <a:extLst>
                        <a:ext uri="{FF2B5EF4-FFF2-40B4-BE49-F238E27FC236}">
                          <a16:creationId xmlns:a16="http://schemas.microsoft.com/office/drawing/2014/main" id="{BDA35221-7906-6A44-32C3-98F6B7B7D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8" name="Ovaal 5047">
                      <a:extLst>
                        <a:ext uri="{FF2B5EF4-FFF2-40B4-BE49-F238E27FC236}">
                          <a16:creationId xmlns:a16="http://schemas.microsoft.com/office/drawing/2014/main" id="{870783F2-7E04-5A9C-7FEC-649353BCC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9" name="Ovaal 5048">
                      <a:extLst>
                        <a:ext uri="{FF2B5EF4-FFF2-40B4-BE49-F238E27FC236}">
                          <a16:creationId xmlns:a16="http://schemas.microsoft.com/office/drawing/2014/main" id="{4A308ACE-644A-E62A-BAD0-8F1B62C93C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0" name="Ovaal 5049">
                      <a:extLst>
                        <a:ext uri="{FF2B5EF4-FFF2-40B4-BE49-F238E27FC236}">
                          <a16:creationId xmlns:a16="http://schemas.microsoft.com/office/drawing/2014/main" id="{23BC2449-585F-5B24-61F4-13DACD11B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51" name="Ovaal 5050">
                      <a:extLst>
                        <a:ext uri="{FF2B5EF4-FFF2-40B4-BE49-F238E27FC236}">
                          <a16:creationId xmlns:a16="http://schemas.microsoft.com/office/drawing/2014/main" id="{3460A18A-CFC9-005A-A0AF-94FD46B84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4" name="Groep 4953">
                  <a:extLst>
                    <a:ext uri="{FF2B5EF4-FFF2-40B4-BE49-F238E27FC236}">
                      <a16:creationId xmlns:a16="http://schemas.microsoft.com/office/drawing/2014/main" id="{76BC0729-E383-B387-76D4-EAE6C9BCC82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33" name="Groep 5032">
                    <a:extLst>
                      <a:ext uri="{FF2B5EF4-FFF2-40B4-BE49-F238E27FC236}">
                        <a16:creationId xmlns:a16="http://schemas.microsoft.com/office/drawing/2014/main" id="{2BCF1D07-7CDD-2CB9-4AC8-F91351FCD2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40" name="Ovaal 5039">
                      <a:extLst>
                        <a:ext uri="{FF2B5EF4-FFF2-40B4-BE49-F238E27FC236}">
                          <a16:creationId xmlns:a16="http://schemas.microsoft.com/office/drawing/2014/main" id="{CE8DB835-B580-3DFB-AC34-89A143AF9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1" name="Ovaal 5040">
                      <a:extLst>
                        <a:ext uri="{FF2B5EF4-FFF2-40B4-BE49-F238E27FC236}">
                          <a16:creationId xmlns:a16="http://schemas.microsoft.com/office/drawing/2014/main" id="{8A5AD9E5-D854-AA37-73A0-B890109A1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2" name="Ovaal 5041">
                      <a:extLst>
                        <a:ext uri="{FF2B5EF4-FFF2-40B4-BE49-F238E27FC236}">
                          <a16:creationId xmlns:a16="http://schemas.microsoft.com/office/drawing/2014/main" id="{83B46C33-D1D1-F42D-1C5E-2B7835304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3" name="Ovaal 5042">
                      <a:extLst>
                        <a:ext uri="{FF2B5EF4-FFF2-40B4-BE49-F238E27FC236}">
                          <a16:creationId xmlns:a16="http://schemas.microsoft.com/office/drawing/2014/main" id="{09A74AE7-8F19-12FA-5E69-D552B674B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44" name="Ovaal 5043">
                      <a:extLst>
                        <a:ext uri="{FF2B5EF4-FFF2-40B4-BE49-F238E27FC236}">
                          <a16:creationId xmlns:a16="http://schemas.microsoft.com/office/drawing/2014/main" id="{44B6403E-1AD2-9666-CC82-92103EE80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34" name="Groep 5033">
                    <a:extLst>
                      <a:ext uri="{FF2B5EF4-FFF2-40B4-BE49-F238E27FC236}">
                        <a16:creationId xmlns:a16="http://schemas.microsoft.com/office/drawing/2014/main" id="{B13A4490-C9CA-9424-C92F-AD0272DA4E9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35" name="Ovaal 5034">
                      <a:extLst>
                        <a:ext uri="{FF2B5EF4-FFF2-40B4-BE49-F238E27FC236}">
                          <a16:creationId xmlns:a16="http://schemas.microsoft.com/office/drawing/2014/main" id="{1085DE28-7239-DC58-A2E0-D7E227DCF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6" name="Ovaal 5035">
                      <a:extLst>
                        <a:ext uri="{FF2B5EF4-FFF2-40B4-BE49-F238E27FC236}">
                          <a16:creationId xmlns:a16="http://schemas.microsoft.com/office/drawing/2014/main" id="{56B8ED51-988E-0001-D016-3EB4FF99B5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7" name="Ovaal 5036">
                      <a:extLst>
                        <a:ext uri="{FF2B5EF4-FFF2-40B4-BE49-F238E27FC236}">
                          <a16:creationId xmlns:a16="http://schemas.microsoft.com/office/drawing/2014/main" id="{13D9869F-75A4-EDB3-77E2-5187DFAD6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8" name="Ovaal 5037">
                      <a:extLst>
                        <a:ext uri="{FF2B5EF4-FFF2-40B4-BE49-F238E27FC236}">
                          <a16:creationId xmlns:a16="http://schemas.microsoft.com/office/drawing/2014/main" id="{817ED6EC-1072-4C04-C5E9-F6D7ED9DD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9" name="Ovaal 5038">
                      <a:extLst>
                        <a:ext uri="{FF2B5EF4-FFF2-40B4-BE49-F238E27FC236}">
                          <a16:creationId xmlns:a16="http://schemas.microsoft.com/office/drawing/2014/main" id="{3BC9E11C-ACAE-99FC-CC15-D10B95F082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5" name="Groep 4954">
                  <a:extLst>
                    <a:ext uri="{FF2B5EF4-FFF2-40B4-BE49-F238E27FC236}">
                      <a16:creationId xmlns:a16="http://schemas.microsoft.com/office/drawing/2014/main" id="{AF0594EF-7D33-366A-A52C-69A601FA7DD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21" name="Groep 5020">
                    <a:extLst>
                      <a:ext uri="{FF2B5EF4-FFF2-40B4-BE49-F238E27FC236}">
                        <a16:creationId xmlns:a16="http://schemas.microsoft.com/office/drawing/2014/main" id="{027DE8EF-B221-1C56-A2FA-06A788F099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28" name="Ovaal 5027">
                      <a:extLst>
                        <a:ext uri="{FF2B5EF4-FFF2-40B4-BE49-F238E27FC236}">
                          <a16:creationId xmlns:a16="http://schemas.microsoft.com/office/drawing/2014/main" id="{445892FE-9EF1-3CA7-4D61-3B5982634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9" name="Ovaal 5028">
                      <a:extLst>
                        <a:ext uri="{FF2B5EF4-FFF2-40B4-BE49-F238E27FC236}">
                          <a16:creationId xmlns:a16="http://schemas.microsoft.com/office/drawing/2014/main" id="{DEFD6D85-D55F-0DC0-6496-58B96B24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0" name="Ovaal 5029">
                      <a:extLst>
                        <a:ext uri="{FF2B5EF4-FFF2-40B4-BE49-F238E27FC236}">
                          <a16:creationId xmlns:a16="http://schemas.microsoft.com/office/drawing/2014/main" id="{90F86C47-C100-D51E-6925-AF774D0164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1" name="Ovaal 5030">
                      <a:extLst>
                        <a:ext uri="{FF2B5EF4-FFF2-40B4-BE49-F238E27FC236}">
                          <a16:creationId xmlns:a16="http://schemas.microsoft.com/office/drawing/2014/main" id="{7017DFF0-82FD-8499-D86D-CB965A74B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32" name="Ovaal 5031">
                      <a:extLst>
                        <a:ext uri="{FF2B5EF4-FFF2-40B4-BE49-F238E27FC236}">
                          <a16:creationId xmlns:a16="http://schemas.microsoft.com/office/drawing/2014/main" id="{D51447AC-AA61-F0A5-48EA-0114A832E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22" name="Groep 5021">
                    <a:extLst>
                      <a:ext uri="{FF2B5EF4-FFF2-40B4-BE49-F238E27FC236}">
                        <a16:creationId xmlns:a16="http://schemas.microsoft.com/office/drawing/2014/main" id="{45FFC34C-AA60-8CFB-6474-FB0DE5D949F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23" name="Ovaal 5022">
                      <a:extLst>
                        <a:ext uri="{FF2B5EF4-FFF2-40B4-BE49-F238E27FC236}">
                          <a16:creationId xmlns:a16="http://schemas.microsoft.com/office/drawing/2014/main" id="{85CB06D6-D7D8-BB98-5532-DFD70C8E7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4" name="Ovaal 5023">
                      <a:extLst>
                        <a:ext uri="{FF2B5EF4-FFF2-40B4-BE49-F238E27FC236}">
                          <a16:creationId xmlns:a16="http://schemas.microsoft.com/office/drawing/2014/main" id="{859488D1-C618-CE65-01AC-C073FFF8C3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5" name="Ovaal 5024">
                      <a:extLst>
                        <a:ext uri="{FF2B5EF4-FFF2-40B4-BE49-F238E27FC236}">
                          <a16:creationId xmlns:a16="http://schemas.microsoft.com/office/drawing/2014/main" id="{352014B1-FF38-3EB0-54C7-35067FEA3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6" name="Ovaal 5025">
                      <a:extLst>
                        <a:ext uri="{FF2B5EF4-FFF2-40B4-BE49-F238E27FC236}">
                          <a16:creationId xmlns:a16="http://schemas.microsoft.com/office/drawing/2014/main" id="{DE30A395-CB8B-D6EC-6794-F682AB210A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7" name="Ovaal 5026">
                      <a:extLst>
                        <a:ext uri="{FF2B5EF4-FFF2-40B4-BE49-F238E27FC236}">
                          <a16:creationId xmlns:a16="http://schemas.microsoft.com/office/drawing/2014/main" id="{0D88FABC-2B68-361C-16F5-A4BD75A64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6" name="Groep 4955">
                  <a:extLst>
                    <a:ext uri="{FF2B5EF4-FFF2-40B4-BE49-F238E27FC236}">
                      <a16:creationId xmlns:a16="http://schemas.microsoft.com/office/drawing/2014/main" id="{C9E98F08-2E52-87BD-F4CC-D84495EF7EA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09" name="Groep 5008">
                    <a:extLst>
                      <a:ext uri="{FF2B5EF4-FFF2-40B4-BE49-F238E27FC236}">
                        <a16:creationId xmlns:a16="http://schemas.microsoft.com/office/drawing/2014/main" id="{076F0974-7EDC-CA97-3842-715D97FAAE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16" name="Ovaal 5015">
                      <a:extLst>
                        <a:ext uri="{FF2B5EF4-FFF2-40B4-BE49-F238E27FC236}">
                          <a16:creationId xmlns:a16="http://schemas.microsoft.com/office/drawing/2014/main" id="{CF9854D9-F3AA-A051-E0AE-318B6FDA3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7" name="Ovaal 5016">
                      <a:extLst>
                        <a:ext uri="{FF2B5EF4-FFF2-40B4-BE49-F238E27FC236}">
                          <a16:creationId xmlns:a16="http://schemas.microsoft.com/office/drawing/2014/main" id="{CEF25369-A882-6C36-4E57-B7080580C5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8" name="Ovaal 5017">
                      <a:extLst>
                        <a:ext uri="{FF2B5EF4-FFF2-40B4-BE49-F238E27FC236}">
                          <a16:creationId xmlns:a16="http://schemas.microsoft.com/office/drawing/2014/main" id="{DE4DF4E2-6BC8-09CB-FD40-9667A3E26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9" name="Ovaal 5018">
                      <a:extLst>
                        <a:ext uri="{FF2B5EF4-FFF2-40B4-BE49-F238E27FC236}">
                          <a16:creationId xmlns:a16="http://schemas.microsoft.com/office/drawing/2014/main" id="{4B25D03F-3870-8FFB-B57B-F065C65F8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20" name="Ovaal 5019">
                      <a:extLst>
                        <a:ext uri="{FF2B5EF4-FFF2-40B4-BE49-F238E27FC236}">
                          <a16:creationId xmlns:a16="http://schemas.microsoft.com/office/drawing/2014/main" id="{A423BA22-CC5E-D10C-10D9-0920458E36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10" name="Groep 5009">
                    <a:extLst>
                      <a:ext uri="{FF2B5EF4-FFF2-40B4-BE49-F238E27FC236}">
                        <a16:creationId xmlns:a16="http://schemas.microsoft.com/office/drawing/2014/main" id="{49732EBE-51F3-94E5-8D4A-8A19E966EF5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11" name="Ovaal 5010">
                      <a:extLst>
                        <a:ext uri="{FF2B5EF4-FFF2-40B4-BE49-F238E27FC236}">
                          <a16:creationId xmlns:a16="http://schemas.microsoft.com/office/drawing/2014/main" id="{5036FAAE-4C92-3B34-9B0F-391D92300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2" name="Ovaal 5011">
                      <a:extLst>
                        <a:ext uri="{FF2B5EF4-FFF2-40B4-BE49-F238E27FC236}">
                          <a16:creationId xmlns:a16="http://schemas.microsoft.com/office/drawing/2014/main" id="{D44892B7-4DD9-C834-FB9D-A4888164E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3" name="Ovaal 5012">
                      <a:extLst>
                        <a:ext uri="{FF2B5EF4-FFF2-40B4-BE49-F238E27FC236}">
                          <a16:creationId xmlns:a16="http://schemas.microsoft.com/office/drawing/2014/main" id="{804C92B3-F7D5-6B10-4102-7615BAF08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4" name="Ovaal 5013">
                      <a:extLst>
                        <a:ext uri="{FF2B5EF4-FFF2-40B4-BE49-F238E27FC236}">
                          <a16:creationId xmlns:a16="http://schemas.microsoft.com/office/drawing/2014/main" id="{EA40C3F5-036F-294C-5B0A-5376A7436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15" name="Ovaal 5014">
                      <a:extLst>
                        <a:ext uri="{FF2B5EF4-FFF2-40B4-BE49-F238E27FC236}">
                          <a16:creationId xmlns:a16="http://schemas.microsoft.com/office/drawing/2014/main" id="{267EF9B9-5445-E79A-6B30-A6B4A3EA58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7" name="Groep 4956">
                  <a:extLst>
                    <a:ext uri="{FF2B5EF4-FFF2-40B4-BE49-F238E27FC236}">
                      <a16:creationId xmlns:a16="http://schemas.microsoft.com/office/drawing/2014/main" id="{2FAC7001-562C-2091-494E-44D817F9FB0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97" name="Groep 4996">
                    <a:extLst>
                      <a:ext uri="{FF2B5EF4-FFF2-40B4-BE49-F238E27FC236}">
                        <a16:creationId xmlns:a16="http://schemas.microsoft.com/office/drawing/2014/main" id="{5031F5BB-FCAD-E7FD-72C4-D3003B802B7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04" name="Ovaal 5003">
                      <a:extLst>
                        <a:ext uri="{FF2B5EF4-FFF2-40B4-BE49-F238E27FC236}">
                          <a16:creationId xmlns:a16="http://schemas.microsoft.com/office/drawing/2014/main" id="{77F55EDD-0529-E83E-6702-9B0063BB9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5" name="Ovaal 5004">
                      <a:extLst>
                        <a:ext uri="{FF2B5EF4-FFF2-40B4-BE49-F238E27FC236}">
                          <a16:creationId xmlns:a16="http://schemas.microsoft.com/office/drawing/2014/main" id="{FF1E6B37-5B6A-38D4-04EA-5E331C53F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6" name="Ovaal 5005">
                      <a:extLst>
                        <a:ext uri="{FF2B5EF4-FFF2-40B4-BE49-F238E27FC236}">
                          <a16:creationId xmlns:a16="http://schemas.microsoft.com/office/drawing/2014/main" id="{EA6C2049-5ADE-F11D-6B24-899F7B0BA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7" name="Ovaal 5006">
                      <a:extLst>
                        <a:ext uri="{FF2B5EF4-FFF2-40B4-BE49-F238E27FC236}">
                          <a16:creationId xmlns:a16="http://schemas.microsoft.com/office/drawing/2014/main" id="{7450ABF9-FA93-B87B-4010-8E9387D5E0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8" name="Ovaal 5007">
                      <a:extLst>
                        <a:ext uri="{FF2B5EF4-FFF2-40B4-BE49-F238E27FC236}">
                          <a16:creationId xmlns:a16="http://schemas.microsoft.com/office/drawing/2014/main" id="{ED13FBEF-9ED1-539C-7AC1-90D6E93183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98" name="Groep 4997">
                    <a:extLst>
                      <a:ext uri="{FF2B5EF4-FFF2-40B4-BE49-F238E27FC236}">
                        <a16:creationId xmlns:a16="http://schemas.microsoft.com/office/drawing/2014/main" id="{C9BCF214-20FB-49A6-6085-6808B47A21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99" name="Ovaal 4998">
                      <a:extLst>
                        <a:ext uri="{FF2B5EF4-FFF2-40B4-BE49-F238E27FC236}">
                          <a16:creationId xmlns:a16="http://schemas.microsoft.com/office/drawing/2014/main" id="{79889A0E-5CB7-6459-78BB-26A4126D32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0" name="Ovaal 4999">
                      <a:extLst>
                        <a:ext uri="{FF2B5EF4-FFF2-40B4-BE49-F238E27FC236}">
                          <a16:creationId xmlns:a16="http://schemas.microsoft.com/office/drawing/2014/main" id="{866CE29A-A8C6-DC7B-61EC-C7CC88745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1" name="Ovaal 5000">
                      <a:extLst>
                        <a:ext uri="{FF2B5EF4-FFF2-40B4-BE49-F238E27FC236}">
                          <a16:creationId xmlns:a16="http://schemas.microsoft.com/office/drawing/2014/main" id="{4297FE22-5501-BC2F-F835-23A4EF618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2" name="Ovaal 5001">
                      <a:extLst>
                        <a:ext uri="{FF2B5EF4-FFF2-40B4-BE49-F238E27FC236}">
                          <a16:creationId xmlns:a16="http://schemas.microsoft.com/office/drawing/2014/main" id="{60577A08-817F-DD1A-07B4-C11F49153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03" name="Ovaal 5002">
                      <a:extLst>
                        <a:ext uri="{FF2B5EF4-FFF2-40B4-BE49-F238E27FC236}">
                          <a16:creationId xmlns:a16="http://schemas.microsoft.com/office/drawing/2014/main" id="{22247927-6C6F-D121-BFE7-6EC158D4D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8" name="Groep 4957">
                  <a:extLst>
                    <a:ext uri="{FF2B5EF4-FFF2-40B4-BE49-F238E27FC236}">
                      <a16:creationId xmlns:a16="http://schemas.microsoft.com/office/drawing/2014/main" id="{539C3A20-3D7D-E375-FEF8-CA4301A0B07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85" name="Groep 4984">
                    <a:extLst>
                      <a:ext uri="{FF2B5EF4-FFF2-40B4-BE49-F238E27FC236}">
                        <a16:creationId xmlns:a16="http://schemas.microsoft.com/office/drawing/2014/main" id="{B953BA5A-343F-7B7E-ADB9-3182FB593E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92" name="Ovaal 4991">
                      <a:extLst>
                        <a:ext uri="{FF2B5EF4-FFF2-40B4-BE49-F238E27FC236}">
                          <a16:creationId xmlns:a16="http://schemas.microsoft.com/office/drawing/2014/main" id="{ACFEFC48-E402-5E11-CC33-FF4782C4D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3" name="Ovaal 4992">
                      <a:extLst>
                        <a:ext uri="{FF2B5EF4-FFF2-40B4-BE49-F238E27FC236}">
                          <a16:creationId xmlns:a16="http://schemas.microsoft.com/office/drawing/2014/main" id="{C1A16E8C-27F2-36A6-0D08-9A3C64EC8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4" name="Ovaal 4993">
                      <a:extLst>
                        <a:ext uri="{FF2B5EF4-FFF2-40B4-BE49-F238E27FC236}">
                          <a16:creationId xmlns:a16="http://schemas.microsoft.com/office/drawing/2014/main" id="{29AEA0AD-9F27-8DE9-C3BA-7FB18C75C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5" name="Ovaal 4994">
                      <a:extLst>
                        <a:ext uri="{FF2B5EF4-FFF2-40B4-BE49-F238E27FC236}">
                          <a16:creationId xmlns:a16="http://schemas.microsoft.com/office/drawing/2014/main" id="{C63E8C65-5ED2-F08F-BF73-E506262E09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6" name="Ovaal 4995">
                      <a:extLst>
                        <a:ext uri="{FF2B5EF4-FFF2-40B4-BE49-F238E27FC236}">
                          <a16:creationId xmlns:a16="http://schemas.microsoft.com/office/drawing/2014/main" id="{C163B3AC-035F-6FAD-4D82-7E1C27386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86" name="Groep 4985">
                    <a:extLst>
                      <a:ext uri="{FF2B5EF4-FFF2-40B4-BE49-F238E27FC236}">
                        <a16:creationId xmlns:a16="http://schemas.microsoft.com/office/drawing/2014/main" id="{AC82F16F-D767-1A8E-3280-96CB93E462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7" name="Ovaal 4986">
                      <a:extLst>
                        <a:ext uri="{FF2B5EF4-FFF2-40B4-BE49-F238E27FC236}">
                          <a16:creationId xmlns:a16="http://schemas.microsoft.com/office/drawing/2014/main" id="{0AE75D4C-C575-EA0C-D6E6-0DA07DEA4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8" name="Ovaal 4987">
                      <a:extLst>
                        <a:ext uri="{FF2B5EF4-FFF2-40B4-BE49-F238E27FC236}">
                          <a16:creationId xmlns:a16="http://schemas.microsoft.com/office/drawing/2014/main" id="{52B6E60C-3402-9B58-151B-F836F572D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9" name="Ovaal 4988">
                      <a:extLst>
                        <a:ext uri="{FF2B5EF4-FFF2-40B4-BE49-F238E27FC236}">
                          <a16:creationId xmlns:a16="http://schemas.microsoft.com/office/drawing/2014/main" id="{5FEA9C6F-CA15-691A-17A7-213BE64D95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0" name="Ovaal 4989">
                      <a:extLst>
                        <a:ext uri="{FF2B5EF4-FFF2-40B4-BE49-F238E27FC236}">
                          <a16:creationId xmlns:a16="http://schemas.microsoft.com/office/drawing/2014/main" id="{B3069630-DA53-BBB5-8093-AE2C3A10B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91" name="Ovaal 4990">
                      <a:extLst>
                        <a:ext uri="{FF2B5EF4-FFF2-40B4-BE49-F238E27FC236}">
                          <a16:creationId xmlns:a16="http://schemas.microsoft.com/office/drawing/2014/main" id="{00D45ADF-20C6-5794-E191-276EE1482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59" name="Groep 4958">
                  <a:extLst>
                    <a:ext uri="{FF2B5EF4-FFF2-40B4-BE49-F238E27FC236}">
                      <a16:creationId xmlns:a16="http://schemas.microsoft.com/office/drawing/2014/main" id="{6FE94F39-ECAD-0497-03F3-A34828456D5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73" name="Groep 4972">
                    <a:extLst>
                      <a:ext uri="{FF2B5EF4-FFF2-40B4-BE49-F238E27FC236}">
                        <a16:creationId xmlns:a16="http://schemas.microsoft.com/office/drawing/2014/main" id="{BE21D1E4-0120-7D2F-5FCA-F3DE7D4140C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80" name="Ovaal 4979">
                      <a:extLst>
                        <a:ext uri="{FF2B5EF4-FFF2-40B4-BE49-F238E27FC236}">
                          <a16:creationId xmlns:a16="http://schemas.microsoft.com/office/drawing/2014/main" id="{6579F34C-89DB-2DD8-7BD4-C97F06254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1" name="Ovaal 4980">
                      <a:extLst>
                        <a:ext uri="{FF2B5EF4-FFF2-40B4-BE49-F238E27FC236}">
                          <a16:creationId xmlns:a16="http://schemas.microsoft.com/office/drawing/2014/main" id="{245A4D70-2676-B0DF-1D52-10EB660EB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2" name="Ovaal 4981">
                      <a:extLst>
                        <a:ext uri="{FF2B5EF4-FFF2-40B4-BE49-F238E27FC236}">
                          <a16:creationId xmlns:a16="http://schemas.microsoft.com/office/drawing/2014/main" id="{DAC62F87-3B78-C35A-8570-45E0A3860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3" name="Ovaal 4982">
                      <a:extLst>
                        <a:ext uri="{FF2B5EF4-FFF2-40B4-BE49-F238E27FC236}">
                          <a16:creationId xmlns:a16="http://schemas.microsoft.com/office/drawing/2014/main" id="{DC2BDB3E-2895-B703-22AE-4A73A3036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84" name="Ovaal 4983">
                      <a:extLst>
                        <a:ext uri="{FF2B5EF4-FFF2-40B4-BE49-F238E27FC236}">
                          <a16:creationId xmlns:a16="http://schemas.microsoft.com/office/drawing/2014/main" id="{98F67E4F-401A-DB21-DBF6-A00696880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74" name="Groep 4973">
                    <a:extLst>
                      <a:ext uri="{FF2B5EF4-FFF2-40B4-BE49-F238E27FC236}">
                        <a16:creationId xmlns:a16="http://schemas.microsoft.com/office/drawing/2014/main" id="{3532C818-1AE7-26CC-F0F0-576899509E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75" name="Ovaal 4974">
                      <a:extLst>
                        <a:ext uri="{FF2B5EF4-FFF2-40B4-BE49-F238E27FC236}">
                          <a16:creationId xmlns:a16="http://schemas.microsoft.com/office/drawing/2014/main" id="{A455FB73-FF7E-1F01-1709-0090BEF8C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6" name="Ovaal 4975">
                      <a:extLst>
                        <a:ext uri="{FF2B5EF4-FFF2-40B4-BE49-F238E27FC236}">
                          <a16:creationId xmlns:a16="http://schemas.microsoft.com/office/drawing/2014/main" id="{6EF02D9F-4429-99A5-5D06-07B98354D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7" name="Ovaal 4976">
                      <a:extLst>
                        <a:ext uri="{FF2B5EF4-FFF2-40B4-BE49-F238E27FC236}">
                          <a16:creationId xmlns:a16="http://schemas.microsoft.com/office/drawing/2014/main" id="{1731502A-23D8-7EE1-57FD-034A92D1A7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8" name="Ovaal 4977">
                      <a:extLst>
                        <a:ext uri="{FF2B5EF4-FFF2-40B4-BE49-F238E27FC236}">
                          <a16:creationId xmlns:a16="http://schemas.microsoft.com/office/drawing/2014/main" id="{71D095A4-7D89-7DF4-3AD9-AD086F370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9" name="Ovaal 4978">
                      <a:extLst>
                        <a:ext uri="{FF2B5EF4-FFF2-40B4-BE49-F238E27FC236}">
                          <a16:creationId xmlns:a16="http://schemas.microsoft.com/office/drawing/2014/main" id="{4B905C05-19F3-2EB6-4B09-6D33978B5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960" name="Groep 4959">
                  <a:extLst>
                    <a:ext uri="{FF2B5EF4-FFF2-40B4-BE49-F238E27FC236}">
                      <a16:creationId xmlns:a16="http://schemas.microsoft.com/office/drawing/2014/main" id="{BD0C3BB4-C218-65A8-5A22-D3B7CBD4C55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61" name="Groep 4960">
                    <a:extLst>
                      <a:ext uri="{FF2B5EF4-FFF2-40B4-BE49-F238E27FC236}">
                        <a16:creationId xmlns:a16="http://schemas.microsoft.com/office/drawing/2014/main" id="{A0DF6045-7907-D92C-6AF8-B2CF6027DC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68" name="Ovaal 4967">
                      <a:extLst>
                        <a:ext uri="{FF2B5EF4-FFF2-40B4-BE49-F238E27FC236}">
                          <a16:creationId xmlns:a16="http://schemas.microsoft.com/office/drawing/2014/main" id="{4AD006C9-0771-F85E-96E3-8D320EF56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9" name="Ovaal 4968">
                      <a:extLst>
                        <a:ext uri="{FF2B5EF4-FFF2-40B4-BE49-F238E27FC236}">
                          <a16:creationId xmlns:a16="http://schemas.microsoft.com/office/drawing/2014/main" id="{61094360-C627-38F3-D077-D7B7D5E35F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0" name="Ovaal 4969">
                      <a:extLst>
                        <a:ext uri="{FF2B5EF4-FFF2-40B4-BE49-F238E27FC236}">
                          <a16:creationId xmlns:a16="http://schemas.microsoft.com/office/drawing/2014/main" id="{A918B335-F92C-36D6-41E9-803E72F5F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1" name="Ovaal 4970">
                      <a:extLst>
                        <a:ext uri="{FF2B5EF4-FFF2-40B4-BE49-F238E27FC236}">
                          <a16:creationId xmlns:a16="http://schemas.microsoft.com/office/drawing/2014/main" id="{667344A5-B4E2-9544-2FCD-4A1BC826A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72" name="Ovaal 4971">
                      <a:extLst>
                        <a:ext uri="{FF2B5EF4-FFF2-40B4-BE49-F238E27FC236}">
                          <a16:creationId xmlns:a16="http://schemas.microsoft.com/office/drawing/2014/main" id="{4D374D49-0A14-69D8-59C0-A541DC464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62" name="Groep 4961">
                    <a:extLst>
                      <a:ext uri="{FF2B5EF4-FFF2-40B4-BE49-F238E27FC236}">
                        <a16:creationId xmlns:a16="http://schemas.microsoft.com/office/drawing/2014/main" id="{7E093324-555A-1C01-80D8-DF96F48A682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63" name="Ovaal 4962">
                      <a:extLst>
                        <a:ext uri="{FF2B5EF4-FFF2-40B4-BE49-F238E27FC236}">
                          <a16:creationId xmlns:a16="http://schemas.microsoft.com/office/drawing/2014/main" id="{8D971B4C-3B65-0196-8B73-81DBC5E0FC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4" name="Ovaal 4963">
                      <a:extLst>
                        <a:ext uri="{FF2B5EF4-FFF2-40B4-BE49-F238E27FC236}">
                          <a16:creationId xmlns:a16="http://schemas.microsoft.com/office/drawing/2014/main" id="{7BE399F2-2722-D2D1-D5DD-F7B0C2DD19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5" name="Ovaal 4964">
                      <a:extLst>
                        <a:ext uri="{FF2B5EF4-FFF2-40B4-BE49-F238E27FC236}">
                          <a16:creationId xmlns:a16="http://schemas.microsoft.com/office/drawing/2014/main" id="{968A433E-17ED-D898-6793-C2CD9AEF4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6" name="Ovaal 4965">
                      <a:extLst>
                        <a:ext uri="{FF2B5EF4-FFF2-40B4-BE49-F238E27FC236}">
                          <a16:creationId xmlns:a16="http://schemas.microsoft.com/office/drawing/2014/main" id="{38F71A39-D672-9959-4EB3-C9C72A18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67" name="Ovaal 4966">
                      <a:extLst>
                        <a:ext uri="{FF2B5EF4-FFF2-40B4-BE49-F238E27FC236}">
                          <a16:creationId xmlns:a16="http://schemas.microsoft.com/office/drawing/2014/main" id="{04D45B23-D29E-8F10-D913-D2AF938040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38" name="Groep 4637">
                <a:extLst>
                  <a:ext uri="{FF2B5EF4-FFF2-40B4-BE49-F238E27FC236}">
                    <a16:creationId xmlns:a16="http://schemas.microsoft.com/office/drawing/2014/main" id="{F6BF49C0-5FDC-B60F-C6ED-9A270A7F57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849" name="Groep 4848">
                  <a:extLst>
                    <a:ext uri="{FF2B5EF4-FFF2-40B4-BE49-F238E27FC236}">
                      <a16:creationId xmlns:a16="http://schemas.microsoft.com/office/drawing/2014/main" id="{521B71CA-D1C3-B4F5-D8CF-748017D09AC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41" name="Groep 4940">
                    <a:extLst>
                      <a:ext uri="{FF2B5EF4-FFF2-40B4-BE49-F238E27FC236}">
                        <a16:creationId xmlns:a16="http://schemas.microsoft.com/office/drawing/2014/main" id="{BCC704A9-040C-FDE5-9621-7FC671A9988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48" name="Ovaal 4947">
                      <a:extLst>
                        <a:ext uri="{FF2B5EF4-FFF2-40B4-BE49-F238E27FC236}">
                          <a16:creationId xmlns:a16="http://schemas.microsoft.com/office/drawing/2014/main" id="{96421A04-B85A-2A58-BE0A-5B4A7F538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9" name="Ovaal 4948">
                      <a:extLst>
                        <a:ext uri="{FF2B5EF4-FFF2-40B4-BE49-F238E27FC236}">
                          <a16:creationId xmlns:a16="http://schemas.microsoft.com/office/drawing/2014/main" id="{85AB05C5-2DD7-5B05-B617-F5C49B87C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0" name="Ovaal 4949">
                      <a:extLst>
                        <a:ext uri="{FF2B5EF4-FFF2-40B4-BE49-F238E27FC236}">
                          <a16:creationId xmlns:a16="http://schemas.microsoft.com/office/drawing/2014/main" id="{930C754D-3D7F-2B0B-3D16-379B3FACC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1" name="Ovaal 4950">
                      <a:extLst>
                        <a:ext uri="{FF2B5EF4-FFF2-40B4-BE49-F238E27FC236}">
                          <a16:creationId xmlns:a16="http://schemas.microsoft.com/office/drawing/2014/main" id="{9A74D5A3-2420-11A4-989D-83D6A0D71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52" name="Ovaal 4951">
                      <a:extLst>
                        <a:ext uri="{FF2B5EF4-FFF2-40B4-BE49-F238E27FC236}">
                          <a16:creationId xmlns:a16="http://schemas.microsoft.com/office/drawing/2014/main" id="{84E8DB43-2FA8-C670-C451-87229C0AF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42" name="Groep 4941">
                    <a:extLst>
                      <a:ext uri="{FF2B5EF4-FFF2-40B4-BE49-F238E27FC236}">
                        <a16:creationId xmlns:a16="http://schemas.microsoft.com/office/drawing/2014/main" id="{A3BE35EE-F20A-9C31-0358-16FACF4193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43" name="Ovaal 4942">
                      <a:extLst>
                        <a:ext uri="{FF2B5EF4-FFF2-40B4-BE49-F238E27FC236}">
                          <a16:creationId xmlns:a16="http://schemas.microsoft.com/office/drawing/2014/main" id="{225B2364-FB30-0571-17E1-A32379881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4" name="Ovaal 4943">
                      <a:extLst>
                        <a:ext uri="{FF2B5EF4-FFF2-40B4-BE49-F238E27FC236}">
                          <a16:creationId xmlns:a16="http://schemas.microsoft.com/office/drawing/2014/main" id="{A024D081-6AED-0103-1BBA-70E6E8805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5" name="Ovaal 4944">
                      <a:extLst>
                        <a:ext uri="{FF2B5EF4-FFF2-40B4-BE49-F238E27FC236}">
                          <a16:creationId xmlns:a16="http://schemas.microsoft.com/office/drawing/2014/main" id="{70A1E0AD-B7FC-9441-9BAB-EC5470431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6" name="Ovaal 4945">
                      <a:extLst>
                        <a:ext uri="{FF2B5EF4-FFF2-40B4-BE49-F238E27FC236}">
                          <a16:creationId xmlns:a16="http://schemas.microsoft.com/office/drawing/2014/main" id="{B487B252-DA91-2560-116A-19C40EF43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7" name="Ovaal 4946">
                      <a:extLst>
                        <a:ext uri="{FF2B5EF4-FFF2-40B4-BE49-F238E27FC236}">
                          <a16:creationId xmlns:a16="http://schemas.microsoft.com/office/drawing/2014/main" id="{C037BF88-1CBB-0B19-3F24-5AA3EA689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0" name="Groep 4849">
                  <a:extLst>
                    <a:ext uri="{FF2B5EF4-FFF2-40B4-BE49-F238E27FC236}">
                      <a16:creationId xmlns:a16="http://schemas.microsoft.com/office/drawing/2014/main" id="{6222DDC3-EAE0-9CE3-1A26-97D52F70E48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29" name="Groep 4928">
                    <a:extLst>
                      <a:ext uri="{FF2B5EF4-FFF2-40B4-BE49-F238E27FC236}">
                        <a16:creationId xmlns:a16="http://schemas.microsoft.com/office/drawing/2014/main" id="{ED006DBA-95CC-5EB5-5B96-8762FC58F0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36" name="Ovaal 4935">
                      <a:extLst>
                        <a:ext uri="{FF2B5EF4-FFF2-40B4-BE49-F238E27FC236}">
                          <a16:creationId xmlns:a16="http://schemas.microsoft.com/office/drawing/2014/main" id="{7F833A5B-2050-5842-1BEF-279FA7FA8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7" name="Ovaal 4936">
                      <a:extLst>
                        <a:ext uri="{FF2B5EF4-FFF2-40B4-BE49-F238E27FC236}">
                          <a16:creationId xmlns:a16="http://schemas.microsoft.com/office/drawing/2014/main" id="{982DB378-F2BD-EA08-CB32-0F1EF89D57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8" name="Ovaal 4937">
                      <a:extLst>
                        <a:ext uri="{FF2B5EF4-FFF2-40B4-BE49-F238E27FC236}">
                          <a16:creationId xmlns:a16="http://schemas.microsoft.com/office/drawing/2014/main" id="{CC9B8647-7808-367C-B086-90A9BAEA3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9" name="Ovaal 4938">
                      <a:extLst>
                        <a:ext uri="{FF2B5EF4-FFF2-40B4-BE49-F238E27FC236}">
                          <a16:creationId xmlns:a16="http://schemas.microsoft.com/office/drawing/2014/main" id="{005D5413-7142-AA87-F19A-4D3A75383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40" name="Ovaal 4939">
                      <a:extLst>
                        <a:ext uri="{FF2B5EF4-FFF2-40B4-BE49-F238E27FC236}">
                          <a16:creationId xmlns:a16="http://schemas.microsoft.com/office/drawing/2014/main" id="{069AF1E7-446D-2A17-7A88-B0B7BDB4B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30" name="Groep 4929">
                    <a:extLst>
                      <a:ext uri="{FF2B5EF4-FFF2-40B4-BE49-F238E27FC236}">
                        <a16:creationId xmlns:a16="http://schemas.microsoft.com/office/drawing/2014/main" id="{B3D1C6A9-03C8-D33F-5BEB-3497863B96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31" name="Ovaal 4930">
                      <a:extLst>
                        <a:ext uri="{FF2B5EF4-FFF2-40B4-BE49-F238E27FC236}">
                          <a16:creationId xmlns:a16="http://schemas.microsoft.com/office/drawing/2014/main" id="{B4D1B3AF-F40D-5A6C-B9E3-390D551BA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2" name="Ovaal 4931">
                      <a:extLst>
                        <a:ext uri="{FF2B5EF4-FFF2-40B4-BE49-F238E27FC236}">
                          <a16:creationId xmlns:a16="http://schemas.microsoft.com/office/drawing/2014/main" id="{EB36471E-1F3A-259B-704D-F0CA6A023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3" name="Ovaal 4932">
                      <a:extLst>
                        <a:ext uri="{FF2B5EF4-FFF2-40B4-BE49-F238E27FC236}">
                          <a16:creationId xmlns:a16="http://schemas.microsoft.com/office/drawing/2014/main" id="{A424AE29-379E-1B9B-2BEC-7A7F08352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4" name="Ovaal 4933">
                      <a:extLst>
                        <a:ext uri="{FF2B5EF4-FFF2-40B4-BE49-F238E27FC236}">
                          <a16:creationId xmlns:a16="http://schemas.microsoft.com/office/drawing/2014/main" id="{2CC646F9-4763-4308-46D0-88E6E1323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35" name="Ovaal 4934">
                      <a:extLst>
                        <a:ext uri="{FF2B5EF4-FFF2-40B4-BE49-F238E27FC236}">
                          <a16:creationId xmlns:a16="http://schemas.microsoft.com/office/drawing/2014/main" id="{A032FD87-817A-FD44-9400-35C52D3C6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1" name="Groep 4850">
                  <a:extLst>
                    <a:ext uri="{FF2B5EF4-FFF2-40B4-BE49-F238E27FC236}">
                      <a16:creationId xmlns:a16="http://schemas.microsoft.com/office/drawing/2014/main" id="{1BFFF50E-A405-1E7A-A863-B4C5FFFDE1A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17" name="Groep 4916">
                    <a:extLst>
                      <a:ext uri="{FF2B5EF4-FFF2-40B4-BE49-F238E27FC236}">
                        <a16:creationId xmlns:a16="http://schemas.microsoft.com/office/drawing/2014/main" id="{544ACCB9-FAC3-3B4D-11DC-2219248D6A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24" name="Ovaal 4923">
                      <a:extLst>
                        <a:ext uri="{FF2B5EF4-FFF2-40B4-BE49-F238E27FC236}">
                          <a16:creationId xmlns:a16="http://schemas.microsoft.com/office/drawing/2014/main" id="{A9E1A31E-6E15-F6BA-FE3E-661634BE4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5" name="Ovaal 4924">
                      <a:extLst>
                        <a:ext uri="{FF2B5EF4-FFF2-40B4-BE49-F238E27FC236}">
                          <a16:creationId xmlns:a16="http://schemas.microsoft.com/office/drawing/2014/main" id="{F47CE0F5-1CD8-D516-DEBA-2557D914E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6" name="Ovaal 4925">
                      <a:extLst>
                        <a:ext uri="{FF2B5EF4-FFF2-40B4-BE49-F238E27FC236}">
                          <a16:creationId xmlns:a16="http://schemas.microsoft.com/office/drawing/2014/main" id="{25026A2D-E216-E1F0-F122-4548B07A1C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7" name="Ovaal 4926">
                      <a:extLst>
                        <a:ext uri="{FF2B5EF4-FFF2-40B4-BE49-F238E27FC236}">
                          <a16:creationId xmlns:a16="http://schemas.microsoft.com/office/drawing/2014/main" id="{EFD56B9C-331C-65F2-9244-7004FBCA4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8" name="Ovaal 4927">
                      <a:extLst>
                        <a:ext uri="{FF2B5EF4-FFF2-40B4-BE49-F238E27FC236}">
                          <a16:creationId xmlns:a16="http://schemas.microsoft.com/office/drawing/2014/main" id="{404896F5-D859-F223-E604-49CA9016F0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18" name="Groep 4917">
                    <a:extLst>
                      <a:ext uri="{FF2B5EF4-FFF2-40B4-BE49-F238E27FC236}">
                        <a16:creationId xmlns:a16="http://schemas.microsoft.com/office/drawing/2014/main" id="{F6688AF4-9C4A-E1FE-20D7-DFD4A1988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9" name="Ovaal 4918">
                      <a:extLst>
                        <a:ext uri="{FF2B5EF4-FFF2-40B4-BE49-F238E27FC236}">
                          <a16:creationId xmlns:a16="http://schemas.microsoft.com/office/drawing/2014/main" id="{81487E7F-E321-8293-0506-146EEA0EF4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0" name="Ovaal 4919">
                      <a:extLst>
                        <a:ext uri="{FF2B5EF4-FFF2-40B4-BE49-F238E27FC236}">
                          <a16:creationId xmlns:a16="http://schemas.microsoft.com/office/drawing/2014/main" id="{3E733B6D-632F-CF25-56CE-C40F9B448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1" name="Ovaal 4920">
                      <a:extLst>
                        <a:ext uri="{FF2B5EF4-FFF2-40B4-BE49-F238E27FC236}">
                          <a16:creationId xmlns:a16="http://schemas.microsoft.com/office/drawing/2014/main" id="{BC4FBDCE-1F26-D514-490C-DD13A96E9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2" name="Ovaal 4921">
                      <a:extLst>
                        <a:ext uri="{FF2B5EF4-FFF2-40B4-BE49-F238E27FC236}">
                          <a16:creationId xmlns:a16="http://schemas.microsoft.com/office/drawing/2014/main" id="{1FD48184-BAA5-EA11-3B69-59F499733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23" name="Ovaal 4922">
                      <a:extLst>
                        <a:ext uri="{FF2B5EF4-FFF2-40B4-BE49-F238E27FC236}">
                          <a16:creationId xmlns:a16="http://schemas.microsoft.com/office/drawing/2014/main" id="{5FFC1760-FA4E-A990-2322-C28BB2CC44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2" name="Groep 4851">
                  <a:extLst>
                    <a:ext uri="{FF2B5EF4-FFF2-40B4-BE49-F238E27FC236}">
                      <a16:creationId xmlns:a16="http://schemas.microsoft.com/office/drawing/2014/main" id="{78E6B19C-D244-9D14-9CAB-75155E45585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905" name="Groep 4904">
                    <a:extLst>
                      <a:ext uri="{FF2B5EF4-FFF2-40B4-BE49-F238E27FC236}">
                        <a16:creationId xmlns:a16="http://schemas.microsoft.com/office/drawing/2014/main" id="{2E16F311-5019-CBCD-07F0-134101B010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12" name="Ovaal 4911">
                      <a:extLst>
                        <a:ext uri="{FF2B5EF4-FFF2-40B4-BE49-F238E27FC236}">
                          <a16:creationId xmlns:a16="http://schemas.microsoft.com/office/drawing/2014/main" id="{96EBC4A5-5617-AA68-49C0-FB04EE928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3" name="Ovaal 4912">
                      <a:extLst>
                        <a:ext uri="{FF2B5EF4-FFF2-40B4-BE49-F238E27FC236}">
                          <a16:creationId xmlns:a16="http://schemas.microsoft.com/office/drawing/2014/main" id="{1FB4CB86-307F-AA62-15CD-490CDBC9D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4" name="Ovaal 4913">
                      <a:extLst>
                        <a:ext uri="{FF2B5EF4-FFF2-40B4-BE49-F238E27FC236}">
                          <a16:creationId xmlns:a16="http://schemas.microsoft.com/office/drawing/2014/main" id="{FF62CD12-7BA3-5193-49F8-EB67AABCD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5" name="Ovaal 4914">
                      <a:extLst>
                        <a:ext uri="{FF2B5EF4-FFF2-40B4-BE49-F238E27FC236}">
                          <a16:creationId xmlns:a16="http://schemas.microsoft.com/office/drawing/2014/main" id="{298D0624-7D04-7FAE-2809-EA685DB83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6" name="Ovaal 4915">
                      <a:extLst>
                        <a:ext uri="{FF2B5EF4-FFF2-40B4-BE49-F238E27FC236}">
                          <a16:creationId xmlns:a16="http://schemas.microsoft.com/office/drawing/2014/main" id="{3FFCAB05-CE0C-7E69-37D9-394DACF1E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906" name="Groep 4905">
                    <a:extLst>
                      <a:ext uri="{FF2B5EF4-FFF2-40B4-BE49-F238E27FC236}">
                        <a16:creationId xmlns:a16="http://schemas.microsoft.com/office/drawing/2014/main" id="{15754669-243B-950C-E22B-DC82A62AB2C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07" name="Ovaal 4906">
                      <a:extLst>
                        <a:ext uri="{FF2B5EF4-FFF2-40B4-BE49-F238E27FC236}">
                          <a16:creationId xmlns:a16="http://schemas.microsoft.com/office/drawing/2014/main" id="{47696C65-4D47-E81A-8DCC-C9F3209DC6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8" name="Ovaal 4907">
                      <a:extLst>
                        <a:ext uri="{FF2B5EF4-FFF2-40B4-BE49-F238E27FC236}">
                          <a16:creationId xmlns:a16="http://schemas.microsoft.com/office/drawing/2014/main" id="{585BF6D0-7F96-119F-C9CD-788B3331B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9" name="Ovaal 4908">
                      <a:extLst>
                        <a:ext uri="{FF2B5EF4-FFF2-40B4-BE49-F238E27FC236}">
                          <a16:creationId xmlns:a16="http://schemas.microsoft.com/office/drawing/2014/main" id="{D56E2A8B-EA13-CBCC-D38C-92AD9A05B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0" name="Ovaal 4909">
                      <a:extLst>
                        <a:ext uri="{FF2B5EF4-FFF2-40B4-BE49-F238E27FC236}">
                          <a16:creationId xmlns:a16="http://schemas.microsoft.com/office/drawing/2014/main" id="{BCB99145-461E-E377-BBB4-E23D191ED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11" name="Ovaal 4910">
                      <a:extLst>
                        <a:ext uri="{FF2B5EF4-FFF2-40B4-BE49-F238E27FC236}">
                          <a16:creationId xmlns:a16="http://schemas.microsoft.com/office/drawing/2014/main" id="{BA1E7A11-BBB2-E38B-D423-855C3845C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3" name="Groep 4852">
                  <a:extLst>
                    <a:ext uri="{FF2B5EF4-FFF2-40B4-BE49-F238E27FC236}">
                      <a16:creationId xmlns:a16="http://schemas.microsoft.com/office/drawing/2014/main" id="{F0AC9E72-83B4-0FBB-2C96-A33122466EF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893" name="Groep 4892">
                    <a:extLst>
                      <a:ext uri="{FF2B5EF4-FFF2-40B4-BE49-F238E27FC236}">
                        <a16:creationId xmlns:a16="http://schemas.microsoft.com/office/drawing/2014/main" id="{431851CE-B394-6481-9C7A-F5A26B921CA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900" name="Ovaal 4899">
                      <a:extLst>
                        <a:ext uri="{FF2B5EF4-FFF2-40B4-BE49-F238E27FC236}">
                          <a16:creationId xmlns:a16="http://schemas.microsoft.com/office/drawing/2014/main" id="{BBE0C1E8-551B-6DAF-0745-444962444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1" name="Ovaal 4900">
                      <a:extLst>
                        <a:ext uri="{FF2B5EF4-FFF2-40B4-BE49-F238E27FC236}">
                          <a16:creationId xmlns:a16="http://schemas.microsoft.com/office/drawing/2014/main" id="{78DCDE4B-21EB-B4AC-4FE7-949996515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2" name="Ovaal 4901">
                      <a:extLst>
                        <a:ext uri="{FF2B5EF4-FFF2-40B4-BE49-F238E27FC236}">
                          <a16:creationId xmlns:a16="http://schemas.microsoft.com/office/drawing/2014/main" id="{BA727937-3F00-04B9-CFBD-C306F50003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3" name="Ovaal 4902">
                      <a:extLst>
                        <a:ext uri="{FF2B5EF4-FFF2-40B4-BE49-F238E27FC236}">
                          <a16:creationId xmlns:a16="http://schemas.microsoft.com/office/drawing/2014/main" id="{A0E514DC-DDEB-C87B-5495-ECE2E6C61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904" name="Ovaal 4903">
                      <a:extLst>
                        <a:ext uri="{FF2B5EF4-FFF2-40B4-BE49-F238E27FC236}">
                          <a16:creationId xmlns:a16="http://schemas.microsoft.com/office/drawing/2014/main" id="{F40A0AA1-DECD-3332-9EB3-6BD9F7F96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94" name="Groep 4893">
                    <a:extLst>
                      <a:ext uri="{FF2B5EF4-FFF2-40B4-BE49-F238E27FC236}">
                        <a16:creationId xmlns:a16="http://schemas.microsoft.com/office/drawing/2014/main" id="{4E7E9F44-E3A4-0F88-7970-FD9E63E9E8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895" name="Ovaal 4894">
                      <a:extLst>
                        <a:ext uri="{FF2B5EF4-FFF2-40B4-BE49-F238E27FC236}">
                          <a16:creationId xmlns:a16="http://schemas.microsoft.com/office/drawing/2014/main" id="{6C7EF1D4-7C92-73F4-E2EC-562779FDA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6" name="Ovaal 4895">
                      <a:extLst>
                        <a:ext uri="{FF2B5EF4-FFF2-40B4-BE49-F238E27FC236}">
                          <a16:creationId xmlns:a16="http://schemas.microsoft.com/office/drawing/2014/main" id="{9F195731-A82C-F20B-1314-AC0718C1CD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7" name="Ovaal 4896">
                      <a:extLst>
                        <a:ext uri="{FF2B5EF4-FFF2-40B4-BE49-F238E27FC236}">
                          <a16:creationId xmlns:a16="http://schemas.microsoft.com/office/drawing/2014/main" id="{E9BEF2E2-42B5-8A73-B19D-8D2D2983A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8" name="Ovaal 4897">
                      <a:extLst>
                        <a:ext uri="{FF2B5EF4-FFF2-40B4-BE49-F238E27FC236}">
                          <a16:creationId xmlns:a16="http://schemas.microsoft.com/office/drawing/2014/main" id="{ECF13BB7-9489-D0F5-A3AF-5D0473CE6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9" name="Ovaal 4898">
                      <a:extLst>
                        <a:ext uri="{FF2B5EF4-FFF2-40B4-BE49-F238E27FC236}">
                          <a16:creationId xmlns:a16="http://schemas.microsoft.com/office/drawing/2014/main" id="{DD04A7A6-B4DE-35AD-A0E6-5E327B7B9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4" name="Groep 4853">
                  <a:extLst>
                    <a:ext uri="{FF2B5EF4-FFF2-40B4-BE49-F238E27FC236}">
                      <a16:creationId xmlns:a16="http://schemas.microsoft.com/office/drawing/2014/main" id="{CB6977F9-A54F-99CD-1BFB-EB6D47F38FB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81" name="Groep 4880">
                    <a:extLst>
                      <a:ext uri="{FF2B5EF4-FFF2-40B4-BE49-F238E27FC236}">
                        <a16:creationId xmlns:a16="http://schemas.microsoft.com/office/drawing/2014/main" id="{C80FB9D5-127D-0765-E104-BC065473E1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88" name="Ovaal 4887">
                      <a:extLst>
                        <a:ext uri="{FF2B5EF4-FFF2-40B4-BE49-F238E27FC236}">
                          <a16:creationId xmlns:a16="http://schemas.microsoft.com/office/drawing/2014/main" id="{84EDBF92-BEB2-82C6-8AB8-E490C0053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9" name="Ovaal 4888">
                      <a:extLst>
                        <a:ext uri="{FF2B5EF4-FFF2-40B4-BE49-F238E27FC236}">
                          <a16:creationId xmlns:a16="http://schemas.microsoft.com/office/drawing/2014/main" id="{5390723E-2FD2-E5CE-3C63-886B9168D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0" name="Ovaal 4889">
                      <a:extLst>
                        <a:ext uri="{FF2B5EF4-FFF2-40B4-BE49-F238E27FC236}">
                          <a16:creationId xmlns:a16="http://schemas.microsoft.com/office/drawing/2014/main" id="{3A0DF58C-3DD1-F7F6-019F-C750C8498A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1" name="Ovaal 4890">
                      <a:extLst>
                        <a:ext uri="{FF2B5EF4-FFF2-40B4-BE49-F238E27FC236}">
                          <a16:creationId xmlns:a16="http://schemas.microsoft.com/office/drawing/2014/main" id="{C750B1B5-E56B-F8D1-AC86-5CA77B7D5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92" name="Ovaal 4891">
                      <a:extLst>
                        <a:ext uri="{FF2B5EF4-FFF2-40B4-BE49-F238E27FC236}">
                          <a16:creationId xmlns:a16="http://schemas.microsoft.com/office/drawing/2014/main" id="{A19ED88F-A337-3D77-D5BB-C00125D1B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82" name="Groep 4881">
                    <a:extLst>
                      <a:ext uri="{FF2B5EF4-FFF2-40B4-BE49-F238E27FC236}">
                        <a16:creationId xmlns:a16="http://schemas.microsoft.com/office/drawing/2014/main" id="{1B1010A5-78F6-9D1E-BA54-14529276BD5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83" name="Ovaal 4882">
                      <a:extLst>
                        <a:ext uri="{FF2B5EF4-FFF2-40B4-BE49-F238E27FC236}">
                          <a16:creationId xmlns:a16="http://schemas.microsoft.com/office/drawing/2014/main" id="{6408721F-34B2-8335-D286-113268AF2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4" name="Ovaal 4883">
                      <a:extLst>
                        <a:ext uri="{FF2B5EF4-FFF2-40B4-BE49-F238E27FC236}">
                          <a16:creationId xmlns:a16="http://schemas.microsoft.com/office/drawing/2014/main" id="{08870E2D-E2CC-732C-CA57-E7A40B571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5" name="Ovaal 4884">
                      <a:extLst>
                        <a:ext uri="{FF2B5EF4-FFF2-40B4-BE49-F238E27FC236}">
                          <a16:creationId xmlns:a16="http://schemas.microsoft.com/office/drawing/2014/main" id="{7A613A88-9E0F-C133-7843-9FCF36E74C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6" name="Ovaal 4885">
                      <a:extLst>
                        <a:ext uri="{FF2B5EF4-FFF2-40B4-BE49-F238E27FC236}">
                          <a16:creationId xmlns:a16="http://schemas.microsoft.com/office/drawing/2014/main" id="{8DC780E0-4C31-EBF2-05FB-02D634132F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7" name="Ovaal 4886">
                      <a:extLst>
                        <a:ext uri="{FF2B5EF4-FFF2-40B4-BE49-F238E27FC236}">
                          <a16:creationId xmlns:a16="http://schemas.microsoft.com/office/drawing/2014/main" id="{1A64BA22-142A-9CCA-E30E-A136C81AE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5" name="Groep 4854">
                  <a:extLst>
                    <a:ext uri="{FF2B5EF4-FFF2-40B4-BE49-F238E27FC236}">
                      <a16:creationId xmlns:a16="http://schemas.microsoft.com/office/drawing/2014/main" id="{456D8C7C-8E5D-BD63-B9A8-78C0286EC45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69" name="Groep 4868">
                    <a:extLst>
                      <a:ext uri="{FF2B5EF4-FFF2-40B4-BE49-F238E27FC236}">
                        <a16:creationId xmlns:a16="http://schemas.microsoft.com/office/drawing/2014/main" id="{D40ADA68-484B-EB6F-759B-4AB137A3AF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76" name="Ovaal 4875">
                      <a:extLst>
                        <a:ext uri="{FF2B5EF4-FFF2-40B4-BE49-F238E27FC236}">
                          <a16:creationId xmlns:a16="http://schemas.microsoft.com/office/drawing/2014/main" id="{68916F2E-B276-A78B-09B3-B6498C656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7" name="Ovaal 4876">
                      <a:extLst>
                        <a:ext uri="{FF2B5EF4-FFF2-40B4-BE49-F238E27FC236}">
                          <a16:creationId xmlns:a16="http://schemas.microsoft.com/office/drawing/2014/main" id="{162275E4-3768-F63A-7A8F-27EEEAB93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8" name="Ovaal 4877">
                      <a:extLst>
                        <a:ext uri="{FF2B5EF4-FFF2-40B4-BE49-F238E27FC236}">
                          <a16:creationId xmlns:a16="http://schemas.microsoft.com/office/drawing/2014/main" id="{AA22F4FB-26CA-E72D-015F-9A0A3EFB8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9" name="Ovaal 4878">
                      <a:extLst>
                        <a:ext uri="{FF2B5EF4-FFF2-40B4-BE49-F238E27FC236}">
                          <a16:creationId xmlns:a16="http://schemas.microsoft.com/office/drawing/2014/main" id="{D4884511-F8D4-5C20-9902-FB5201887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80" name="Ovaal 4879">
                      <a:extLst>
                        <a:ext uri="{FF2B5EF4-FFF2-40B4-BE49-F238E27FC236}">
                          <a16:creationId xmlns:a16="http://schemas.microsoft.com/office/drawing/2014/main" id="{78314593-0F04-6F70-5A10-BFD42B957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70" name="Groep 4869">
                    <a:extLst>
                      <a:ext uri="{FF2B5EF4-FFF2-40B4-BE49-F238E27FC236}">
                        <a16:creationId xmlns:a16="http://schemas.microsoft.com/office/drawing/2014/main" id="{A93B98DE-8CC2-4E19-2B38-8BDE25A60E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71" name="Ovaal 4870">
                      <a:extLst>
                        <a:ext uri="{FF2B5EF4-FFF2-40B4-BE49-F238E27FC236}">
                          <a16:creationId xmlns:a16="http://schemas.microsoft.com/office/drawing/2014/main" id="{990DF836-4775-5158-F82D-67E6BA4DC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2" name="Ovaal 4871">
                      <a:extLst>
                        <a:ext uri="{FF2B5EF4-FFF2-40B4-BE49-F238E27FC236}">
                          <a16:creationId xmlns:a16="http://schemas.microsoft.com/office/drawing/2014/main" id="{5F745EE6-423B-AEC7-CCF2-7802D6A0E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3" name="Ovaal 4872">
                      <a:extLst>
                        <a:ext uri="{FF2B5EF4-FFF2-40B4-BE49-F238E27FC236}">
                          <a16:creationId xmlns:a16="http://schemas.microsoft.com/office/drawing/2014/main" id="{90852727-4F75-46B6-DE85-8FF395309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4" name="Ovaal 4873">
                      <a:extLst>
                        <a:ext uri="{FF2B5EF4-FFF2-40B4-BE49-F238E27FC236}">
                          <a16:creationId xmlns:a16="http://schemas.microsoft.com/office/drawing/2014/main" id="{2C86F74C-1DC9-07A5-E3A5-7545B783B8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75" name="Ovaal 4874">
                      <a:extLst>
                        <a:ext uri="{FF2B5EF4-FFF2-40B4-BE49-F238E27FC236}">
                          <a16:creationId xmlns:a16="http://schemas.microsoft.com/office/drawing/2014/main" id="{C08D7E98-27D4-1975-48F1-BDCAC2349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856" name="Groep 4855">
                  <a:extLst>
                    <a:ext uri="{FF2B5EF4-FFF2-40B4-BE49-F238E27FC236}">
                      <a16:creationId xmlns:a16="http://schemas.microsoft.com/office/drawing/2014/main" id="{E45DDB62-6870-453B-256F-2F078229655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57" name="Groep 4856">
                    <a:extLst>
                      <a:ext uri="{FF2B5EF4-FFF2-40B4-BE49-F238E27FC236}">
                        <a16:creationId xmlns:a16="http://schemas.microsoft.com/office/drawing/2014/main" id="{0DD71B5B-E5AB-5472-E003-6D91EF25B43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64" name="Ovaal 4863">
                      <a:extLst>
                        <a:ext uri="{FF2B5EF4-FFF2-40B4-BE49-F238E27FC236}">
                          <a16:creationId xmlns:a16="http://schemas.microsoft.com/office/drawing/2014/main" id="{C8793003-C01A-9C6D-699A-3D4E1F393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5" name="Ovaal 4864">
                      <a:extLst>
                        <a:ext uri="{FF2B5EF4-FFF2-40B4-BE49-F238E27FC236}">
                          <a16:creationId xmlns:a16="http://schemas.microsoft.com/office/drawing/2014/main" id="{B5628009-BB17-3AE6-1953-0E02668955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6" name="Ovaal 4865">
                      <a:extLst>
                        <a:ext uri="{FF2B5EF4-FFF2-40B4-BE49-F238E27FC236}">
                          <a16:creationId xmlns:a16="http://schemas.microsoft.com/office/drawing/2014/main" id="{10839C35-966A-BF1D-5D05-3B7598B64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7" name="Ovaal 4866">
                      <a:extLst>
                        <a:ext uri="{FF2B5EF4-FFF2-40B4-BE49-F238E27FC236}">
                          <a16:creationId xmlns:a16="http://schemas.microsoft.com/office/drawing/2014/main" id="{73375435-0316-777A-F9F9-B5CF6F17F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8" name="Ovaal 4867">
                      <a:extLst>
                        <a:ext uri="{FF2B5EF4-FFF2-40B4-BE49-F238E27FC236}">
                          <a16:creationId xmlns:a16="http://schemas.microsoft.com/office/drawing/2014/main" id="{1CF12F95-107A-A371-8AFF-AD75C9271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58" name="Groep 4857">
                    <a:extLst>
                      <a:ext uri="{FF2B5EF4-FFF2-40B4-BE49-F238E27FC236}">
                        <a16:creationId xmlns:a16="http://schemas.microsoft.com/office/drawing/2014/main" id="{ADF10CD1-BCEC-444D-E728-24260A29DC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59" name="Ovaal 4858">
                      <a:extLst>
                        <a:ext uri="{FF2B5EF4-FFF2-40B4-BE49-F238E27FC236}">
                          <a16:creationId xmlns:a16="http://schemas.microsoft.com/office/drawing/2014/main" id="{75875BF4-552D-C2F2-9214-3A18ED0E3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0" name="Ovaal 4859">
                      <a:extLst>
                        <a:ext uri="{FF2B5EF4-FFF2-40B4-BE49-F238E27FC236}">
                          <a16:creationId xmlns:a16="http://schemas.microsoft.com/office/drawing/2014/main" id="{B2A54CBB-58D7-4CD1-3506-CE2C80633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1" name="Ovaal 4860">
                      <a:extLst>
                        <a:ext uri="{FF2B5EF4-FFF2-40B4-BE49-F238E27FC236}">
                          <a16:creationId xmlns:a16="http://schemas.microsoft.com/office/drawing/2014/main" id="{A30E07B4-C9C0-2E68-5D53-188A73221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2" name="Ovaal 4861">
                      <a:extLst>
                        <a:ext uri="{FF2B5EF4-FFF2-40B4-BE49-F238E27FC236}">
                          <a16:creationId xmlns:a16="http://schemas.microsoft.com/office/drawing/2014/main" id="{918BD6C8-509A-B33B-E62E-37654A637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63" name="Ovaal 4862">
                      <a:extLst>
                        <a:ext uri="{FF2B5EF4-FFF2-40B4-BE49-F238E27FC236}">
                          <a16:creationId xmlns:a16="http://schemas.microsoft.com/office/drawing/2014/main" id="{C69C58D9-0D0A-952C-E1F6-135CE8715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39" name="Groep 4638">
                <a:extLst>
                  <a:ext uri="{FF2B5EF4-FFF2-40B4-BE49-F238E27FC236}">
                    <a16:creationId xmlns:a16="http://schemas.microsoft.com/office/drawing/2014/main" id="{530BE685-C35F-7270-0D9F-2E37A22A1B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745" name="Groep 4744">
                  <a:extLst>
                    <a:ext uri="{FF2B5EF4-FFF2-40B4-BE49-F238E27FC236}">
                      <a16:creationId xmlns:a16="http://schemas.microsoft.com/office/drawing/2014/main" id="{47797FDA-608C-73C1-FE2B-CAA35FB48E3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37" name="Groep 4836">
                    <a:extLst>
                      <a:ext uri="{FF2B5EF4-FFF2-40B4-BE49-F238E27FC236}">
                        <a16:creationId xmlns:a16="http://schemas.microsoft.com/office/drawing/2014/main" id="{8891A060-F179-2097-D132-92CC5F09E24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44" name="Ovaal 4843">
                      <a:extLst>
                        <a:ext uri="{FF2B5EF4-FFF2-40B4-BE49-F238E27FC236}">
                          <a16:creationId xmlns:a16="http://schemas.microsoft.com/office/drawing/2014/main" id="{3A256567-AF02-B812-07F9-C247B6331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5" name="Ovaal 4844">
                      <a:extLst>
                        <a:ext uri="{FF2B5EF4-FFF2-40B4-BE49-F238E27FC236}">
                          <a16:creationId xmlns:a16="http://schemas.microsoft.com/office/drawing/2014/main" id="{98D23FB6-A56F-17F8-BD52-1CCAC17B8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6" name="Ovaal 4845">
                      <a:extLst>
                        <a:ext uri="{FF2B5EF4-FFF2-40B4-BE49-F238E27FC236}">
                          <a16:creationId xmlns:a16="http://schemas.microsoft.com/office/drawing/2014/main" id="{6DBFFD0F-0FA8-63F9-DCAA-9DD9AD7FD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7" name="Ovaal 4846">
                      <a:extLst>
                        <a:ext uri="{FF2B5EF4-FFF2-40B4-BE49-F238E27FC236}">
                          <a16:creationId xmlns:a16="http://schemas.microsoft.com/office/drawing/2014/main" id="{195FA545-272E-1B3C-FB43-0A017772B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8" name="Ovaal 4847">
                      <a:extLst>
                        <a:ext uri="{FF2B5EF4-FFF2-40B4-BE49-F238E27FC236}">
                          <a16:creationId xmlns:a16="http://schemas.microsoft.com/office/drawing/2014/main" id="{BD58E53B-AA49-9EC1-E1F2-A5B23D9DE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38" name="Groep 4837">
                    <a:extLst>
                      <a:ext uri="{FF2B5EF4-FFF2-40B4-BE49-F238E27FC236}">
                        <a16:creationId xmlns:a16="http://schemas.microsoft.com/office/drawing/2014/main" id="{C7430514-99D1-0D92-3A2D-B08FEB85F1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39" name="Ovaal 4838">
                      <a:extLst>
                        <a:ext uri="{FF2B5EF4-FFF2-40B4-BE49-F238E27FC236}">
                          <a16:creationId xmlns:a16="http://schemas.microsoft.com/office/drawing/2014/main" id="{11382DDB-1D03-C751-C098-53380DB4B4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0" name="Ovaal 4839">
                      <a:extLst>
                        <a:ext uri="{FF2B5EF4-FFF2-40B4-BE49-F238E27FC236}">
                          <a16:creationId xmlns:a16="http://schemas.microsoft.com/office/drawing/2014/main" id="{F979D5FF-F34A-DD5E-4F03-CEC8C726E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1" name="Ovaal 4840">
                      <a:extLst>
                        <a:ext uri="{FF2B5EF4-FFF2-40B4-BE49-F238E27FC236}">
                          <a16:creationId xmlns:a16="http://schemas.microsoft.com/office/drawing/2014/main" id="{C00A97D1-AB17-3A36-5C6F-C3C34605A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2" name="Ovaal 4841">
                      <a:extLst>
                        <a:ext uri="{FF2B5EF4-FFF2-40B4-BE49-F238E27FC236}">
                          <a16:creationId xmlns:a16="http://schemas.microsoft.com/office/drawing/2014/main" id="{7857A81C-C5EC-004F-F8D4-B473E7079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43" name="Ovaal 4842">
                      <a:extLst>
                        <a:ext uri="{FF2B5EF4-FFF2-40B4-BE49-F238E27FC236}">
                          <a16:creationId xmlns:a16="http://schemas.microsoft.com/office/drawing/2014/main" id="{BED28990-38C3-5EE0-CE0D-895CC5F7F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6" name="Groep 4745">
                  <a:extLst>
                    <a:ext uri="{FF2B5EF4-FFF2-40B4-BE49-F238E27FC236}">
                      <a16:creationId xmlns:a16="http://schemas.microsoft.com/office/drawing/2014/main" id="{C5963A4A-F0E3-7098-A768-164801F756C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25" name="Groep 4824">
                    <a:extLst>
                      <a:ext uri="{FF2B5EF4-FFF2-40B4-BE49-F238E27FC236}">
                        <a16:creationId xmlns:a16="http://schemas.microsoft.com/office/drawing/2014/main" id="{2939CEE9-664C-DA69-D13F-4DF9960D7E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32" name="Ovaal 4831">
                      <a:extLst>
                        <a:ext uri="{FF2B5EF4-FFF2-40B4-BE49-F238E27FC236}">
                          <a16:creationId xmlns:a16="http://schemas.microsoft.com/office/drawing/2014/main" id="{A66BFF08-4DE2-64B0-C1A1-55420E335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3" name="Ovaal 4832">
                      <a:extLst>
                        <a:ext uri="{FF2B5EF4-FFF2-40B4-BE49-F238E27FC236}">
                          <a16:creationId xmlns:a16="http://schemas.microsoft.com/office/drawing/2014/main" id="{28DD0B2F-BD6F-A8AB-77A7-735AE96D0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4" name="Ovaal 4833">
                      <a:extLst>
                        <a:ext uri="{FF2B5EF4-FFF2-40B4-BE49-F238E27FC236}">
                          <a16:creationId xmlns:a16="http://schemas.microsoft.com/office/drawing/2014/main" id="{E66E9AB5-F47A-F982-3679-4964B0306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5" name="Ovaal 4834">
                      <a:extLst>
                        <a:ext uri="{FF2B5EF4-FFF2-40B4-BE49-F238E27FC236}">
                          <a16:creationId xmlns:a16="http://schemas.microsoft.com/office/drawing/2014/main" id="{8F09A15F-D908-8A52-1A67-EDB53464B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6" name="Ovaal 4835">
                      <a:extLst>
                        <a:ext uri="{FF2B5EF4-FFF2-40B4-BE49-F238E27FC236}">
                          <a16:creationId xmlns:a16="http://schemas.microsoft.com/office/drawing/2014/main" id="{029AD036-C93F-9639-E7B0-A425896A9E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26" name="Groep 4825">
                    <a:extLst>
                      <a:ext uri="{FF2B5EF4-FFF2-40B4-BE49-F238E27FC236}">
                        <a16:creationId xmlns:a16="http://schemas.microsoft.com/office/drawing/2014/main" id="{7A6B6DE8-25AE-E28D-F7B5-B494711450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27" name="Ovaal 4826">
                      <a:extLst>
                        <a:ext uri="{FF2B5EF4-FFF2-40B4-BE49-F238E27FC236}">
                          <a16:creationId xmlns:a16="http://schemas.microsoft.com/office/drawing/2014/main" id="{6D6B326E-717A-3AD1-B46E-3FBCB7288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8" name="Ovaal 4827">
                      <a:extLst>
                        <a:ext uri="{FF2B5EF4-FFF2-40B4-BE49-F238E27FC236}">
                          <a16:creationId xmlns:a16="http://schemas.microsoft.com/office/drawing/2014/main" id="{B144A79F-8963-7A4A-2110-B15D01628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9" name="Ovaal 4828">
                      <a:extLst>
                        <a:ext uri="{FF2B5EF4-FFF2-40B4-BE49-F238E27FC236}">
                          <a16:creationId xmlns:a16="http://schemas.microsoft.com/office/drawing/2014/main" id="{7A083E68-6C5F-7B0E-417A-276088E0F6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0" name="Ovaal 4829">
                      <a:extLst>
                        <a:ext uri="{FF2B5EF4-FFF2-40B4-BE49-F238E27FC236}">
                          <a16:creationId xmlns:a16="http://schemas.microsoft.com/office/drawing/2014/main" id="{2D0D5632-A925-BE65-0AA9-FD3C333BF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31" name="Ovaal 4830">
                      <a:extLst>
                        <a:ext uri="{FF2B5EF4-FFF2-40B4-BE49-F238E27FC236}">
                          <a16:creationId xmlns:a16="http://schemas.microsoft.com/office/drawing/2014/main" id="{65B74D39-2649-CBC9-BBD2-7AD82EE32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7" name="Groep 4746">
                  <a:extLst>
                    <a:ext uri="{FF2B5EF4-FFF2-40B4-BE49-F238E27FC236}">
                      <a16:creationId xmlns:a16="http://schemas.microsoft.com/office/drawing/2014/main" id="{EB344B62-381B-2AE7-2FE7-C9E4E42923B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13" name="Groep 4812">
                    <a:extLst>
                      <a:ext uri="{FF2B5EF4-FFF2-40B4-BE49-F238E27FC236}">
                        <a16:creationId xmlns:a16="http://schemas.microsoft.com/office/drawing/2014/main" id="{4F16C905-C265-D155-FBF9-3FE7F0BCA2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20" name="Ovaal 4819">
                      <a:extLst>
                        <a:ext uri="{FF2B5EF4-FFF2-40B4-BE49-F238E27FC236}">
                          <a16:creationId xmlns:a16="http://schemas.microsoft.com/office/drawing/2014/main" id="{8D8360DE-B8A4-FDF7-72F9-A11F37616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1" name="Ovaal 4820">
                      <a:extLst>
                        <a:ext uri="{FF2B5EF4-FFF2-40B4-BE49-F238E27FC236}">
                          <a16:creationId xmlns:a16="http://schemas.microsoft.com/office/drawing/2014/main" id="{DE9B594B-457E-661E-D4E7-8B8A5FB6F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2" name="Ovaal 4821">
                      <a:extLst>
                        <a:ext uri="{FF2B5EF4-FFF2-40B4-BE49-F238E27FC236}">
                          <a16:creationId xmlns:a16="http://schemas.microsoft.com/office/drawing/2014/main" id="{B2663691-0149-4E7F-30DC-0BEDE4D3F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3" name="Ovaal 4822">
                      <a:extLst>
                        <a:ext uri="{FF2B5EF4-FFF2-40B4-BE49-F238E27FC236}">
                          <a16:creationId xmlns:a16="http://schemas.microsoft.com/office/drawing/2014/main" id="{606A79FC-BA77-378B-1B25-8BE6A97E3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24" name="Ovaal 4823">
                      <a:extLst>
                        <a:ext uri="{FF2B5EF4-FFF2-40B4-BE49-F238E27FC236}">
                          <a16:creationId xmlns:a16="http://schemas.microsoft.com/office/drawing/2014/main" id="{85071463-6371-D159-DF24-B87D1EC1C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14" name="Groep 4813">
                    <a:extLst>
                      <a:ext uri="{FF2B5EF4-FFF2-40B4-BE49-F238E27FC236}">
                        <a16:creationId xmlns:a16="http://schemas.microsoft.com/office/drawing/2014/main" id="{7A131AF7-F129-787F-54B7-51B141AADD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15" name="Ovaal 4814">
                      <a:extLst>
                        <a:ext uri="{FF2B5EF4-FFF2-40B4-BE49-F238E27FC236}">
                          <a16:creationId xmlns:a16="http://schemas.microsoft.com/office/drawing/2014/main" id="{4C13D988-7FC9-1C60-F119-85222359F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6" name="Ovaal 4815">
                      <a:extLst>
                        <a:ext uri="{FF2B5EF4-FFF2-40B4-BE49-F238E27FC236}">
                          <a16:creationId xmlns:a16="http://schemas.microsoft.com/office/drawing/2014/main" id="{3B271A42-041C-4058-626B-00A86FC73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7" name="Ovaal 4816">
                      <a:extLst>
                        <a:ext uri="{FF2B5EF4-FFF2-40B4-BE49-F238E27FC236}">
                          <a16:creationId xmlns:a16="http://schemas.microsoft.com/office/drawing/2014/main" id="{9A21A264-4AB8-2432-D90C-1BAEBEEFF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8" name="Ovaal 4817">
                      <a:extLst>
                        <a:ext uri="{FF2B5EF4-FFF2-40B4-BE49-F238E27FC236}">
                          <a16:creationId xmlns:a16="http://schemas.microsoft.com/office/drawing/2014/main" id="{53BF787B-20F9-5147-4774-9C542F2F5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9" name="Ovaal 4818">
                      <a:extLst>
                        <a:ext uri="{FF2B5EF4-FFF2-40B4-BE49-F238E27FC236}">
                          <a16:creationId xmlns:a16="http://schemas.microsoft.com/office/drawing/2014/main" id="{18959B70-8262-B46D-6B4E-6BFCD0BA5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8" name="Groep 4747">
                  <a:extLst>
                    <a:ext uri="{FF2B5EF4-FFF2-40B4-BE49-F238E27FC236}">
                      <a16:creationId xmlns:a16="http://schemas.microsoft.com/office/drawing/2014/main" id="{A0857A25-9225-98D4-0C44-DEE1B4AEB8B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801" name="Groep 4800">
                    <a:extLst>
                      <a:ext uri="{FF2B5EF4-FFF2-40B4-BE49-F238E27FC236}">
                        <a16:creationId xmlns:a16="http://schemas.microsoft.com/office/drawing/2014/main" id="{DEDEB477-0653-A478-C7B9-6414630550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08" name="Ovaal 4807">
                      <a:extLst>
                        <a:ext uri="{FF2B5EF4-FFF2-40B4-BE49-F238E27FC236}">
                          <a16:creationId xmlns:a16="http://schemas.microsoft.com/office/drawing/2014/main" id="{BC2FD4E0-01D7-9F77-524C-A0DEB2F6F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9" name="Ovaal 4808">
                      <a:extLst>
                        <a:ext uri="{FF2B5EF4-FFF2-40B4-BE49-F238E27FC236}">
                          <a16:creationId xmlns:a16="http://schemas.microsoft.com/office/drawing/2014/main" id="{A430168C-C00B-C55C-7E4D-F860E7850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0" name="Ovaal 4809">
                      <a:extLst>
                        <a:ext uri="{FF2B5EF4-FFF2-40B4-BE49-F238E27FC236}">
                          <a16:creationId xmlns:a16="http://schemas.microsoft.com/office/drawing/2014/main" id="{561F769E-80AA-0F48-3CEE-26815A9DD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1" name="Ovaal 4810">
                      <a:extLst>
                        <a:ext uri="{FF2B5EF4-FFF2-40B4-BE49-F238E27FC236}">
                          <a16:creationId xmlns:a16="http://schemas.microsoft.com/office/drawing/2014/main" id="{6F0B8439-32EF-AAE1-4F7D-E33BC4687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12" name="Ovaal 4811">
                      <a:extLst>
                        <a:ext uri="{FF2B5EF4-FFF2-40B4-BE49-F238E27FC236}">
                          <a16:creationId xmlns:a16="http://schemas.microsoft.com/office/drawing/2014/main" id="{FD5BC023-93B7-5850-118B-22C234250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802" name="Groep 4801">
                    <a:extLst>
                      <a:ext uri="{FF2B5EF4-FFF2-40B4-BE49-F238E27FC236}">
                        <a16:creationId xmlns:a16="http://schemas.microsoft.com/office/drawing/2014/main" id="{6C7D10FD-262E-8150-EB4A-A47882E79C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803" name="Ovaal 4802">
                      <a:extLst>
                        <a:ext uri="{FF2B5EF4-FFF2-40B4-BE49-F238E27FC236}">
                          <a16:creationId xmlns:a16="http://schemas.microsoft.com/office/drawing/2014/main" id="{2971F3A0-3155-CB59-A114-AF4BAFB73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4" name="Ovaal 4803">
                      <a:extLst>
                        <a:ext uri="{FF2B5EF4-FFF2-40B4-BE49-F238E27FC236}">
                          <a16:creationId xmlns:a16="http://schemas.microsoft.com/office/drawing/2014/main" id="{BE5128B5-D20A-7621-45E1-0BDB24EE1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5" name="Ovaal 4804">
                      <a:extLst>
                        <a:ext uri="{FF2B5EF4-FFF2-40B4-BE49-F238E27FC236}">
                          <a16:creationId xmlns:a16="http://schemas.microsoft.com/office/drawing/2014/main" id="{E9D3F021-601F-C462-7DEA-2F7AC9C19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6" name="Ovaal 4805">
                      <a:extLst>
                        <a:ext uri="{FF2B5EF4-FFF2-40B4-BE49-F238E27FC236}">
                          <a16:creationId xmlns:a16="http://schemas.microsoft.com/office/drawing/2014/main" id="{0D6D99D4-0980-D972-8C9C-9FF593580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7" name="Ovaal 4806">
                      <a:extLst>
                        <a:ext uri="{FF2B5EF4-FFF2-40B4-BE49-F238E27FC236}">
                          <a16:creationId xmlns:a16="http://schemas.microsoft.com/office/drawing/2014/main" id="{678DE88E-6DA5-1D1C-F94D-ED671E7A9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49" name="Groep 4748">
                  <a:extLst>
                    <a:ext uri="{FF2B5EF4-FFF2-40B4-BE49-F238E27FC236}">
                      <a16:creationId xmlns:a16="http://schemas.microsoft.com/office/drawing/2014/main" id="{D220C6FC-1B78-A30F-3B32-5D5BE4C77DB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89" name="Groep 4788">
                    <a:extLst>
                      <a:ext uri="{FF2B5EF4-FFF2-40B4-BE49-F238E27FC236}">
                        <a16:creationId xmlns:a16="http://schemas.microsoft.com/office/drawing/2014/main" id="{BFCEB6EA-E51E-63DF-51C3-8BA7836061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6" name="Ovaal 4795">
                      <a:extLst>
                        <a:ext uri="{FF2B5EF4-FFF2-40B4-BE49-F238E27FC236}">
                          <a16:creationId xmlns:a16="http://schemas.microsoft.com/office/drawing/2014/main" id="{054B42B5-CEA6-1134-3C7F-6AEFD872E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7" name="Ovaal 4796">
                      <a:extLst>
                        <a:ext uri="{FF2B5EF4-FFF2-40B4-BE49-F238E27FC236}">
                          <a16:creationId xmlns:a16="http://schemas.microsoft.com/office/drawing/2014/main" id="{36BD9AEE-3E0A-6407-8C4C-97144B96A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8" name="Ovaal 4797">
                      <a:extLst>
                        <a:ext uri="{FF2B5EF4-FFF2-40B4-BE49-F238E27FC236}">
                          <a16:creationId xmlns:a16="http://schemas.microsoft.com/office/drawing/2014/main" id="{6FAE90E2-1F02-B42A-25D0-B9BA89122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9" name="Ovaal 4798">
                      <a:extLst>
                        <a:ext uri="{FF2B5EF4-FFF2-40B4-BE49-F238E27FC236}">
                          <a16:creationId xmlns:a16="http://schemas.microsoft.com/office/drawing/2014/main" id="{7B5A621B-5B8A-CD66-1BE1-DD0D87500C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800" name="Ovaal 4799">
                      <a:extLst>
                        <a:ext uri="{FF2B5EF4-FFF2-40B4-BE49-F238E27FC236}">
                          <a16:creationId xmlns:a16="http://schemas.microsoft.com/office/drawing/2014/main" id="{793EACFD-A1CB-1B70-E08B-2547167C5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90" name="Groep 4789">
                    <a:extLst>
                      <a:ext uri="{FF2B5EF4-FFF2-40B4-BE49-F238E27FC236}">
                        <a16:creationId xmlns:a16="http://schemas.microsoft.com/office/drawing/2014/main" id="{A0C9129E-4EA9-D2E6-B444-289A9F609F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91" name="Ovaal 4790">
                      <a:extLst>
                        <a:ext uri="{FF2B5EF4-FFF2-40B4-BE49-F238E27FC236}">
                          <a16:creationId xmlns:a16="http://schemas.microsoft.com/office/drawing/2014/main" id="{39F54E04-792F-C80E-8EF2-DA220CDB74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2" name="Ovaal 4791">
                      <a:extLst>
                        <a:ext uri="{FF2B5EF4-FFF2-40B4-BE49-F238E27FC236}">
                          <a16:creationId xmlns:a16="http://schemas.microsoft.com/office/drawing/2014/main" id="{7E87C551-5ECD-536E-9808-288771F3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3" name="Ovaal 4792">
                      <a:extLst>
                        <a:ext uri="{FF2B5EF4-FFF2-40B4-BE49-F238E27FC236}">
                          <a16:creationId xmlns:a16="http://schemas.microsoft.com/office/drawing/2014/main" id="{663B72A5-E415-A639-602E-A09C3BD1D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4" name="Ovaal 4793">
                      <a:extLst>
                        <a:ext uri="{FF2B5EF4-FFF2-40B4-BE49-F238E27FC236}">
                          <a16:creationId xmlns:a16="http://schemas.microsoft.com/office/drawing/2014/main" id="{149A517B-9694-34CD-90C0-082656CF5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95" name="Ovaal 4794">
                      <a:extLst>
                        <a:ext uri="{FF2B5EF4-FFF2-40B4-BE49-F238E27FC236}">
                          <a16:creationId xmlns:a16="http://schemas.microsoft.com/office/drawing/2014/main" id="{1787F613-CF74-505A-D1BA-8A9D5B919C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0" name="Groep 4749">
                  <a:extLst>
                    <a:ext uri="{FF2B5EF4-FFF2-40B4-BE49-F238E27FC236}">
                      <a16:creationId xmlns:a16="http://schemas.microsoft.com/office/drawing/2014/main" id="{A723122C-C626-168C-1D1A-2610ED06AD0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77" name="Groep 4776">
                    <a:extLst>
                      <a:ext uri="{FF2B5EF4-FFF2-40B4-BE49-F238E27FC236}">
                        <a16:creationId xmlns:a16="http://schemas.microsoft.com/office/drawing/2014/main" id="{D958DF38-01EB-5CAF-211F-57403F7CC1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84" name="Ovaal 4783">
                      <a:extLst>
                        <a:ext uri="{FF2B5EF4-FFF2-40B4-BE49-F238E27FC236}">
                          <a16:creationId xmlns:a16="http://schemas.microsoft.com/office/drawing/2014/main" id="{B2414A59-A86C-E789-9314-97A70FD0D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5" name="Ovaal 4784">
                      <a:extLst>
                        <a:ext uri="{FF2B5EF4-FFF2-40B4-BE49-F238E27FC236}">
                          <a16:creationId xmlns:a16="http://schemas.microsoft.com/office/drawing/2014/main" id="{9E7ADA87-1122-B93D-15B5-0F027BABDC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6" name="Ovaal 4785">
                      <a:extLst>
                        <a:ext uri="{FF2B5EF4-FFF2-40B4-BE49-F238E27FC236}">
                          <a16:creationId xmlns:a16="http://schemas.microsoft.com/office/drawing/2014/main" id="{416DFB4B-C435-1871-E9E1-05DAE920D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7" name="Ovaal 4786">
                      <a:extLst>
                        <a:ext uri="{FF2B5EF4-FFF2-40B4-BE49-F238E27FC236}">
                          <a16:creationId xmlns:a16="http://schemas.microsoft.com/office/drawing/2014/main" id="{A7EB8DBA-BBD5-F311-C70C-DA43FE056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8" name="Ovaal 4787">
                      <a:extLst>
                        <a:ext uri="{FF2B5EF4-FFF2-40B4-BE49-F238E27FC236}">
                          <a16:creationId xmlns:a16="http://schemas.microsoft.com/office/drawing/2014/main" id="{994B0F8B-BB94-8BB4-28E3-909837F48B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78" name="Groep 4777">
                    <a:extLst>
                      <a:ext uri="{FF2B5EF4-FFF2-40B4-BE49-F238E27FC236}">
                        <a16:creationId xmlns:a16="http://schemas.microsoft.com/office/drawing/2014/main" id="{93F405EA-CF4D-FAD5-FD5C-78B48E6F64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79" name="Ovaal 4778">
                      <a:extLst>
                        <a:ext uri="{FF2B5EF4-FFF2-40B4-BE49-F238E27FC236}">
                          <a16:creationId xmlns:a16="http://schemas.microsoft.com/office/drawing/2014/main" id="{6CF6A38C-17F8-21FB-7EF6-553B4F1F4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0" name="Ovaal 4779">
                      <a:extLst>
                        <a:ext uri="{FF2B5EF4-FFF2-40B4-BE49-F238E27FC236}">
                          <a16:creationId xmlns:a16="http://schemas.microsoft.com/office/drawing/2014/main" id="{B5BE4F67-8FFF-97A0-ED03-D7A1596CE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1" name="Ovaal 4780">
                      <a:extLst>
                        <a:ext uri="{FF2B5EF4-FFF2-40B4-BE49-F238E27FC236}">
                          <a16:creationId xmlns:a16="http://schemas.microsoft.com/office/drawing/2014/main" id="{D85BDDE4-452D-886E-E5BB-EF69221AC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2" name="Ovaal 4781">
                      <a:extLst>
                        <a:ext uri="{FF2B5EF4-FFF2-40B4-BE49-F238E27FC236}">
                          <a16:creationId xmlns:a16="http://schemas.microsoft.com/office/drawing/2014/main" id="{130EAA99-6023-2511-95F1-F1F813015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83" name="Ovaal 4782">
                      <a:extLst>
                        <a:ext uri="{FF2B5EF4-FFF2-40B4-BE49-F238E27FC236}">
                          <a16:creationId xmlns:a16="http://schemas.microsoft.com/office/drawing/2014/main" id="{9D3E05C8-5066-4D30-E72F-BA44CCC088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1" name="Groep 4750">
                  <a:extLst>
                    <a:ext uri="{FF2B5EF4-FFF2-40B4-BE49-F238E27FC236}">
                      <a16:creationId xmlns:a16="http://schemas.microsoft.com/office/drawing/2014/main" id="{5B8FBACD-B21C-D14D-C2B8-5534B7566AB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65" name="Groep 4764">
                    <a:extLst>
                      <a:ext uri="{FF2B5EF4-FFF2-40B4-BE49-F238E27FC236}">
                        <a16:creationId xmlns:a16="http://schemas.microsoft.com/office/drawing/2014/main" id="{C972AB25-AD17-6DB2-CE0C-A8D28F96420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72" name="Ovaal 4771">
                      <a:extLst>
                        <a:ext uri="{FF2B5EF4-FFF2-40B4-BE49-F238E27FC236}">
                          <a16:creationId xmlns:a16="http://schemas.microsoft.com/office/drawing/2014/main" id="{BA323234-8E0C-3BB6-FAC9-1A28E515D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3" name="Ovaal 4772">
                      <a:extLst>
                        <a:ext uri="{FF2B5EF4-FFF2-40B4-BE49-F238E27FC236}">
                          <a16:creationId xmlns:a16="http://schemas.microsoft.com/office/drawing/2014/main" id="{A4F62273-3790-393B-339E-EF6F876F0F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4" name="Ovaal 4773">
                      <a:extLst>
                        <a:ext uri="{FF2B5EF4-FFF2-40B4-BE49-F238E27FC236}">
                          <a16:creationId xmlns:a16="http://schemas.microsoft.com/office/drawing/2014/main" id="{9E31F4C5-8D83-32B7-90C6-B6C8BA6F6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5" name="Ovaal 4774">
                      <a:extLst>
                        <a:ext uri="{FF2B5EF4-FFF2-40B4-BE49-F238E27FC236}">
                          <a16:creationId xmlns:a16="http://schemas.microsoft.com/office/drawing/2014/main" id="{85C43E8C-F5B7-149E-B7A4-254CC741A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6" name="Ovaal 4775">
                      <a:extLst>
                        <a:ext uri="{FF2B5EF4-FFF2-40B4-BE49-F238E27FC236}">
                          <a16:creationId xmlns:a16="http://schemas.microsoft.com/office/drawing/2014/main" id="{FB517690-7425-3B36-F995-0EBECD514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66" name="Groep 4765">
                    <a:extLst>
                      <a:ext uri="{FF2B5EF4-FFF2-40B4-BE49-F238E27FC236}">
                        <a16:creationId xmlns:a16="http://schemas.microsoft.com/office/drawing/2014/main" id="{D75C4B54-E626-FC10-B07E-07BA4C48B8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67" name="Ovaal 4766">
                      <a:extLst>
                        <a:ext uri="{FF2B5EF4-FFF2-40B4-BE49-F238E27FC236}">
                          <a16:creationId xmlns:a16="http://schemas.microsoft.com/office/drawing/2014/main" id="{ED9CFDBB-624B-01A7-A7CF-90D25F06A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8" name="Ovaal 4767">
                      <a:extLst>
                        <a:ext uri="{FF2B5EF4-FFF2-40B4-BE49-F238E27FC236}">
                          <a16:creationId xmlns:a16="http://schemas.microsoft.com/office/drawing/2014/main" id="{94742925-D1C3-4561-5429-77074082C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9" name="Ovaal 4768">
                      <a:extLst>
                        <a:ext uri="{FF2B5EF4-FFF2-40B4-BE49-F238E27FC236}">
                          <a16:creationId xmlns:a16="http://schemas.microsoft.com/office/drawing/2014/main" id="{4D8461FB-EB37-94E4-0657-8037CFBE8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0" name="Ovaal 4769">
                      <a:extLst>
                        <a:ext uri="{FF2B5EF4-FFF2-40B4-BE49-F238E27FC236}">
                          <a16:creationId xmlns:a16="http://schemas.microsoft.com/office/drawing/2014/main" id="{9F35159F-4BF9-81C8-870D-5CB7B4045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71" name="Ovaal 4770">
                      <a:extLst>
                        <a:ext uri="{FF2B5EF4-FFF2-40B4-BE49-F238E27FC236}">
                          <a16:creationId xmlns:a16="http://schemas.microsoft.com/office/drawing/2014/main" id="{39D7E22A-EF00-DCF8-98B5-F659030F5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752" name="Groep 4751">
                  <a:extLst>
                    <a:ext uri="{FF2B5EF4-FFF2-40B4-BE49-F238E27FC236}">
                      <a16:creationId xmlns:a16="http://schemas.microsoft.com/office/drawing/2014/main" id="{9CDF3167-2937-FC62-4E3B-5B9AF89716B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53" name="Groep 4752">
                    <a:extLst>
                      <a:ext uri="{FF2B5EF4-FFF2-40B4-BE49-F238E27FC236}">
                        <a16:creationId xmlns:a16="http://schemas.microsoft.com/office/drawing/2014/main" id="{A3BB6EEA-F757-2E46-6F3F-613767B9A9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60" name="Ovaal 4759">
                      <a:extLst>
                        <a:ext uri="{FF2B5EF4-FFF2-40B4-BE49-F238E27FC236}">
                          <a16:creationId xmlns:a16="http://schemas.microsoft.com/office/drawing/2014/main" id="{C956335A-502C-0231-3E4F-6F45848A0F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1" name="Ovaal 4760">
                      <a:extLst>
                        <a:ext uri="{FF2B5EF4-FFF2-40B4-BE49-F238E27FC236}">
                          <a16:creationId xmlns:a16="http://schemas.microsoft.com/office/drawing/2014/main" id="{38490E5A-E0BC-68D0-35EE-07648AE09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2" name="Ovaal 4761">
                      <a:extLst>
                        <a:ext uri="{FF2B5EF4-FFF2-40B4-BE49-F238E27FC236}">
                          <a16:creationId xmlns:a16="http://schemas.microsoft.com/office/drawing/2014/main" id="{4C8C6483-8E4C-A26F-6359-3FA61550F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3" name="Ovaal 4762">
                      <a:extLst>
                        <a:ext uri="{FF2B5EF4-FFF2-40B4-BE49-F238E27FC236}">
                          <a16:creationId xmlns:a16="http://schemas.microsoft.com/office/drawing/2014/main" id="{363AB13D-0E1F-0320-31DE-E5B851408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64" name="Ovaal 4763">
                      <a:extLst>
                        <a:ext uri="{FF2B5EF4-FFF2-40B4-BE49-F238E27FC236}">
                          <a16:creationId xmlns:a16="http://schemas.microsoft.com/office/drawing/2014/main" id="{5560BE97-625E-F8A9-68EE-DEC74F008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54" name="Groep 4753">
                    <a:extLst>
                      <a:ext uri="{FF2B5EF4-FFF2-40B4-BE49-F238E27FC236}">
                        <a16:creationId xmlns:a16="http://schemas.microsoft.com/office/drawing/2014/main" id="{57EF089A-7B2F-D4C6-8D01-435BD56D64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55" name="Ovaal 4754">
                      <a:extLst>
                        <a:ext uri="{FF2B5EF4-FFF2-40B4-BE49-F238E27FC236}">
                          <a16:creationId xmlns:a16="http://schemas.microsoft.com/office/drawing/2014/main" id="{1D59F9E9-885E-841C-4F04-6FB62C7A4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6" name="Ovaal 4755">
                      <a:extLst>
                        <a:ext uri="{FF2B5EF4-FFF2-40B4-BE49-F238E27FC236}">
                          <a16:creationId xmlns:a16="http://schemas.microsoft.com/office/drawing/2014/main" id="{59B8307F-A63D-C6FB-30EA-80E039B86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7" name="Ovaal 4756">
                      <a:extLst>
                        <a:ext uri="{FF2B5EF4-FFF2-40B4-BE49-F238E27FC236}">
                          <a16:creationId xmlns:a16="http://schemas.microsoft.com/office/drawing/2014/main" id="{2E8FF4D6-8D21-F914-58A1-B87C18125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8" name="Ovaal 4757">
                      <a:extLst>
                        <a:ext uri="{FF2B5EF4-FFF2-40B4-BE49-F238E27FC236}">
                          <a16:creationId xmlns:a16="http://schemas.microsoft.com/office/drawing/2014/main" id="{4045CFE1-F5A8-A077-D60F-621387442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59" name="Ovaal 4758">
                      <a:extLst>
                        <a:ext uri="{FF2B5EF4-FFF2-40B4-BE49-F238E27FC236}">
                          <a16:creationId xmlns:a16="http://schemas.microsoft.com/office/drawing/2014/main" id="{153533FD-BAF2-3774-CD3B-E358A40A7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640" name="Groep 4639">
                <a:extLst>
                  <a:ext uri="{FF2B5EF4-FFF2-40B4-BE49-F238E27FC236}">
                    <a16:creationId xmlns:a16="http://schemas.microsoft.com/office/drawing/2014/main" id="{0738B9A7-86C0-0D92-99A6-4B7BE5CE91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641" name="Groep 4640">
                  <a:extLst>
                    <a:ext uri="{FF2B5EF4-FFF2-40B4-BE49-F238E27FC236}">
                      <a16:creationId xmlns:a16="http://schemas.microsoft.com/office/drawing/2014/main" id="{5CC59FCC-9DB5-3BC7-6A81-2B2671AF042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33" name="Groep 4732">
                    <a:extLst>
                      <a:ext uri="{FF2B5EF4-FFF2-40B4-BE49-F238E27FC236}">
                        <a16:creationId xmlns:a16="http://schemas.microsoft.com/office/drawing/2014/main" id="{1A4C5593-83E8-B6A0-9314-C239C5298E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40" name="Ovaal 4739">
                      <a:extLst>
                        <a:ext uri="{FF2B5EF4-FFF2-40B4-BE49-F238E27FC236}">
                          <a16:creationId xmlns:a16="http://schemas.microsoft.com/office/drawing/2014/main" id="{5B7334E1-5EDA-E4A7-D389-B1B4A261D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1" name="Ovaal 4740">
                      <a:extLst>
                        <a:ext uri="{FF2B5EF4-FFF2-40B4-BE49-F238E27FC236}">
                          <a16:creationId xmlns:a16="http://schemas.microsoft.com/office/drawing/2014/main" id="{7A8EA89E-7B6B-3E39-68D1-B61DB7D276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2" name="Ovaal 4741">
                      <a:extLst>
                        <a:ext uri="{FF2B5EF4-FFF2-40B4-BE49-F238E27FC236}">
                          <a16:creationId xmlns:a16="http://schemas.microsoft.com/office/drawing/2014/main" id="{14F92BA1-6164-4966-6945-35A388D5B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3" name="Ovaal 4742">
                      <a:extLst>
                        <a:ext uri="{FF2B5EF4-FFF2-40B4-BE49-F238E27FC236}">
                          <a16:creationId xmlns:a16="http://schemas.microsoft.com/office/drawing/2014/main" id="{EFE735E3-E6A0-B880-9F2A-BBA3B3920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44" name="Ovaal 4743">
                      <a:extLst>
                        <a:ext uri="{FF2B5EF4-FFF2-40B4-BE49-F238E27FC236}">
                          <a16:creationId xmlns:a16="http://schemas.microsoft.com/office/drawing/2014/main" id="{F9DA5EEE-8F7D-61D0-7119-92BF0B274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34" name="Groep 4733">
                    <a:extLst>
                      <a:ext uri="{FF2B5EF4-FFF2-40B4-BE49-F238E27FC236}">
                        <a16:creationId xmlns:a16="http://schemas.microsoft.com/office/drawing/2014/main" id="{1AD8BAE0-4E65-F4A6-1BF0-BF307238A7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35" name="Ovaal 4734">
                      <a:extLst>
                        <a:ext uri="{FF2B5EF4-FFF2-40B4-BE49-F238E27FC236}">
                          <a16:creationId xmlns:a16="http://schemas.microsoft.com/office/drawing/2014/main" id="{E388E11F-F35E-EB7E-870F-465AACF71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6" name="Ovaal 4735">
                      <a:extLst>
                        <a:ext uri="{FF2B5EF4-FFF2-40B4-BE49-F238E27FC236}">
                          <a16:creationId xmlns:a16="http://schemas.microsoft.com/office/drawing/2014/main" id="{46DE437E-22C4-964F-0DA1-96EC3E1BD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7" name="Ovaal 4736">
                      <a:extLst>
                        <a:ext uri="{FF2B5EF4-FFF2-40B4-BE49-F238E27FC236}">
                          <a16:creationId xmlns:a16="http://schemas.microsoft.com/office/drawing/2014/main" id="{0F3B4B26-86F3-7378-8A27-801B1B5CA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8" name="Ovaal 4737">
                      <a:extLst>
                        <a:ext uri="{FF2B5EF4-FFF2-40B4-BE49-F238E27FC236}">
                          <a16:creationId xmlns:a16="http://schemas.microsoft.com/office/drawing/2014/main" id="{A37AABB3-D51F-5C2F-BCC8-3D2639A91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9" name="Ovaal 4738">
                      <a:extLst>
                        <a:ext uri="{FF2B5EF4-FFF2-40B4-BE49-F238E27FC236}">
                          <a16:creationId xmlns:a16="http://schemas.microsoft.com/office/drawing/2014/main" id="{DEDF32A3-5679-1919-CFFD-E95624F0C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2" name="Groep 4641">
                  <a:extLst>
                    <a:ext uri="{FF2B5EF4-FFF2-40B4-BE49-F238E27FC236}">
                      <a16:creationId xmlns:a16="http://schemas.microsoft.com/office/drawing/2014/main" id="{B7F77316-71B2-2436-A69A-FF5BDF4E34F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21" name="Groep 4720">
                    <a:extLst>
                      <a:ext uri="{FF2B5EF4-FFF2-40B4-BE49-F238E27FC236}">
                        <a16:creationId xmlns:a16="http://schemas.microsoft.com/office/drawing/2014/main" id="{44A805B6-92F2-0211-0A0B-3CB4BA5BA21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28" name="Ovaal 4727">
                      <a:extLst>
                        <a:ext uri="{FF2B5EF4-FFF2-40B4-BE49-F238E27FC236}">
                          <a16:creationId xmlns:a16="http://schemas.microsoft.com/office/drawing/2014/main" id="{58B0AC67-1897-A7BF-A61A-E2289BB2F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9" name="Ovaal 4728">
                      <a:extLst>
                        <a:ext uri="{FF2B5EF4-FFF2-40B4-BE49-F238E27FC236}">
                          <a16:creationId xmlns:a16="http://schemas.microsoft.com/office/drawing/2014/main" id="{5518E042-61FE-F3C0-50F0-738112944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0" name="Ovaal 4729">
                      <a:extLst>
                        <a:ext uri="{FF2B5EF4-FFF2-40B4-BE49-F238E27FC236}">
                          <a16:creationId xmlns:a16="http://schemas.microsoft.com/office/drawing/2014/main" id="{B5755718-0389-EA18-6744-3AB091784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1" name="Ovaal 4730">
                      <a:extLst>
                        <a:ext uri="{FF2B5EF4-FFF2-40B4-BE49-F238E27FC236}">
                          <a16:creationId xmlns:a16="http://schemas.microsoft.com/office/drawing/2014/main" id="{128A286B-82E8-0217-034F-5D7D13554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32" name="Ovaal 4731">
                      <a:extLst>
                        <a:ext uri="{FF2B5EF4-FFF2-40B4-BE49-F238E27FC236}">
                          <a16:creationId xmlns:a16="http://schemas.microsoft.com/office/drawing/2014/main" id="{628E8A4A-C63E-C639-28E8-29545D513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22" name="Groep 4721">
                    <a:extLst>
                      <a:ext uri="{FF2B5EF4-FFF2-40B4-BE49-F238E27FC236}">
                        <a16:creationId xmlns:a16="http://schemas.microsoft.com/office/drawing/2014/main" id="{A5EBC6EA-5A65-B933-2110-209583F0E0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23" name="Ovaal 4722">
                      <a:extLst>
                        <a:ext uri="{FF2B5EF4-FFF2-40B4-BE49-F238E27FC236}">
                          <a16:creationId xmlns:a16="http://schemas.microsoft.com/office/drawing/2014/main" id="{B86FA247-BE90-0097-771D-5B36A5D85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4" name="Ovaal 4723">
                      <a:extLst>
                        <a:ext uri="{FF2B5EF4-FFF2-40B4-BE49-F238E27FC236}">
                          <a16:creationId xmlns:a16="http://schemas.microsoft.com/office/drawing/2014/main" id="{D74EFE53-346D-9BAE-4C27-A13C6CAE7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5" name="Ovaal 4724">
                      <a:extLst>
                        <a:ext uri="{FF2B5EF4-FFF2-40B4-BE49-F238E27FC236}">
                          <a16:creationId xmlns:a16="http://schemas.microsoft.com/office/drawing/2014/main" id="{ACB5139D-120F-5642-93B1-4203D1244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6" name="Ovaal 4725">
                      <a:extLst>
                        <a:ext uri="{FF2B5EF4-FFF2-40B4-BE49-F238E27FC236}">
                          <a16:creationId xmlns:a16="http://schemas.microsoft.com/office/drawing/2014/main" id="{641EC4D3-EE7F-357F-3545-58D83012D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7" name="Ovaal 4726">
                      <a:extLst>
                        <a:ext uri="{FF2B5EF4-FFF2-40B4-BE49-F238E27FC236}">
                          <a16:creationId xmlns:a16="http://schemas.microsoft.com/office/drawing/2014/main" id="{45EE798C-9CAA-C99C-604D-B849BCF33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3" name="Groep 4642">
                  <a:extLst>
                    <a:ext uri="{FF2B5EF4-FFF2-40B4-BE49-F238E27FC236}">
                      <a16:creationId xmlns:a16="http://schemas.microsoft.com/office/drawing/2014/main" id="{61ABA0F6-A0B4-B475-E614-57883B1CC81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709" name="Groep 4708">
                    <a:extLst>
                      <a:ext uri="{FF2B5EF4-FFF2-40B4-BE49-F238E27FC236}">
                        <a16:creationId xmlns:a16="http://schemas.microsoft.com/office/drawing/2014/main" id="{7F17B99E-6B28-D6EA-3379-6B9DF2FA3A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16" name="Ovaal 4715">
                      <a:extLst>
                        <a:ext uri="{FF2B5EF4-FFF2-40B4-BE49-F238E27FC236}">
                          <a16:creationId xmlns:a16="http://schemas.microsoft.com/office/drawing/2014/main" id="{A1ABB9B9-6BEC-3E8D-B30C-94954BDAB1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7" name="Ovaal 4716">
                      <a:extLst>
                        <a:ext uri="{FF2B5EF4-FFF2-40B4-BE49-F238E27FC236}">
                          <a16:creationId xmlns:a16="http://schemas.microsoft.com/office/drawing/2014/main" id="{2A4B1662-ABC8-65EE-8673-0ACD387F1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8" name="Ovaal 4717">
                      <a:extLst>
                        <a:ext uri="{FF2B5EF4-FFF2-40B4-BE49-F238E27FC236}">
                          <a16:creationId xmlns:a16="http://schemas.microsoft.com/office/drawing/2014/main" id="{055FB6EF-9EFC-7A08-D032-BAEED627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9" name="Ovaal 4718">
                      <a:extLst>
                        <a:ext uri="{FF2B5EF4-FFF2-40B4-BE49-F238E27FC236}">
                          <a16:creationId xmlns:a16="http://schemas.microsoft.com/office/drawing/2014/main" id="{EE6934C0-1904-5149-82C9-AA8461214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20" name="Ovaal 4719">
                      <a:extLst>
                        <a:ext uri="{FF2B5EF4-FFF2-40B4-BE49-F238E27FC236}">
                          <a16:creationId xmlns:a16="http://schemas.microsoft.com/office/drawing/2014/main" id="{800CC578-7F0D-DF1C-83FF-8AFBAD5A9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710" name="Groep 4709">
                    <a:extLst>
                      <a:ext uri="{FF2B5EF4-FFF2-40B4-BE49-F238E27FC236}">
                        <a16:creationId xmlns:a16="http://schemas.microsoft.com/office/drawing/2014/main" id="{83FED5BB-54A3-9D83-FF51-5355CBAED5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11" name="Ovaal 4710">
                      <a:extLst>
                        <a:ext uri="{FF2B5EF4-FFF2-40B4-BE49-F238E27FC236}">
                          <a16:creationId xmlns:a16="http://schemas.microsoft.com/office/drawing/2014/main" id="{82056441-5DBB-118B-F7EE-407D44BB8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2" name="Ovaal 4711">
                      <a:extLst>
                        <a:ext uri="{FF2B5EF4-FFF2-40B4-BE49-F238E27FC236}">
                          <a16:creationId xmlns:a16="http://schemas.microsoft.com/office/drawing/2014/main" id="{978CAC9B-586D-F40F-63A0-F38E29681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3" name="Ovaal 4712">
                      <a:extLst>
                        <a:ext uri="{FF2B5EF4-FFF2-40B4-BE49-F238E27FC236}">
                          <a16:creationId xmlns:a16="http://schemas.microsoft.com/office/drawing/2014/main" id="{16B3E87E-F58A-5943-FFE4-E6C2BC8AF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4" name="Ovaal 4713">
                      <a:extLst>
                        <a:ext uri="{FF2B5EF4-FFF2-40B4-BE49-F238E27FC236}">
                          <a16:creationId xmlns:a16="http://schemas.microsoft.com/office/drawing/2014/main" id="{A87F9D0B-2645-E7DC-E6D1-5B3D95E69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15" name="Ovaal 4714">
                      <a:extLst>
                        <a:ext uri="{FF2B5EF4-FFF2-40B4-BE49-F238E27FC236}">
                          <a16:creationId xmlns:a16="http://schemas.microsoft.com/office/drawing/2014/main" id="{AD5F2BB5-A288-0D85-8B70-039ED86B7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4" name="Groep 4643">
                  <a:extLst>
                    <a:ext uri="{FF2B5EF4-FFF2-40B4-BE49-F238E27FC236}">
                      <a16:creationId xmlns:a16="http://schemas.microsoft.com/office/drawing/2014/main" id="{52E993E3-8DE3-4FCC-60CE-BF4EB02E776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97" name="Groep 4696">
                    <a:extLst>
                      <a:ext uri="{FF2B5EF4-FFF2-40B4-BE49-F238E27FC236}">
                        <a16:creationId xmlns:a16="http://schemas.microsoft.com/office/drawing/2014/main" id="{5FAA45B3-0E36-C568-32E7-52667FA892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704" name="Ovaal 4703">
                      <a:extLst>
                        <a:ext uri="{FF2B5EF4-FFF2-40B4-BE49-F238E27FC236}">
                          <a16:creationId xmlns:a16="http://schemas.microsoft.com/office/drawing/2014/main" id="{BDC98043-481D-72F7-7F93-65E7CF5E4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5" name="Ovaal 4704">
                      <a:extLst>
                        <a:ext uri="{FF2B5EF4-FFF2-40B4-BE49-F238E27FC236}">
                          <a16:creationId xmlns:a16="http://schemas.microsoft.com/office/drawing/2014/main" id="{F636E473-A859-26A8-857E-14BCFE352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6" name="Ovaal 4705">
                      <a:extLst>
                        <a:ext uri="{FF2B5EF4-FFF2-40B4-BE49-F238E27FC236}">
                          <a16:creationId xmlns:a16="http://schemas.microsoft.com/office/drawing/2014/main" id="{53565F89-A8D5-69D3-E90C-D4EC01EBE6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7" name="Ovaal 4706">
                      <a:extLst>
                        <a:ext uri="{FF2B5EF4-FFF2-40B4-BE49-F238E27FC236}">
                          <a16:creationId xmlns:a16="http://schemas.microsoft.com/office/drawing/2014/main" id="{E58A43EE-2E76-4D7B-F09C-E5520F6D0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8" name="Ovaal 4707">
                      <a:extLst>
                        <a:ext uri="{FF2B5EF4-FFF2-40B4-BE49-F238E27FC236}">
                          <a16:creationId xmlns:a16="http://schemas.microsoft.com/office/drawing/2014/main" id="{8F605B84-C83D-4467-1FC1-7DF0908FB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98" name="Groep 4697">
                    <a:extLst>
                      <a:ext uri="{FF2B5EF4-FFF2-40B4-BE49-F238E27FC236}">
                        <a16:creationId xmlns:a16="http://schemas.microsoft.com/office/drawing/2014/main" id="{25BD874E-7E8F-658F-B542-63A5968C5D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99" name="Ovaal 4698">
                      <a:extLst>
                        <a:ext uri="{FF2B5EF4-FFF2-40B4-BE49-F238E27FC236}">
                          <a16:creationId xmlns:a16="http://schemas.microsoft.com/office/drawing/2014/main" id="{795F1BA9-DC12-C727-4161-AC3E37B8E0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0" name="Ovaal 4699">
                      <a:extLst>
                        <a:ext uri="{FF2B5EF4-FFF2-40B4-BE49-F238E27FC236}">
                          <a16:creationId xmlns:a16="http://schemas.microsoft.com/office/drawing/2014/main" id="{F6BE8B44-6FAC-65B7-CA64-DF4CDC037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1" name="Ovaal 4700">
                      <a:extLst>
                        <a:ext uri="{FF2B5EF4-FFF2-40B4-BE49-F238E27FC236}">
                          <a16:creationId xmlns:a16="http://schemas.microsoft.com/office/drawing/2014/main" id="{21BFC9CD-858C-139D-16F4-4BA233CE3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2" name="Ovaal 4701">
                      <a:extLst>
                        <a:ext uri="{FF2B5EF4-FFF2-40B4-BE49-F238E27FC236}">
                          <a16:creationId xmlns:a16="http://schemas.microsoft.com/office/drawing/2014/main" id="{435EE2DD-BCB4-0624-C4E0-AAD5BB223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703" name="Ovaal 4702">
                      <a:extLst>
                        <a:ext uri="{FF2B5EF4-FFF2-40B4-BE49-F238E27FC236}">
                          <a16:creationId xmlns:a16="http://schemas.microsoft.com/office/drawing/2014/main" id="{96B8695C-1956-0138-8AA4-1B4BEAB410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5" name="Groep 4644">
                  <a:extLst>
                    <a:ext uri="{FF2B5EF4-FFF2-40B4-BE49-F238E27FC236}">
                      <a16:creationId xmlns:a16="http://schemas.microsoft.com/office/drawing/2014/main" id="{706127F7-4832-ADC4-2CFF-373E6374F5E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85" name="Groep 4684">
                    <a:extLst>
                      <a:ext uri="{FF2B5EF4-FFF2-40B4-BE49-F238E27FC236}">
                        <a16:creationId xmlns:a16="http://schemas.microsoft.com/office/drawing/2014/main" id="{BE65B5F6-A66E-B1DF-2F67-1F9143CFF9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92" name="Ovaal 4691">
                      <a:extLst>
                        <a:ext uri="{FF2B5EF4-FFF2-40B4-BE49-F238E27FC236}">
                          <a16:creationId xmlns:a16="http://schemas.microsoft.com/office/drawing/2014/main" id="{B05D8561-8FD5-FA6C-1584-ACDA978FB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3" name="Ovaal 4692">
                      <a:extLst>
                        <a:ext uri="{FF2B5EF4-FFF2-40B4-BE49-F238E27FC236}">
                          <a16:creationId xmlns:a16="http://schemas.microsoft.com/office/drawing/2014/main" id="{37EBF1C2-F30D-7156-87A6-5D4CBEF09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4" name="Ovaal 4693">
                      <a:extLst>
                        <a:ext uri="{FF2B5EF4-FFF2-40B4-BE49-F238E27FC236}">
                          <a16:creationId xmlns:a16="http://schemas.microsoft.com/office/drawing/2014/main" id="{98641C84-B281-17A9-5A91-E644BB1DF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5" name="Ovaal 4694">
                      <a:extLst>
                        <a:ext uri="{FF2B5EF4-FFF2-40B4-BE49-F238E27FC236}">
                          <a16:creationId xmlns:a16="http://schemas.microsoft.com/office/drawing/2014/main" id="{B88851EB-B90E-DF3C-93F7-5790910EF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6" name="Ovaal 4695">
                      <a:extLst>
                        <a:ext uri="{FF2B5EF4-FFF2-40B4-BE49-F238E27FC236}">
                          <a16:creationId xmlns:a16="http://schemas.microsoft.com/office/drawing/2014/main" id="{78F6A3AD-504D-3381-113E-EA4566D50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86" name="Groep 4685">
                    <a:extLst>
                      <a:ext uri="{FF2B5EF4-FFF2-40B4-BE49-F238E27FC236}">
                        <a16:creationId xmlns:a16="http://schemas.microsoft.com/office/drawing/2014/main" id="{42700EAC-13DC-57FD-82B7-313E1EC467D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87" name="Ovaal 4686">
                      <a:extLst>
                        <a:ext uri="{FF2B5EF4-FFF2-40B4-BE49-F238E27FC236}">
                          <a16:creationId xmlns:a16="http://schemas.microsoft.com/office/drawing/2014/main" id="{C31A9D5D-C6FB-1209-5BDF-D64FDA573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8" name="Ovaal 4687">
                      <a:extLst>
                        <a:ext uri="{FF2B5EF4-FFF2-40B4-BE49-F238E27FC236}">
                          <a16:creationId xmlns:a16="http://schemas.microsoft.com/office/drawing/2014/main" id="{269CDE50-2E27-7269-9EDC-BDB2994C9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9" name="Ovaal 4688">
                      <a:extLst>
                        <a:ext uri="{FF2B5EF4-FFF2-40B4-BE49-F238E27FC236}">
                          <a16:creationId xmlns:a16="http://schemas.microsoft.com/office/drawing/2014/main" id="{164AC328-3BB0-66FF-107B-8107AB4FE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0" name="Ovaal 4689">
                      <a:extLst>
                        <a:ext uri="{FF2B5EF4-FFF2-40B4-BE49-F238E27FC236}">
                          <a16:creationId xmlns:a16="http://schemas.microsoft.com/office/drawing/2014/main" id="{1B21A5E6-B577-9C55-D227-7B82D5D56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91" name="Ovaal 4690">
                      <a:extLst>
                        <a:ext uri="{FF2B5EF4-FFF2-40B4-BE49-F238E27FC236}">
                          <a16:creationId xmlns:a16="http://schemas.microsoft.com/office/drawing/2014/main" id="{675E765A-327B-5771-5F27-38E1E4BDC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6" name="Groep 4645">
                  <a:extLst>
                    <a:ext uri="{FF2B5EF4-FFF2-40B4-BE49-F238E27FC236}">
                      <a16:creationId xmlns:a16="http://schemas.microsoft.com/office/drawing/2014/main" id="{BEB5A929-84C1-ACB9-F8E9-E8D5080549C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73" name="Groep 4672">
                    <a:extLst>
                      <a:ext uri="{FF2B5EF4-FFF2-40B4-BE49-F238E27FC236}">
                        <a16:creationId xmlns:a16="http://schemas.microsoft.com/office/drawing/2014/main" id="{AA0820F1-5DE7-73C2-A382-3EDD0D1490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80" name="Ovaal 4679">
                      <a:extLst>
                        <a:ext uri="{FF2B5EF4-FFF2-40B4-BE49-F238E27FC236}">
                          <a16:creationId xmlns:a16="http://schemas.microsoft.com/office/drawing/2014/main" id="{FED0CE70-54E8-4942-0240-290117DB0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1" name="Ovaal 4680">
                      <a:extLst>
                        <a:ext uri="{FF2B5EF4-FFF2-40B4-BE49-F238E27FC236}">
                          <a16:creationId xmlns:a16="http://schemas.microsoft.com/office/drawing/2014/main" id="{61B6CDB0-AD09-A25C-124A-F303B3170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2" name="Ovaal 4681">
                      <a:extLst>
                        <a:ext uri="{FF2B5EF4-FFF2-40B4-BE49-F238E27FC236}">
                          <a16:creationId xmlns:a16="http://schemas.microsoft.com/office/drawing/2014/main" id="{E268FBD1-162E-E7EE-A5A6-FFF514A4C7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3" name="Ovaal 4682">
                      <a:extLst>
                        <a:ext uri="{FF2B5EF4-FFF2-40B4-BE49-F238E27FC236}">
                          <a16:creationId xmlns:a16="http://schemas.microsoft.com/office/drawing/2014/main" id="{ED09D452-3923-6309-AA29-2844C2E04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4" name="Ovaal 4683">
                      <a:extLst>
                        <a:ext uri="{FF2B5EF4-FFF2-40B4-BE49-F238E27FC236}">
                          <a16:creationId xmlns:a16="http://schemas.microsoft.com/office/drawing/2014/main" id="{1DFD6D17-264E-34A1-BE2A-784BCFFD7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74" name="Groep 4673">
                    <a:extLst>
                      <a:ext uri="{FF2B5EF4-FFF2-40B4-BE49-F238E27FC236}">
                        <a16:creationId xmlns:a16="http://schemas.microsoft.com/office/drawing/2014/main" id="{470EBFA5-E858-F41C-96EE-CAEDEFADE8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5" name="Ovaal 4674">
                      <a:extLst>
                        <a:ext uri="{FF2B5EF4-FFF2-40B4-BE49-F238E27FC236}">
                          <a16:creationId xmlns:a16="http://schemas.microsoft.com/office/drawing/2014/main" id="{3F069B63-C2D4-DA24-6A46-45C2E89D5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6" name="Ovaal 4675">
                      <a:extLst>
                        <a:ext uri="{FF2B5EF4-FFF2-40B4-BE49-F238E27FC236}">
                          <a16:creationId xmlns:a16="http://schemas.microsoft.com/office/drawing/2014/main" id="{06EC742F-253B-BD2A-F01B-68C5C302A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7" name="Ovaal 4676">
                      <a:extLst>
                        <a:ext uri="{FF2B5EF4-FFF2-40B4-BE49-F238E27FC236}">
                          <a16:creationId xmlns:a16="http://schemas.microsoft.com/office/drawing/2014/main" id="{3A937B88-1E96-448D-C992-8809CB7F1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8" name="Ovaal 4677">
                      <a:extLst>
                        <a:ext uri="{FF2B5EF4-FFF2-40B4-BE49-F238E27FC236}">
                          <a16:creationId xmlns:a16="http://schemas.microsoft.com/office/drawing/2014/main" id="{0D0B7992-ED26-9782-7A4A-A0C390AD7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9" name="Ovaal 4678">
                      <a:extLst>
                        <a:ext uri="{FF2B5EF4-FFF2-40B4-BE49-F238E27FC236}">
                          <a16:creationId xmlns:a16="http://schemas.microsoft.com/office/drawing/2014/main" id="{002C1050-360C-C1B6-6257-A83A02830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7" name="Groep 4646">
                  <a:extLst>
                    <a:ext uri="{FF2B5EF4-FFF2-40B4-BE49-F238E27FC236}">
                      <a16:creationId xmlns:a16="http://schemas.microsoft.com/office/drawing/2014/main" id="{72424A3B-4822-84B6-8D89-A7486DDBC48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61" name="Groep 4660">
                    <a:extLst>
                      <a:ext uri="{FF2B5EF4-FFF2-40B4-BE49-F238E27FC236}">
                        <a16:creationId xmlns:a16="http://schemas.microsoft.com/office/drawing/2014/main" id="{6DB9AE57-1CF7-E827-87D9-F68FBF2A53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8" name="Ovaal 4667">
                      <a:extLst>
                        <a:ext uri="{FF2B5EF4-FFF2-40B4-BE49-F238E27FC236}">
                          <a16:creationId xmlns:a16="http://schemas.microsoft.com/office/drawing/2014/main" id="{617DD195-63E2-A626-D15D-AE4DAD8CE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9" name="Ovaal 4668">
                      <a:extLst>
                        <a:ext uri="{FF2B5EF4-FFF2-40B4-BE49-F238E27FC236}">
                          <a16:creationId xmlns:a16="http://schemas.microsoft.com/office/drawing/2014/main" id="{FE8D711B-B9C5-AF60-A5A0-9B954C23C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0" name="Ovaal 4669">
                      <a:extLst>
                        <a:ext uri="{FF2B5EF4-FFF2-40B4-BE49-F238E27FC236}">
                          <a16:creationId xmlns:a16="http://schemas.microsoft.com/office/drawing/2014/main" id="{01BC6BA8-53A7-CBDB-1945-868185332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1" name="Ovaal 4670">
                      <a:extLst>
                        <a:ext uri="{FF2B5EF4-FFF2-40B4-BE49-F238E27FC236}">
                          <a16:creationId xmlns:a16="http://schemas.microsoft.com/office/drawing/2014/main" id="{FA672863-9591-736B-847A-B473CCF1EF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2" name="Ovaal 4671">
                      <a:extLst>
                        <a:ext uri="{FF2B5EF4-FFF2-40B4-BE49-F238E27FC236}">
                          <a16:creationId xmlns:a16="http://schemas.microsoft.com/office/drawing/2014/main" id="{45EF4AD3-9B37-46DE-D993-B4D73FA0E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62" name="Groep 4661">
                    <a:extLst>
                      <a:ext uri="{FF2B5EF4-FFF2-40B4-BE49-F238E27FC236}">
                        <a16:creationId xmlns:a16="http://schemas.microsoft.com/office/drawing/2014/main" id="{EC621EBD-0FA6-C644-7E98-A29126C419E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3" name="Ovaal 4662">
                      <a:extLst>
                        <a:ext uri="{FF2B5EF4-FFF2-40B4-BE49-F238E27FC236}">
                          <a16:creationId xmlns:a16="http://schemas.microsoft.com/office/drawing/2014/main" id="{A789FD60-77C7-8401-9421-5C4C26948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4" name="Ovaal 4663">
                      <a:extLst>
                        <a:ext uri="{FF2B5EF4-FFF2-40B4-BE49-F238E27FC236}">
                          <a16:creationId xmlns:a16="http://schemas.microsoft.com/office/drawing/2014/main" id="{C98EB349-D182-4D18-807A-BEE1E6FA9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5" name="Ovaal 4664">
                      <a:extLst>
                        <a:ext uri="{FF2B5EF4-FFF2-40B4-BE49-F238E27FC236}">
                          <a16:creationId xmlns:a16="http://schemas.microsoft.com/office/drawing/2014/main" id="{3C1082E1-16A7-BB24-6028-AFCF45009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6" name="Ovaal 4665">
                      <a:extLst>
                        <a:ext uri="{FF2B5EF4-FFF2-40B4-BE49-F238E27FC236}">
                          <a16:creationId xmlns:a16="http://schemas.microsoft.com/office/drawing/2014/main" id="{20DE6731-9B14-F0F1-BF9F-D004D62006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7" name="Ovaal 4666">
                      <a:extLst>
                        <a:ext uri="{FF2B5EF4-FFF2-40B4-BE49-F238E27FC236}">
                          <a16:creationId xmlns:a16="http://schemas.microsoft.com/office/drawing/2014/main" id="{855EC479-CE11-5CC4-1D73-572A50E8A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648" name="Groep 4647">
                  <a:extLst>
                    <a:ext uri="{FF2B5EF4-FFF2-40B4-BE49-F238E27FC236}">
                      <a16:creationId xmlns:a16="http://schemas.microsoft.com/office/drawing/2014/main" id="{993E8D1A-BFE9-DCE1-056C-9AB7E38B2A9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49" name="Groep 4648">
                    <a:extLst>
                      <a:ext uri="{FF2B5EF4-FFF2-40B4-BE49-F238E27FC236}">
                        <a16:creationId xmlns:a16="http://schemas.microsoft.com/office/drawing/2014/main" id="{486F53EA-8910-D6DC-4A9B-0605C1F9E5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6" name="Ovaal 4655">
                      <a:extLst>
                        <a:ext uri="{FF2B5EF4-FFF2-40B4-BE49-F238E27FC236}">
                          <a16:creationId xmlns:a16="http://schemas.microsoft.com/office/drawing/2014/main" id="{AFACB9C1-8438-D0E8-4D03-69C05DC6B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7" name="Ovaal 4656">
                      <a:extLst>
                        <a:ext uri="{FF2B5EF4-FFF2-40B4-BE49-F238E27FC236}">
                          <a16:creationId xmlns:a16="http://schemas.microsoft.com/office/drawing/2014/main" id="{63156C69-4059-5F75-21EB-84FB84996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8" name="Ovaal 4657">
                      <a:extLst>
                        <a:ext uri="{FF2B5EF4-FFF2-40B4-BE49-F238E27FC236}">
                          <a16:creationId xmlns:a16="http://schemas.microsoft.com/office/drawing/2014/main" id="{7884225E-D757-D350-09A5-CD4109D8A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9" name="Ovaal 4658">
                      <a:extLst>
                        <a:ext uri="{FF2B5EF4-FFF2-40B4-BE49-F238E27FC236}">
                          <a16:creationId xmlns:a16="http://schemas.microsoft.com/office/drawing/2014/main" id="{1430913A-F651-455A-2ACF-BDAE4B164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0" name="Ovaal 4659">
                      <a:extLst>
                        <a:ext uri="{FF2B5EF4-FFF2-40B4-BE49-F238E27FC236}">
                          <a16:creationId xmlns:a16="http://schemas.microsoft.com/office/drawing/2014/main" id="{28168593-4D16-33CC-E06E-BF234820F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50" name="Groep 4649">
                    <a:extLst>
                      <a:ext uri="{FF2B5EF4-FFF2-40B4-BE49-F238E27FC236}">
                        <a16:creationId xmlns:a16="http://schemas.microsoft.com/office/drawing/2014/main" id="{DD8CDDE5-97DD-F55D-6571-57A308B4AE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1" name="Ovaal 4650">
                      <a:extLst>
                        <a:ext uri="{FF2B5EF4-FFF2-40B4-BE49-F238E27FC236}">
                          <a16:creationId xmlns:a16="http://schemas.microsoft.com/office/drawing/2014/main" id="{27FD48E8-C387-ABBE-378E-D88C0006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2" name="Ovaal 4651">
                      <a:extLst>
                        <a:ext uri="{FF2B5EF4-FFF2-40B4-BE49-F238E27FC236}">
                          <a16:creationId xmlns:a16="http://schemas.microsoft.com/office/drawing/2014/main" id="{B297879B-6C28-A9F6-09FB-A2F1AAD46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3" name="Ovaal 4652">
                      <a:extLst>
                        <a:ext uri="{FF2B5EF4-FFF2-40B4-BE49-F238E27FC236}">
                          <a16:creationId xmlns:a16="http://schemas.microsoft.com/office/drawing/2014/main" id="{2A802506-6E4A-13E9-7CF7-DFB721C12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4" name="Ovaal 4653">
                      <a:extLst>
                        <a:ext uri="{FF2B5EF4-FFF2-40B4-BE49-F238E27FC236}">
                          <a16:creationId xmlns:a16="http://schemas.microsoft.com/office/drawing/2014/main" id="{1F4C0687-2362-5F18-852E-28D418847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5" name="Ovaal 4654">
                      <a:extLst>
                        <a:ext uri="{FF2B5EF4-FFF2-40B4-BE49-F238E27FC236}">
                          <a16:creationId xmlns:a16="http://schemas.microsoft.com/office/drawing/2014/main" id="{06F748BD-22B7-6813-A072-68705FC49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4" name="Groep 3373">
              <a:extLst>
                <a:ext uri="{FF2B5EF4-FFF2-40B4-BE49-F238E27FC236}">
                  <a16:creationId xmlns:a16="http://schemas.microsoft.com/office/drawing/2014/main" id="{C9F47C61-43E4-2C91-F99E-12893E9EAE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17" name="Groep 4216">
                <a:extLst>
                  <a:ext uri="{FF2B5EF4-FFF2-40B4-BE49-F238E27FC236}">
                    <a16:creationId xmlns:a16="http://schemas.microsoft.com/office/drawing/2014/main" id="{BA937A70-7A03-C0B5-9B97-443380A7D6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533" name="Groep 4532">
                  <a:extLst>
                    <a:ext uri="{FF2B5EF4-FFF2-40B4-BE49-F238E27FC236}">
                      <a16:creationId xmlns:a16="http://schemas.microsoft.com/office/drawing/2014/main" id="{5B066089-307E-DDEC-1BDB-69387CED237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25" name="Groep 4624">
                    <a:extLst>
                      <a:ext uri="{FF2B5EF4-FFF2-40B4-BE49-F238E27FC236}">
                        <a16:creationId xmlns:a16="http://schemas.microsoft.com/office/drawing/2014/main" id="{741A26D8-8C41-5758-E701-80F6EC2930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2" name="Ovaal 4631">
                      <a:extLst>
                        <a:ext uri="{FF2B5EF4-FFF2-40B4-BE49-F238E27FC236}">
                          <a16:creationId xmlns:a16="http://schemas.microsoft.com/office/drawing/2014/main" id="{BC2D0A0B-25F5-8605-48A9-16EA9C9AB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3" name="Ovaal 4632">
                      <a:extLst>
                        <a:ext uri="{FF2B5EF4-FFF2-40B4-BE49-F238E27FC236}">
                          <a16:creationId xmlns:a16="http://schemas.microsoft.com/office/drawing/2014/main" id="{2CF90BC2-FCD1-F899-4775-0559FA9B9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4" name="Ovaal 4633">
                      <a:extLst>
                        <a:ext uri="{FF2B5EF4-FFF2-40B4-BE49-F238E27FC236}">
                          <a16:creationId xmlns:a16="http://schemas.microsoft.com/office/drawing/2014/main" id="{BC0D6B13-8A92-0FA9-AD57-C7C143C1B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5" name="Ovaal 4634">
                      <a:extLst>
                        <a:ext uri="{FF2B5EF4-FFF2-40B4-BE49-F238E27FC236}">
                          <a16:creationId xmlns:a16="http://schemas.microsoft.com/office/drawing/2014/main" id="{C40DD010-EB4A-635D-0EE9-BA6615C9C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6" name="Ovaal 4635">
                      <a:extLst>
                        <a:ext uri="{FF2B5EF4-FFF2-40B4-BE49-F238E27FC236}">
                          <a16:creationId xmlns:a16="http://schemas.microsoft.com/office/drawing/2014/main" id="{10F9D83A-727E-1AD8-8DEC-BDF0CB89D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26" name="Groep 4625">
                    <a:extLst>
                      <a:ext uri="{FF2B5EF4-FFF2-40B4-BE49-F238E27FC236}">
                        <a16:creationId xmlns:a16="http://schemas.microsoft.com/office/drawing/2014/main" id="{35AB817E-C991-8F7B-5129-4417C511BC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7" name="Ovaal 4626">
                      <a:extLst>
                        <a:ext uri="{FF2B5EF4-FFF2-40B4-BE49-F238E27FC236}">
                          <a16:creationId xmlns:a16="http://schemas.microsoft.com/office/drawing/2014/main" id="{A47FCBB8-9087-47CA-8B35-870013B336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8" name="Ovaal 4627">
                      <a:extLst>
                        <a:ext uri="{FF2B5EF4-FFF2-40B4-BE49-F238E27FC236}">
                          <a16:creationId xmlns:a16="http://schemas.microsoft.com/office/drawing/2014/main" id="{B70649EC-20E2-C39A-BD55-4D2A209625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9" name="Ovaal 4628">
                      <a:extLst>
                        <a:ext uri="{FF2B5EF4-FFF2-40B4-BE49-F238E27FC236}">
                          <a16:creationId xmlns:a16="http://schemas.microsoft.com/office/drawing/2014/main" id="{B73A3C58-079A-6E04-571E-7DF91CEA2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0" name="Ovaal 4629">
                      <a:extLst>
                        <a:ext uri="{FF2B5EF4-FFF2-40B4-BE49-F238E27FC236}">
                          <a16:creationId xmlns:a16="http://schemas.microsoft.com/office/drawing/2014/main" id="{0D0C01AC-48CD-1169-833B-64F64A81E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1" name="Ovaal 4630">
                      <a:extLst>
                        <a:ext uri="{FF2B5EF4-FFF2-40B4-BE49-F238E27FC236}">
                          <a16:creationId xmlns:a16="http://schemas.microsoft.com/office/drawing/2014/main" id="{3EFF7426-BABD-0840-52C6-34AFA3B2D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4" name="Groep 4533">
                  <a:extLst>
                    <a:ext uri="{FF2B5EF4-FFF2-40B4-BE49-F238E27FC236}">
                      <a16:creationId xmlns:a16="http://schemas.microsoft.com/office/drawing/2014/main" id="{52CD8662-5D72-FD40-8E58-CDDDF7C3538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13" name="Groep 4612">
                    <a:extLst>
                      <a:ext uri="{FF2B5EF4-FFF2-40B4-BE49-F238E27FC236}">
                        <a16:creationId xmlns:a16="http://schemas.microsoft.com/office/drawing/2014/main" id="{1B97DBDC-98B1-0BE3-6629-E6DB2F5CD9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0" name="Ovaal 4619">
                      <a:extLst>
                        <a:ext uri="{FF2B5EF4-FFF2-40B4-BE49-F238E27FC236}">
                          <a16:creationId xmlns:a16="http://schemas.microsoft.com/office/drawing/2014/main" id="{9FB117FA-2373-AF71-FA32-BBB74A688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1" name="Ovaal 4620">
                      <a:extLst>
                        <a:ext uri="{FF2B5EF4-FFF2-40B4-BE49-F238E27FC236}">
                          <a16:creationId xmlns:a16="http://schemas.microsoft.com/office/drawing/2014/main" id="{80B52412-9DC0-9F8A-09AB-D4468E43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2" name="Ovaal 4621">
                      <a:extLst>
                        <a:ext uri="{FF2B5EF4-FFF2-40B4-BE49-F238E27FC236}">
                          <a16:creationId xmlns:a16="http://schemas.microsoft.com/office/drawing/2014/main" id="{CE05CF08-F3EE-D679-C274-63AABA76E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3" name="Ovaal 4622">
                      <a:extLst>
                        <a:ext uri="{FF2B5EF4-FFF2-40B4-BE49-F238E27FC236}">
                          <a16:creationId xmlns:a16="http://schemas.microsoft.com/office/drawing/2014/main" id="{B80A87E6-8903-2360-E176-AA846B313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4" name="Ovaal 4623">
                      <a:extLst>
                        <a:ext uri="{FF2B5EF4-FFF2-40B4-BE49-F238E27FC236}">
                          <a16:creationId xmlns:a16="http://schemas.microsoft.com/office/drawing/2014/main" id="{D840BA0E-1668-81D2-D16B-FE2F6EF07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4" name="Groep 4613">
                    <a:extLst>
                      <a:ext uri="{FF2B5EF4-FFF2-40B4-BE49-F238E27FC236}">
                        <a16:creationId xmlns:a16="http://schemas.microsoft.com/office/drawing/2014/main" id="{22B03C6D-8FC0-E70B-4C32-0471286775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5" name="Ovaal 4614">
                      <a:extLst>
                        <a:ext uri="{FF2B5EF4-FFF2-40B4-BE49-F238E27FC236}">
                          <a16:creationId xmlns:a16="http://schemas.microsoft.com/office/drawing/2014/main" id="{ED11E1FF-D8AA-345E-B2F7-33F60D0C6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6" name="Ovaal 4615">
                      <a:extLst>
                        <a:ext uri="{FF2B5EF4-FFF2-40B4-BE49-F238E27FC236}">
                          <a16:creationId xmlns:a16="http://schemas.microsoft.com/office/drawing/2014/main" id="{97F542F7-64DC-C105-7CFF-B2BACE65D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7" name="Ovaal 4616">
                      <a:extLst>
                        <a:ext uri="{FF2B5EF4-FFF2-40B4-BE49-F238E27FC236}">
                          <a16:creationId xmlns:a16="http://schemas.microsoft.com/office/drawing/2014/main" id="{80790922-FFBE-70FF-34C5-80498B010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8" name="Ovaal 4617">
                      <a:extLst>
                        <a:ext uri="{FF2B5EF4-FFF2-40B4-BE49-F238E27FC236}">
                          <a16:creationId xmlns:a16="http://schemas.microsoft.com/office/drawing/2014/main" id="{68E606DF-1641-C14E-C063-7D2DA4240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9" name="Ovaal 4618">
                      <a:extLst>
                        <a:ext uri="{FF2B5EF4-FFF2-40B4-BE49-F238E27FC236}">
                          <a16:creationId xmlns:a16="http://schemas.microsoft.com/office/drawing/2014/main" id="{73B49C22-65F3-04F0-90E7-E44D23D7B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5" name="Groep 4534">
                  <a:extLst>
                    <a:ext uri="{FF2B5EF4-FFF2-40B4-BE49-F238E27FC236}">
                      <a16:creationId xmlns:a16="http://schemas.microsoft.com/office/drawing/2014/main" id="{2A40E975-ABBE-2B46-2ED1-6BA6553D002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1" name="Groep 4600">
                    <a:extLst>
                      <a:ext uri="{FF2B5EF4-FFF2-40B4-BE49-F238E27FC236}">
                        <a16:creationId xmlns:a16="http://schemas.microsoft.com/office/drawing/2014/main" id="{B8F157F2-C1A4-C2C9-AEC1-FA867E13FF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8" name="Ovaal 4607">
                      <a:extLst>
                        <a:ext uri="{FF2B5EF4-FFF2-40B4-BE49-F238E27FC236}">
                          <a16:creationId xmlns:a16="http://schemas.microsoft.com/office/drawing/2014/main" id="{6A3C670F-A7EB-EDEF-B92E-8295667A0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9" name="Ovaal 4608">
                      <a:extLst>
                        <a:ext uri="{FF2B5EF4-FFF2-40B4-BE49-F238E27FC236}">
                          <a16:creationId xmlns:a16="http://schemas.microsoft.com/office/drawing/2014/main" id="{C23DBAD6-90AB-3DF1-5D48-E0247FE2C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0" name="Ovaal 4609">
                      <a:extLst>
                        <a:ext uri="{FF2B5EF4-FFF2-40B4-BE49-F238E27FC236}">
                          <a16:creationId xmlns:a16="http://schemas.microsoft.com/office/drawing/2014/main" id="{C573D14E-A3D9-0819-6720-0F95F99A3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1" name="Ovaal 4610">
                      <a:extLst>
                        <a:ext uri="{FF2B5EF4-FFF2-40B4-BE49-F238E27FC236}">
                          <a16:creationId xmlns:a16="http://schemas.microsoft.com/office/drawing/2014/main" id="{265D953F-0639-8666-1CE9-7533B88BB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2" name="Ovaal 4611">
                      <a:extLst>
                        <a:ext uri="{FF2B5EF4-FFF2-40B4-BE49-F238E27FC236}">
                          <a16:creationId xmlns:a16="http://schemas.microsoft.com/office/drawing/2014/main" id="{02B2E635-CCE8-724D-DA1A-C66338513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02" name="Groep 4601">
                    <a:extLst>
                      <a:ext uri="{FF2B5EF4-FFF2-40B4-BE49-F238E27FC236}">
                        <a16:creationId xmlns:a16="http://schemas.microsoft.com/office/drawing/2014/main" id="{C8CC25E5-E72F-5B90-BF68-D846127EEE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3" name="Ovaal 4602">
                      <a:extLst>
                        <a:ext uri="{FF2B5EF4-FFF2-40B4-BE49-F238E27FC236}">
                          <a16:creationId xmlns:a16="http://schemas.microsoft.com/office/drawing/2014/main" id="{9641E12B-CC7B-F71B-AF58-BCED1FBE5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4" name="Ovaal 4603">
                      <a:extLst>
                        <a:ext uri="{FF2B5EF4-FFF2-40B4-BE49-F238E27FC236}">
                          <a16:creationId xmlns:a16="http://schemas.microsoft.com/office/drawing/2014/main" id="{B05C4668-556B-3225-3435-8C80AA3564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5" name="Ovaal 4604">
                      <a:extLst>
                        <a:ext uri="{FF2B5EF4-FFF2-40B4-BE49-F238E27FC236}">
                          <a16:creationId xmlns:a16="http://schemas.microsoft.com/office/drawing/2014/main" id="{847E9F98-88C8-7DF9-B5F2-AD50A6D0B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6" name="Ovaal 4605">
                      <a:extLst>
                        <a:ext uri="{FF2B5EF4-FFF2-40B4-BE49-F238E27FC236}">
                          <a16:creationId xmlns:a16="http://schemas.microsoft.com/office/drawing/2014/main" id="{60FBF8AB-819E-9BA7-9B23-E273D56BB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7" name="Ovaal 4606">
                      <a:extLst>
                        <a:ext uri="{FF2B5EF4-FFF2-40B4-BE49-F238E27FC236}">
                          <a16:creationId xmlns:a16="http://schemas.microsoft.com/office/drawing/2014/main" id="{450006BD-6427-175E-0841-49B1C563E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6" name="Groep 4535">
                  <a:extLst>
                    <a:ext uri="{FF2B5EF4-FFF2-40B4-BE49-F238E27FC236}">
                      <a16:creationId xmlns:a16="http://schemas.microsoft.com/office/drawing/2014/main" id="{AA36C323-B096-C52C-059F-942367F58F1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CA3DA48C-1A10-2E05-686A-8380DDE56D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6" name="Ovaal 4595">
                      <a:extLst>
                        <a:ext uri="{FF2B5EF4-FFF2-40B4-BE49-F238E27FC236}">
                          <a16:creationId xmlns:a16="http://schemas.microsoft.com/office/drawing/2014/main" id="{EE66E4CD-165C-8D3B-384F-170C70190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7" name="Ovaal 4596">
                      <a:extLst>
                        <a:ext uri="{FF2B5EF4-FFF2-40B4-BE49-F238E27FC236}">
                          <a16:creationId xmlns:a16="http://schemas.microsoft.com/office/drawing/2014/main" id="{29397B3A-6EF4-D57C-BBDC-84CE022647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8" name="Ovaal 4597">
                      <a:extLst>
                        <a:ext uri="{FF2B5EF4-FFF2-40B4-BE49-F238E27FC236}">
                          <a16:creationId xmlns:a16="http://schemas.microsoft.com/office/drawing/2014/main" id="{578BDEE1-5355-7210-1647-50848D9D2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9" name="Ovaal 4598">
                      <a:extLst>
                        <a:ext uri="{FF2B5EF4-FFF2-40B4-BE49-F238E27FC236}">
                          <a16:creationId xmlns:a16="http://schemas.microsoft.com/office/drawing/2014/main" id="{35530038-0D86-9F39-FE77-E0DA0104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0" name="Ovaal 4599">
                      <a:extLst>
                        <a:ext uri="{FF2B5EF4-FFF2-40B4-BE49-F238E27FC236}">
                          <a16:creationId xmlns:a16="http://schemas.microsoft.com/office/drawing/2014/main" id="{20B1AB30-32A2-E631-901D-EB6178456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90" name="Groep 4589">
                    <a:extLst>
                      <a:ext uri="{FF2B5EF4-FFF2-40B4-BE49-F238E27FC236}">
                        <a16:creationId xmlns:a16="http://schemas.microsoft.com/office/drawing/2014/main" id="{1BAA578E-68BD-C03B-F58F-1E35D5531F2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1" name="Ovaal 4590">
                      <a:extLst>
                        <a:ext uri="{FF2B5EF4-FFF2-40B4-BE49-F238E27FC236}">
                          <a16:creationId xmlns:a16="http://schemas.microsoft.com/office/drawing/2014/main" id="{B6E7ADF5-CECB-D436-E672-49A54F3FF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2" name="Ovaal 4591">
                      <a:extLst>
                        <a:ext uri="{FF2B5EF4-FFF2-40B4-BE49-F238E27FC236}">
                          <a16:creationId xmlns:a16="http://schemas.microsoft.com/office/drawing/2014/main" id="{4BAC2CC0-7D7C-FD63-E35C-76B4151F9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3" name="Ovaal 4592">
                      <a:extLst>
                        <a:ext uri="{FF2B5EF4-FFF2-40B4-BE49-F238E27FC236}">
                          <a16:creationId xmlns:a16="http://schemas.microsoft.com/office/drawing/2014/main" id="{7BDE657C-CA0B-7FBE-AFF2-B39CCC45F1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4" name="Ovaal 4593">
                      <a:extLst>
                        <a:ext uri="{FF2B5EF4-FFF2-40B4-BE49-F238E27FC236}">
                          <a16:creationId xmlns:a16="http://schemas.microsoft.com/office/drawing/2014/main" id="{79EC0C60-6812-6E9E-B26E-1C4DAF6C7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5" name="Ovaal 4594">
                      <a:extLst>
                        <a:ext uri="{FF2B5EF4-FFF2-40B4-BE49-F238E27FC236}">
                          <a16:creationId xmlns:a16="http://schemas.microsoft.com/office/drawing/2014/main" id="{B99CA748-8C03-23DE-5E28-BD7823433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7" name="Groep 4536">
                  <a:extLst>
                    <a:ext uri="{FF2B5EF4-FFF2-40B4-BE49-F238E27FC236}">
                      <a16:creationId xmlns:a16="http://schemas.microsoft.com/office/drawing/2014/main" id="{59087E11-309B-36ED-1F7B-235B566EA1A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77" name="Groep 4576">
                    <a:extLst>
                      <a:ext uri="{FF2B5EF4-FFF2-40B4-BE49-F238E27FC236}">
                        <a16:creationId xmlns:a16="http://schemas.microsoft.com/office/drawing/2014/main" id="{8E525F02-E81C-2809-1BD6-6134948A06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84" name="Ovaal 4583">
                      <a:extLst>
                        <a:ext uri="{FF2B5EF4-FFF2-40B4-BE49-F238E27FC236}">
                          <a16:creationId xmlns:a16="http://schemas.microsoft.com/office/drawing/2014/main" id="{BEE4F4B6-351C-0F67-2457-EA25D24815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5" name="Ovaal 4584">
                      <a:extLst>
                        <a:ext uri="{FF2B5EF4-FFF2-40B4-BE49-F238E27FC236}">
                          <a16:creationId xmlns:a16="http://schemas.microsoft.com/office/drawing/2014/main" id="{0A927488-C3A2-F637-7C8A-6E42A33DD6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6" name="Ovaal 4585">
                      <a:extLst>
                        <a:ext uri="{FF2B5EF4-FFF2-40B4-BE49-F238E27FC236}">
                          <a16:creationId xmlns:a16="http://schemas.microsoft.com/office/drawing/2014/main" id="{0B04C979-8BD3-98A0-448B-6263E7362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7" name="Ovaal 4586">
                      <a:extLst>
                        <a:ext uri="{FF2B5EF4-FFF2-40B4-BE49-F238E27FC236}">
                          <a16:creationId xmlns:a16="http://schemas.microsoft.com/office/drawing/2014/main" id="{67BFF79E-49F6-1B4B-78AA-4185913C6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8" name="Ovaal 4587">
                      <a:extLst>
                        <a:ext uri="{FF2B5EF4-FFF2-40B4-BE49-F238E27FC236}">
                          <a16:creationId xmlns:a16="http://schemas.microsoft.com/office/drawing/2014/main" id="{BC4F782E-EF2A-BD85-0602-2998D2505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78" name="Groep 4577">
                    <a:extLst>
                      <a:ext uri="{FF2B5EF4-FFF2-40B4-BE49-F238E27FC236}">
                        <a16:creationId xmlns:a16="http://schemas.microsoft.com/office/drawing/2014/main" id="{AF713899-C3E8-1E71-6CFD-CBD2C59FD71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9" name="Ovaal 4578">
                      <a:extLst>
                        <a:ext uri="{FF2B5EF4-FFF2-40B4-BE49-F238E27FC236}">
                          <a16:creationId xmlns:a16="http://schemas.microsoft.com/office/drawing/2014/main" id="{31D4B1EF-BBBC-0C29-490D-B89E05011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0" name="Ovaal 4579">
                      <a:extLst>
                        <a:ext uri="{FF2B5EF4-FFF2-40B4-BE49-F238E27FC236}">
                          <a16:creationId xmlns:a16="http://schemas.microsoft.com/office/drawing/2014/main" id="{05824DA9-910E-FCCC-08E2-BC79FEA18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1" name="Ovaal 4580">
                      <a:extLst>
                        <a:ext uri="{FF2B5EF4-FFF2-40B4-BE49-F238E27FC236}">
                          <a16:creationId xmlns:a16="http://schemas.microsoft.com/office/drawing/2014/main" id="{6D15BE29-4060-7EC4-14E9-7FA5987A2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2" name="Ovaal 4581">
                      <a:extLst>
                        <a:ext uri="{FF2B5EF4-FFF2-40B4-BE49-F238E27FC236}">
                          <a16:creationId xmlns:a16="http://schemas.microsoft.com/office/drawing/2014/main" id="{BE498D41-46F3-876F-D0FF-EF839ACC22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83" name="Ovaal 4582">
                      <a:extLst>
                        <a:ext uri="{FF2B5EF4-FFF2-40B4-BE49-F238E27FC236}">
                          <a16:creationId xmlns:a16="http://schemas.microsoft.com/office/drawing/2014/main" id="{F3B2E13E-0AEE-38AB-B579-7895625CDE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8" name="Groep 4537">
                  <a:extLst>
                    <a:ext uri="{FF2B5EF4-FFF2-40B4-BE49-F238E27FC236}">
                      <a16:creationId xmlns:a16="http://schemas.microsoft.com/office/drawing/2014/main" id="{C726D847-6569-CF52-4851-591201B5721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65" name="Groep 4564">
                    <a:extLst>
                      <a:ext uri="{FF2B5EF4-FFF2-40B4-BE49-F238E27FC236}">
                        <a16:creationId xmlns:a16="http://schemas.microsoft.com/office/drawing/2014/main" id="{CCA50FC8-CD41-95F8-DC00-C3AB81C0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2" name="Ovaal 4571">
                      <a:extLst>
                        <a:ext uri="{FF2B5EF4-FFF2-40B4-BE49-F238E27FC236}">
                          <a16:creationId xmlns:a16="http://schemas.microsoft.com/office/drawing/2014/main" id="{49FACD39-3BE1-2251-06FC-86F653E31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3" name="Ovaal 4572">
                      <a:extLst>
                        <a:ext uri="{FF2B5EF4-FFF2-40B4-BE49-F238E27FC236}">
                          <a16:creationId xmlns:a16="http://schemas.microsoft.com/office/drawing/2014/main" id="{817DCBC2-F6F9-7E56-AE65-865F8F968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4" name="Ovaal 4573">
                      <a:extLst>
                        <a:ext uri="{FF2B5EF4-FFF2-40B4-BE49-F238E27FC236}">
                          <a16:creationId xmlns:a16="http://schemas.microsoft.com/office/drawing/2014/main" id="{C4842A8F-8F04-C9CB-073A-2B6233BEC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5" name="Ovaal 4574">
                      <a:extLst>
                        <a:ext uri="{FF2B5EF4-FFF2-40B4-BE49-F238E27FC236}">
                          <a16:creationId xmlns:a16="http://schemas.microsoft.com/office/drawing/2014/main" id="{4F6F61D3-CE4D-6396-45C4-F7B190576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6" name="Ovaal 4575">
                      <a:extLst>
                        <a:ext uri="{FF2B5EF4-FFF2-40B4-BE49-F238E27FC236}">
                          <a16:creationId xmlns:a16="http://schemas.microsoft.com/office/drawing/2014/main" id="{77BD2251-2883-A019-3B8E-1C823AEF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66" name="Groep 4565">
                    <a:extLst>
                      <a:ext uri="{FF2B5EF4-FFF2-40B4-BE49-F238E27FC236}">
                        <a16:creationId xmlns:a16="http://schemas.microsoft.com/office/drawing/2014/main" id="{995E4CFB-44EB-1CFA-C305-DC723AD59C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7" name="Ovaal 4566">
                      <a:extLst>
                        <a:ext uri="{FF2B5EF4-FFF2-40B4-BE49-F238E27FC236}">
                          <a16:creationId xmlns:a16="http://schemas.microsoft.com/office/drawing/2014/main" id="{BD896E45-A9A1-AC7A-1F91-47DB8426C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8" name="Ovaal 4567">
                      <a:extLst>
                        <a:ext uri="{FF2B5EF4-FFF2-40B4-BE49-F238E27FC236}">
                          <a16:creationId xmlns:a16="http://schemas.microsoft.com/office/drawing/2014/main" id="{6924A48C-6495-F864-F96F-6ACDCF3A0F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9" name="Ovaal 4568">
                      <a:extLst>
                        <a:ext uri="{FF2B5EF4-FFF2-40B4-BE49-F238E27FC236}">
                          <a16:creationId xmlns:a16="http://schemas.microsoft.com/office/drawing/2014/main" id="{9F8291EF-288D-3738-BA79-A320B8F24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0" name="Ovaal 4569">
                      <a:extLst>
                        <a:ext uri="{FF2B5EF4-FFF2-40B4-BE49-F238E27FC236}">
                          <a16:creationId xmlns:a16="http://schemas.microsoft.com/office/drawing/2014/main" id="{642EEE96-71AD-6A40-33C3-0272FC827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1" name="Ovaal 4570">
                      <a:extLst>
                        <a:ext uri="{FF2B5EF4-FFF2-40B4-BE49-F238E27FC236}">
                          <a16:creationId xmlns:a16="http://schemas.microsoft.com/office/drawing/2014/main" id="{5F9E115D-817C-DE44-39C0-B12B18B6D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39" name="Groep 4538">
                  <a:extLst>
                    <a:ext uri="{FF2B5EF4-FFF2-40B4-BE49-F238E27FC236}">
                      <a16:creationId xmlns:a16="http://schemas.microsoft.com/office/drawing/2014/main" id="{243C957C-1227-622A-9624-4B0DC5E6AA1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53" name="Groep 4552">
                    <a:extLst>
                      <a:ext uri="{FF2B5EF4-FFF2-40B4-BE49-F238E27FC236}">
                        <a16:creationId xmlns:a16="http://schemas.microsoft.com/office/drawing/2014/main" id="{925BA1AE-552C-843C-2676-0D4CB95303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0" name="Ovaal 4559">
                      <a:extLst>
                        <a:ext uri="{FF2B5EF4-FFF2-40B4-BE49-F238E27FC236}">
                          <a16:creationId xmlns:a16="http://schemas.microsoft.com/office/drawing/2014/main" id="{FF12F10B-D1E7-CD95-4369-3BD65A168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1" name="Ovaal 4560">
                      <a:extLst>
                        <a:ext uri="{FF2B5EF4-FFF2-40B4-BE49-F238E27FC236}">
                          <a16:creationId xmlns:a16="http://schemas.microsoft.com/office/drawing/2014/main" id="{78A4A135-A744-2499-9976-200BD381B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2" name="Ovaal 4561">
                      <a:extLst>
                        <a:ext uri="{FF2B5EF4-FFF2-40B4-BE49-F238E27FC236}">
                          <a16:creationId xmlns:a16="http://schemas.microsoft.com/office/drawing/2014/main" id="{DAF12719-3F10-9EBC-B393-D8312EAEE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3" name="Ovaal 4562">
                      <a:extLst>
                        <a:ext uri="{FF2B5EF4-FFF2-40B4-BE49-F238E27FC236}">
                          <a16:creationId xmlns:a16="http://schemas.microsoft.com/office/drawing/2014/main" id="{6A9B7567-FA16-B3F5-011B-D0E7E1DC9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4" name="Ovaal 4563">
                      <a:extLst>
                        <a:ext uri="{FF2B5EF4-FFF2-40B4-BE49-F238E27FC236}">
                          <a16:creationId xmlns:a16="http://schemas.microsoft.com/office/drawing/2014/main" id="{DB11FA9F-16DD-8A51-45D8-8A91A36A1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54" name="Groep 4553">
                    <a:extLst>
                      <a:ext uri="{FF2B5EF4-FFF2-40B4-BE49-F238E27FC236}">
                        <a16:creationId xmlns:a16="http://schemas.microsoft.com/office/drawing/2014/main" id="{4A84C97C-7D3A-7288-1352-5A11DC9B8A3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5" name="Ovaal 4554">
                      <a:extLst>
                        <a:ext uri="{FF2B5EF4-FFF2-40B4-BE49-F238E27FC236}">
                          <a16:creationId xmlns:a16="http://schemas.microsoft.com/office/drawing/2014/main" id="{A72DD74C-DDC3-B952-1F95-9E10A8BAE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6" name="Ovaal 4555">
                      <a:extLst>
                        <a:ext uri="{FF2B5EF4-FFF2-40B4-BE49-F238E27FC236}">
                          <a16:creationId xmlns:a16="http://schemas.microsoft.com/office/drawing/2014/main" id="{3AFCBDAF-221C-A1E8-308A-301A4D8C0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7" name="Ovaal 4556">
                      <a:extLst>
                        <a:ext uri="{FF2B5EF4-FFF2-40B4-BE49-F238E27FC236}">
                          <a16:creationId xmlns:a16="http://schemas.microsoft.com/office/drawing/2014/main" id="{F569051B-80F3-DDAD-C806-FCC108E4E5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8" name="Ovaal 4557">
                      <a:extLst>
                        <a:ext uri="{FF2B5EF4-FFF2-40B4-BE49-F238E27FC236}">
                          <a16:creationId xmlns:a16="http://schemas.microsoft.com/office/drawing/2014/main" id="{A1C51BAC-472E-5F20-CC6C-204E63B02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9" name="Ovaal 4558">
                      <a:extLst>
                        <a:ext uri="{FF2B5EF4-FFF2-40B4-BE49-F238E27FC236}">
                          <a16:creationId xmlns:a16="http://schemas.microsoft.com/office/drawing/2014/main" id="{C9C08C97-E9D7-BDEC-7565-BFDD51275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40" name="Groep 4539">
                  <a:extLst>
                    <a:ext uri="{FF2B5EF4-FFF2-40B4-BE49-F238E27FC236}">
                      <a16:creationId xmlns:a16="http://schemas.microsoft.com/office/drawing/2014/main" id="{7D1E3CD7-7019-D023-5E4D-A38D2EA7877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41" name="Groep 4540">
                    <a:extLst>
                      <a:ext uri="{FF2B5EF4-FFF2-40B4-BE49-F238E27FC236}">
                        <a16:creationId xmlns:a16="http://schemas.microsoft.com/office/drawing/2014/main" id="{DBCB337D-BD90-19C1-BA64-3D70D4C8E1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8" name="Ovaal 4547">
                      <a:extLst>
                        <a:ext uri="{FF2B5EF4-FFF2-40B4-BE49-F238E27FC236}">
                          <a16:creationId xmlns:a16="http://schemas.microsoft.com/office/drawing/2014/main" id="{E089AD3B-C100-AA70-8FF9-E134DD4C9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9" name="Ovaal 4548">
                      <a:extLst>
                        <a:ext uri="{FF2B5EF4-FFF2-40B4-BE49-F238E27FC236}">
                          <a16:creationId xmlns:a16="http://schemas.microsoft.com/office/drawing/2014/main" id="{0DD80A2F-6F9D-7FD5-C85D-D179AB6AD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0" name="Ovaal 4549">
                      <a:extLst>
                        <a:ext uri="{FF2B5EF4-FFF2-40B4-BE49-F238E27FC236}">
                          <a16:creationId xmlns:a16="http://schemas.microsoft.com/office/drawing/2014/main" id="{4EB73B21-98BD-2384-2E46-22A7F9A0A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1" name="Ovaal 4550">
                      <a:extLst>
                        <a:ext uri="{FF2B5EF4-FFF2-40B4-BE49-F238E27FC236}">
                          <a16:creationId xmlns:a16="http://schemas.microsoft.com/office/drawing/2014/main" id="{AEDA9FEF-508B-4391-6793-DECCCFCB35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2" name="Ovaal 4551">
                      <a:extLst>
                        <a:ext uri="{FF2B5EF4-FFF2-40B4-BE49-F238E27FC236}">
                          <a16:creationId xmlns:a16="http://schemas.microsoft.com/office/drawing/2014/main" id="{DEC6FAE3-A026-B270-0FB4-E62354A67F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42" name="Groep 4541">
                    <a:extLst>
                      <a:ext uri="{FF2B5EF4-FFF2-40B4-BE49-F238E27FC236}">
                        <a16:creationId xmlns:a16="http://schemas.microsoft.com/office/drawing/2014/main" id="{1AC4CA40-12CF-898F-A52B-8086FFDCEE0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3" name="Ovaal 4542">
                      <a:extLst>
                        <a:ext uri="{FF2B5EF4-FFF2-40B4-BE49-F238E27FC236}">
                          <a16:creationId xmlns:a16="http://schemas.microsoft.com/office/drawing/2014/main" id="{F28B1CA3-3D6E-AF1A-DCE5-46F7865C71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4" name="Ovaal 4543">
                      <a:extLst>
                        <a:ext uri="{FF2B5EF4-FFF2-40B4-BE49-F238E27FC236}">
                          <a16:creationId xmlns:a16="http://schemas.microsoft.com/office/drawing/2014/main" id="{19AC706F-7F3A-1F62-8898-2446F679C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5" name="Ovaal 4544">
                      <a:extLst>
                        <a:ext uri="{FF2B5EF4-FFF2-40B4-BE49-F238E27FC236}">
                          <a16:creationId xmlns:a16="http://schemas.microsoft.com/office/drawing/2014/main" id="{989D7746-21B6-EBDA-6A2A-E6F71CB38B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6" name="Ovaal 4545">
                      <a:extLst>
                        <a:ext uri="{FF2B5EF4-FFF2-40B4-BE49-F238E27FC236}">
                          <a16:creationId xmlns:a16="http://schemas.microsoft.com/office/drawing/2014/main" id="{3FCDD4D0-482E-1305-A467-82B2787D65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7" name="Ovaal 4546">
                      <a:extLst>
                        <a:ext uri="{FF2B5EF4-FFF2-40B4-BE49-F238E27FC236}">
                          <a16:creationId xmlns:a16="http://schemas.microsoft.com/office/drawing/2014/main" id="{0A63F198-9331-2C34-B4F8-5A3571712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18" name="Groep 4217">
                <a:extLst>
                  <a:ext uri="{FF2B5EF4-FFF2-40B4-BE49-F238E27FC236}">
                    <a16:creationId xmlns:a16="http://schemas.microsoft.com/office/drawing/2014/main" id="{614E4F58-4F5C-4F5C-2A41-EACF7223EA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429" name="Groep 4428">
                  <a:extLst>
                    <a:ext uri="{FF2B5EF4-FFF2-40B4-BE49-F238E27FC236}">
                      <a16:creationId xmlns:a16="http://schemas.microsoft.com/office/drawing/2014/main" id="{6715846A-97BA-32B0-E8D1-51057060C56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21" name="Groep 4520">
                    <a:extLst>
                      <a:ext uri="{FF2B5EF4-FFF2-40B4-BE49-F238E27FC236}">
                        <a16:creationId xmlns:a16="http://schemas.microsoft.com/office/drawing/2014/main" id="{7BD5A776-2291-ECED-3324-E3E6AF8EE3A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8" name="Ovaal 4527">
                      <a:extLst>
                        <a:ext uri="{FF2B5EF4-FFF2-40B4-BE49-F238E27FC236}">
                          <a16:creationId xmlns:a16="http://schemas.microsoft.com/office/drawing/2014/main" id="{C82CF640-EB09-6923-E790-69A444C36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9" name="Ovaal 4528">
                      <a:extLst>
                        <a:ext uri="{FF2B5EF4-FFF2-40B4-BE49-F238E27FC236}">
                          <a16:creationId xmlns:a16="http://schemas.microsoft.com/office/drawing/2014/main" id="{41072924-A5B7-1736-D82F-393092086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0" name="Ovaal 4529">
                      <a:extLst>
                        <a:ext uri="{FF2B5EF4-FFF2-40B4-BE49-F238E27FC236}">
                          <a16:creationId xmlns:a16="http://schemas.microsoft.com/office/drawing/2014/main" id="{B76AF74E-520C-ECC9-BFDE-9D81565D7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1" name="Ovaal 4530">
                      <a:extLst>
                        <a:ext uri="{FF2B5EF4-FFF2-40B4-BE49-F238E27FC236}">
                          <a16:creationId xmlns:a16="http://schemas.microsoft.com/office/drawing/2014/main" id="{4F056F18-19EE-9468-7915-4135002D6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2" name="Ovaal 4531">
                      <a:extLst>
                        <a:ext uri="{FF2B5EF4-FFF2-40B4-BE49-F238E27FC236}">
                          <a16:creationId xmlns:a16="http://schemas.microsoft.com/office/drawing/2014/main" id="{CB416812-32BC-1CE1-BEE8-FF1D9C9788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22" name="Groep 4521">
                    <a:extLst>
                      <a:ext uri="{FF2B5EF4-FFF2-40B4-BE49-F238E27FC236}">
                        <a16:creationId xmlns:a16="http://schemas.microsoft.com/office/drawing/2014/main" id="{F87251EA-AB5C-5121-91AA-E246019B69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3" name="Ovaal 4522">
                      <a:extLst>
                        <a:ext uri="{FF2B5EF4-FFF2-40B4-BE49-F238E27FC236}">
                          <a16:creationId xmlns:a16="http://schemas.microsoft.com/office/drawing/2014/main" id="{B6A44E6F-B6C2-E2E1-F1FE-7BCBE2ED2F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4" name="Ovaal 4523">
                      <a:extLst>
                        <a:ext uri="{FF2B5EF4-FFF2-40B4-BE49-F238E27FC236}">
                          <a16:creationId xmlns:a16="http://schemas.microsoft.com/office/drawing/2014/main" id="{EDF01E3B-6606-5162-C720-FE3269FAC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5" name="Ovaal 4524">
                      <a:extLst>
                        <a:ext uri="{FF2B5EF4-FFF2-40B4-BE49-F238E27FC236}">
                          <a16:creationId xmlns:a16="http://schemas.microsoft.com/office/drawing/2014/main" id="{D4E98808-90E1-6C96-5F6A-2684FB113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6" name="Ovaal 4525">
                      <a:extLst>
                        <a:ext uri="{FF2B5EF4-FFF2-40B4-BE49-F238E27FC236}">
                          <a16:creationId xmlns:a16="http://schemas.microsoft.com/office/drawing/2014/main" id="{33DD49B5-7A4C-691F-A88C-977022BB5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7" name="Ovaal 4526">
                      <a:extLst>
                        <a:ext uri="{FF2B5EF4-FFF2-40B4-BE49-F238E27FC236}">
                          <a16:creationId xmlns:a16="http://schemas.microsoft.com/office/drawing/2014/main" id="{2D32B1DA-262C-AFDC-4FDE-742274594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0" name="Groep 4429">
                  <a:extLst>
                    <a:ext uri="{FF2B5EF4-FFF2-40B4-BE49-F238E27FC236}">
                      <a16:creationId xmlns:a16="http://schemas.microsoft.com/office/drawing/2014/main" id="{CC9BEDA2-725D-95C3-F2C6-A13E9B25534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09" name="Groep 4508">
                    <a:extLst>
                      <a:ext uri="{FF2B5EF4-FFF2-40B4-BE49-F238E27FC236}">
                        <a16:creationId xmlns:a16="http://schemas.microsoft.com/office/drawing/2014/main" id="{DDA0371E-BA51-CF45-0CE4-4DE1CE42B3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6" name="Ovaal 4515">
                      <a:extLst>
                        <a:ext uri="{FF2B5EF4-FFF2-40B4-BE49-F238E27FC236}">
                          <a16:creationId xmlns:a16="http://schemas.microsoft.com/office/drawing/2014/main" id="{2BE5316F-A842-7777-2B11-83CE1050C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7" name="Ovaal 4516">
                      <a:extLst>
                        <a:ext uri="{FF2B5EF4-FFF2-40B4-BE49-F238E27FC236}">
                          <a16:creationId xmlns:a16="http://schemas.microsoft.com/office/drawing/2014/main" id="{809E4B50-1B20-72F2-28E9-C85FDEF05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8" name="Ovaal 4517">
                      <a:extLst>
                        <a:ext uri="{FF2B5EF4-FFF2-40B4-BE49-F238E27FC236}">
                          <a16:creationId xmlns:a16="http://schemas.microsoft.com/office/drawing/2014/main" id="{C207B1D6-C35F-0075-E838-AB1A0AB49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9" name="Ovaal 4518">
                      <a:extLst>
                        <a:ext uri="{FF2B5EF4-FFF2-40B4-BE49-F238E27FC236}">
                          <a16:creationId xmlns:a16="http://schemas.microsoft.com/office/drawing/2014/main" id="{F9E5F7C3-C154-42AA-9E91-023846FAC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0" name="Ovaal 4519">
                      <a:extLst>
                        <a:ext uri="{FF2B5EF4-FFF2-40B4-BE49-F238E27FC236}">
                          <a16:creationId xmlns:a16="http://schemas.microsoft.com/office/drawing/2014/main" id="{EE9CD44C-B171-7E78-F5E1-C823843B79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10" name="Groep 4509">
                    <a:extLst>
                      <a:ext uri="{FF2B5EF4-FFF2-40B4-BE49-F238E27FC236}">
                        <a16:creationId xmlns:a16="http://schemas.microsoft.com/office/drawing/2014/main" id="{1EF12460-F2FE-B6F6-DD52-E57D0FE9359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1" name="Ovaal 4510">
                      <a:extLst>
                        <a:ext uri="{FF2B5EF4-FFF2-40B4-BE49-F238E27FC236}">
                          <a16:creationId xmlns:a16="http://schemas.microsoft.com/office/drawing/2014/main" id="{8CD28237-9B15-2392-0100-E11AC01D08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2" name="Ovaal 4511">
                      <a:extLst>
                        <a:ext uri="{FF2B5EF4-FFF2-40B4-BE49-F238E27FC236}">
                          <a16:creationId xmlns:a16="http://schemas.microsoft.com/office/drawing/2014/main" id="{1CC51210-5C55-0CF7-A4AB-A94D68163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3" name="Ovaal 4512">
                      <a:extLst>
                        <a:ext uri="{FF2B5EF4-FFF2-40B4-BE49-F238E27FC236}">
                          <a16:creationId xmlns:a16="http://schemas.microsoft.com/office/drawing/2014/main" id="{B5E2C175-8D26-7A6A-65ED-40274CD22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4" name="Ovaal 4513">
                      <a:extLst>
                        <a:ext uri="{FF2B5EF4-FFF2-40B4-BE49-F238E27FC236}">
                          <a16:creationId xmlns:a16="http://schemas.microsoft.com/office/drawing/2014/main" id="{301BA3DB-6508-A4C3-7E79-483B41F92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5" name="Ovaal 4514">
                      <a:extLst>
                        <a:ext uri="{FF2B5EF4-FFF2-40B4-BE49-F238E27FC236}">
                          <a16:creationId xmlns:a16="http://schemas.microsoft.com/office/drawing/2014/main" id="{FEC6EC2E-BC43-3427-608C-B51E603DF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1" name="Groep 4430">
                  <a:extLst>
                    <a:ext uri="{FF2B5EF4-FFF2-40B4-BE49-F238E27FC236}">
                      <a16:creationId xmlns:a16="http://schemas.microsoft.com/office/drawing/2014/main" id="{C96AABB0-7C82-5110-3FEF-2F4A04D4EE6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97" name="Groep 4496">
                    <a:extLst>
                      <a:ext uri="{FF2B5EF4-FFF2-40B4-BE49-F238E27FC236}">
                        <a16:creationId xmlns:a16="http://schemas.microsoft.com/office/drawing/2014/main" id="{62CE5C6C-C9F0-C851-2BEE-FEB128309B6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4" name="Ovaal 4503">
                      <a:extLst>
                        <a:ext uri="{FF2B5EF4-FFF2-40B4-BE49-F238E27FC236}">
                          <a16:creationId xmlns:a16="http://schemas.microsoft.com/office/drawing/2014/main" id="{70FFA23E-4D7A-69E2-4AE6-F9D6090063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5" name="Ovaal 4504">
                      <a:extLst>
                        <a:ext uri="{FF2B5EF4-FFF2-40B4-BE49-F238E27FC236}">
                          <a16:creationId xmlns:a16="http://schemas.microsoft.com/office/drawing/2014/main" id="{3BDB79E9-8850-5A26-CE71-83D1F4FE9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6" name="Ovaal 4505">
                      <a:extLst>
                        <a:ext uri="{FF2B5EF4-FFF2-40B4-BE49-F238E27FC236}">
                          <a16:creationId xmlns:a16="http://schemas.microsoft.com/office/drawing/2014/main" id="{8A12D1DC-56CF-E7F7-ACCC-DA6599FE7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7" name="Ovaal 4506">
                      <a:extLst>
                        <a:ext uri="{FF2B5EF4-FFF2-40B4-BE49-F238E27FC236}">
                          <a16:creationId xmlns:a16="http://schemas.microsoft.com/office/drawing/2014/main" id="{90E467D4-D432-3397-1C3C-BC0D24B73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8" name="Ovaal 4507">
                      <a:extLst>
                        <a:ext uri="{FF2B5EF4-FFF2-40B4-BE49-F238E27FC236}">
                          <a16:creationId xmlns:a16="http://schemas.microsoft.com/office/drawing/2014/main" id="{2A7D8563-7D21-74D8-87D0-194ED64B5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8" name="Groep 4497">
                    <a:extLst>
                      <a:ext uri="{FF2B5EF4-FFF2-40B4-BE49-F238E27FC236}">
                        <a16:creationId xmlns:a16="http://schemas.microsoft.com/office/drawing/2014/main" id="{98A354B7-6B47-3F59-DA62-C874CBBBF7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9" name="Ovaal 4498">
                      <a:extLst>
                        <a:ext uri="{FF2B5EF4-FFF2-40B4-BE49-F238E27FC236}">
                          <a16:creationId xmlns:a16="http://schemas.microsoft.com/office/drawing/2014/main" id="{AFDA7659-7A2A-987D-E06E-BB12A3181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0" name="Ovaal 4499">
                      <a:extLst>
                        <a:ext uri="{FF2B5EF4-FFF2-40B4-BE49-F238E27FC236}">
                          <a16:creationId xmlns:a16="http://schemas.microsoft.com/office/drawing/2014/main" id="{B5B14559-D087-C33F-E5D9-C1DACCDE2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1" name="Ovaal 4500">
                      <a:extLst>
                        <a:ext uri="{FF2B5EF4-FFF2-40B4-BE49-F238E27FC236}">
                          <a16:creationId xmlns:a16="http://schemas.microsoft.com/office/drawing/2014/main" id="{A73FDEBD-203B-6E78-2816-0F15A8D8E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2" name="Ovaal 4501">
                      <a:extLst>
                        <a:ext uri="{FF2B5EF4-FFF2-40B4-BE49-F238E27FC236}">
                          <a16:creationId xmlns:a16="http://schemas.microsoft.com/office/drawing/2014/main" id="{E639022C-AEF6-C875-E381-2A9FBE013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3" name="Ovaal 4502">
                      <a:extLst>
                        <a:ext uri="{FF2B5EF4-FFF2-40B4-BE49-F238E27FC236}">
                          <a16:creationId xmlns:a16="http://schemas.microsoft.com/office/drawing/2014/main" id="{7E6EB277-40F2-A463-C01F-9C103E29F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2" name="Groep 4431">
                  <a:extLst>
                    <a:ext uri="{FF2B5EF4-FFF2-40B4-BE49-F238E27FC236}">
                      <a16:creationId xmlns:a16="http://schemas.microsoft.com/office/drawing/2014/main" id="{27DE8B02-A09B-0511-5D09-32CCDC4A256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77903137-9D13-EA67-551B-3C4632F0BFD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2" name="Ovaal 4491">
                      <a:extLst>
                        <a:ext uri="{FF2B5EF4-FFF2-40B4-BE49-F238E27FC236}">
                          <a16:creationId xmlns:a16="http://schemas.microsoft.com/office/drawing/2014/main" id="{A27EDB9F-AFCA-078E-6841-35FE64957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3" name="Ovaal 4492">
                      <a:extLst>
                        <a:ext uri="{FF2B5EF4-FFF2-40B4-BE49-F238E27FC236}">
                          <a16:creationId xmlns:a16="http://schemas.microsoft.com/office/drawing/2014/main" id="{2CBE1388-B9F2-76ED-DE8E-F0C9D6C54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4" name="Ovaal 4493">
                      <a:extLst>
                        <a:ext uri="{FF2B5EF4-FFF2-40B4-BE49-F238E27FC236}">
                          <a16:creationId xmlns:a16="http://schemas.microsoft.com/office/drawing/2014/main" id="{FCBF884F-C272-B331-ACCF-3A94C45179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5" name="Ovaal 4494">
                      <a:extLst>
                        <a:ext uri="{FF2B5EF4-FFF2-40B4-BE49-F238E27FC236}">
                          <a16:creationId xmlns:a16="http://schemas.microsoft.com/office/drawing/2014/main" id="{34CBE642-AF4D-D87B-881F-4D2C65A93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6" name="Ovaal 4495">
                      <a:extLst>
                        <a:ext uri="{FF2B5EF4-FFF2-40B4-BE49-F238E27FC236}">
                          <a16:creationId xmlns:a16="http://schemas.microsoft.com/office/drawing/2014/main" id="{B9504F8C-55CC-CD07-FC17-FC3B7BAC4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86" name="Groep 4485">
                    <a:extLst>
                      <a:ext uri="{FF2B5EF4-FFF2-40B4-BE49-F238E27FC236}">
                        <a16:creationId xmlns:a16="http://schemas.microsoft.com/office/drawing/2014/main" id="{2AF72B67-B026-4045-EF9F-58C679AAAD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7" name="Ovaal 4486">
                      <a:extLst>
                        <a:ext uri="{FF2B5EF4-FFF2-40B4-BE49-F238E27FC236}">
                          <a16:creationId xmlns:a16="http://schemas.microsoft.com/office/drawing/2014/main" id="{47B12CA6-A2FD-0504-7FC3-652BFDBB5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8" name="Ovaal 4487">
                      <a:extLst>
                        <a:ext uri="{FF2B5EF4-FFF2-40B4-BE49-F238E27FC236}">
                          <a16:creationId xmlns:a16="http://schemas.microsoft.com/office/drawing/2014/main" id="{143AFA40-4DC1-C6E0-C88F-061C2D5BD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9" name="Ovaal 4488">
                      <a:extLst>
                        <a:ext uri="{FF2B5EF4-FFF2-40B4-BE49-F238E27FC236}">
                          <a16:creationId xmlns:a16="http://schemas.microsoft.com/office/drawing/2014/main" id="{7320449D-E7C5-0338-297C-6771A35FB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0" name="Ovaal 4489">
                      <a:extLst>
                        <a:ext uri="{FF2B5EF4-FFF2-40B4-BE49-F238E27FC236}">
                          <a16:creationId xmlns:a16="http://schemas.microsoft.com/office/drawing/2014/main" id="{A9E7FBCB-B000-E4EB-EBB1-E23B510AA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1" name="Ovaal 4490">
                      <a:extLst>
                        <a:ext uri="{FF2B5EF4-FFF2-40B4-BE49-F238E27FC236}">
                          <a16:creationId xmlns:a16="http://schemas.microsoft.com/office/drawing/2014/main" id="{F25DD354-F553-AA6F-F285-3E3901247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3" name="Groep 4432">
                  <a:extLst>
                    <a:ext uri="{FF2B5EF4-FFF2-40B4-BE49-F238E27FC236}">
                      <a16:creationId xmlns:a16="http://schemas.microsoft.com/office/drawing/2014/main" id="{C705C842-764C-493D-ECD5-CECEC9E7EE0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473" name="Groep 4472">
                    <a:extLst>
                      <a:ext uri="{FF2B5EF4-FFF2-40B4-BE49-F238E27FC236}">
                        <a16:creationId xmlns:a16="http://schemas.microsoft.com/office/drawing/2014/main" id="{66235B25-85E8-BD07-3303-847D58624F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0" name="Ovaal 4479">
                      <a:extLst>
                        <a:ext uri="{FF2B5EF4-FFF2-40B4-BE49-F238E27FC236}">
                          <a16:creationId xmlns:a16="http://schemas.microsoft.com/office/drawing/2014/main" id="{7F972628-4C56-6EF5-C93A-4BAE963F1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1" name="Ovaal 4480">
                      <a:extLst>
                        <a:ext uri="{FF2B5EF4-FFF2-40B4-BE49-F238E27FC236}">
                          <a16:creationId xmlns:a16="http://schemas.microsoft.com/office/drawing/2014/main" id="{F0607BFC-368A-A12D-6B76-91769A01D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2" name="Ovaal 4481">
                      <a:extLst>
                        <a:ext uri="{FF2B5EF4-FFF2-40B4-BE49-F238E27FC236}">
                          <a16:creationId xmlns:a16="http://schemas.microsoft.com/office/drawing/2014/main" id="{1E2E3AE7-1DF0-E886-828D-45A0E676D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3" name="Ovaal 4482">
                      <a:extLst>
                        <a:ext uri="{FF2B5EF4-FFF2-40B4-BE49-F238E27FC236}">
                          <a16:creationId xmlns:a16="http://schemas.microsoft.com/office/drawing/2014/main" id="{33AED198-F5B0-6D93-6E5D-3E041F7D6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4" name="Ovaal 4483">
                      <a:extLst>
                        <a:ext uri="{FF2B5EF4-FFF2-40B4-BE49-F238E27FC236}">
                          <a16:creationId xmlns:a16="http://schemas.microsoft.com/office/drawing/2014/main" id="{062F1B8C-5B4C-81F2-2260-9A3E47CCA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74" name="Groep 4473">
                    <a:extLst>
                      <a:ext uri="{FF2B5EF4-FFF2-40B4-BE49-F238E27FC236}">
                        <a16:creationId xmlns:a16="http://schemas.microsoft.com/office/drawing/2014/main" id="{1D71C1B1-7406-5B1B-F6AE-216AD9E47D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475" name="Ovaal 4474">
                      <a:extLst>
                        <a:ext uri="{FF2B5EF4-FFF2-40B4-BE49-F238E27FC236}">
                          <a16:creationId xmlns:a16="http://schemas.microsoft.com/office/drawing/2014/main" id="{5DC15E5F-650F-8D6F-861B-0DF3B563F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6" name="Ovaal 4475">
                      <a:extLst>
                        <a:ext uri="{FF2B5EF4-FFF2-40B4-BE49-F238E27FC236}">
                          <a16:creationId xmlns:a16="http://schemas.microsoft.com/office/drawing/2014/main" id="{E9AEF382-10E1-6D05-2B1E-C5917BD46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7" name="Ovaal 4476">
                      <a:extLst>
                        <a:ext uri="{FF2B5EF4-FFF2-40B4-BE49-F238E27FC236}">
                          <a16:creationId xmlns:a16="http://schemas.microsoft.com/office/drawing/2014/main" id="{C6CE29AD-F636-1048-061F-010589499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8" name="Ovaal 4477">
                      <a:extLst>
                        <a:ext uri="{FF2B5EF4-FFF2-40B4-BE49-F238E27FC236}">
                          <a16:creationId xmlns:a16="http://schemas.microsoft.com/office/drawing/2014/main" id="{3674DED5-E19A-FB8A-C93F-3E823FDA8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9" name="Ovaal 4478">
                      <a:extLst>
                        <a:ext uri="{FF2B5EF4-FFF2-40B4-BE49-F238E27FC236}">
                          <a16:creationId xmlns:a16="http://schemas.microsoft.com/office/drawing/2014/main" id="{D1F98748-4A7E-5BF5-99AF-E4AF63C7ED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4" name="Groep 4433">
                  <a:extLst>
                    <a:ext uri="{FF2B5EF4-FFF2-40B4-BE49-F238E27FC236}">
                      <a16:creationId xmlns:a16="http://schemas.microsoft.com/office/drawing/2014/main" id="{003ECBA9-0551-DCBB-84F1-4FC2BFBBDE4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61" name="Groep 4460">
                    <a:extLst>
                      <a:ext uri="{FF2B5EF4-FFF2-40B4-BE49-F238E27FC236}">
                        <a16:creationId xmlns:a16="http://schemas.microsoft.com/office/drawing/2014/main" id="{35597DB9-98C2-0E91-FB65-2B518A7E09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8" name="Ovaal 4467">
                      <a:extLst>
                        <a:ext uri="{FF2B5EF4-FFF2-40B4-BE49-F238E27FC236}">
                          <a16:creationId xmlns:a16="http://schemas.microsoft.com/office/drawing/2014/main" id="{8219308A-E566-FAD0-FA7E-199200821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9" name="Ovaal 4468">
                      <a:extLst>
                        <a:ext uri="{FF2B5EF4-FFF2-40B4-BE49-F238E27FC236}">
                          <a16:creationId xmlns:a16="http://schemas.microsoft.com/office/drawing/2014/main" id="{25D7140B-AD07-0E0F-E884-6EE82FFF8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0" name="Ovaal 4469">
                      <a:extLst>
                        <a:ext uri="{FF2B5EF4-FFF2-40B4-BE49-F238E27FC236}">
                          <a16:creationId xmlns:a16="http://schemas.microsoft.com/office/drawing/2014/main" id="{F75A13E4-D999-5ECF-1B60-2C847D8CA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1" name="Ovaal 4470">
                      <a:extLst>
                        <a:ext uri="{FF2B5EF4-FFF2-40B4-BE49-F238E27FC236}">
                          <a16:creationId xmlns:a16="http://schemas.microsoft.com/office/drawing/2014/main" id="{0885BE75-52CF-5A8F-A3CE-7231040B8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2" name="Ovaal 4471">
                      <a:extLst>
                        <a:ext uri="{FF2B5EF4-FFF2-40B4-BE49-F238E27FC236}">
                          <a16:creationId xmlns:a16="http://schemas.microsoft.com/office/drawing/2014/main" id="{0668C9D3-0B0E-4C5A-2085-D07635D55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62" name="Groep 4461">
                    <a:extLst>
                      <a:ext uri="{FF2B5EF4-FFF2-40B4-BE49-F238E27FC236}">
                        <a16:creationId xmlns:a16="http://schemas.microsoft.com/office/drawing/2014/main" id="{CC1708DF-B905-346D-FD96-8218DA8FB7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3" name="Ovaal 4462">
                      <a:extLst>
                        <a:ext uri="{FF2B5EF4-FFF2-40B4-BE49-F238E27FC236}">
                          <a16:creationId xmlns:a16="http://schemas.microsoft.com/office/drawing/2014/main" id="{3B5EFE98-76E8-73DF-BEA7-5FE22144E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4" name="Ovaal 4463">
                      <a:extLst>
                        <a:ext uri="{FF2B5EF4-FFF2-40B4-BE49-F238E27FC236}">
                          <a16:creationId xmlns:a16="http://schemas.microsoft.com/office/drawing/2014/main" id="{9F09AE58-4847-97BA-E858-479FEDB88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5" name="Ovaal 4464">
                      <a:extLst>
                        <a:ext uri="{FF2B5EF4-FFF2-40B4-BE49-F238E27FC236}">
                          <a16:creationId xmlns:a16="http://schemas.microsoft.com/office/drawing/2014/main" id="{8B8E9743-6C8C-0EE1-4EA9-4CE6CBED6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6" name="Ovaal 4465">
                      <a:extLst>
                        <a:ext uri="{FF2B5EF4-FFF2-40B4-BE49-F238E27FC236}">
                          <a16:creationId xmlns:a16="http://schemas.microsoft.com/office/drawing/2014/main" id="{15A5F7D1-0947-3D01-30FB-64545045C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7" name="Ovaal 4466">
                      <a:extLst>
                        <a:ext uri="{FF2B5EF4-FFF2-40B4-BE49-F238E27FC236}">
                          <a16:creationId xmlns:a16="http://schemas.microsoft.com/office/drawing/2014/main" id="{5A7C26D2-53F5-D906-D0C9-2A1F86FFBA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5" name="Groep 4434">
                  <a:extLst>
                    <a:ext uri="{FF2B5EF4-FFF2-40B4-BE49-F238E27FC236}">
                      <a16:creationId xmlns:a16="http://schemas.microsoft.com/office/drawing/2014/main" id="{4B2636B3-1C83-FDA8-A16B-8E401801C36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49" name="Groep 4448">
                    <a:extLst>
                      <a:ext uri="{FF2B5EF4-FFF2-40B4-BE49-F238E27FC236}">
                        <a16:creationId xmlns:a16="http://schemas.microsoft.com/office/drawing/2014/main" id="{0DA7F19F-A2FA-0B31-D55A-C53BD5DD33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6" name="Ovaal 4455">
                      <a:extLst>
                        <a:ext uri="{FF2B5EF4-FFF2-40B4-BE49-F238E27FC236}">
                          <a16:creationId xmlns:a16="http://schemas.microsoft.com/office/drawing/2014/main" id="{0C99F0CC-04C6-2780-E895-DC27CF73F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7" name="Ovaal 4456">
                      <a:extLst>
                        <a:ext uri="{FF2B5EF4-FFF2-40B4-BE49-F238E27FC236}">
                          <a16:creationId xmlns:a16="http://schemas.microsoft.com/office/drawing/2014/main" id="{4C230B23-A8A4-6BB7-7652-9B1F79C00E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8" name="Ovaal 4457">
                      <a:extLst>
                        <a:ext uri="{FF2B5EF4-FFF2-40B4-BE49-F238E27FC236}">
                          <a16:creationId xmlns:a16="http://schemas.microsoft.com/office/drawing/2014/main" id="{6FCF41C0-A0C8-757B-BCDC-3E5CBF8D7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9" name="Ovaal 4458">
                      <a:extLst>
                        <a:ext uri="{FF2B5EF4-FFF2-40B4-BE49-F238E27FC236}">
                          <a16:creationId xmlns:a16="http://schemas.microsoft.com/office/drawing/2014/main" id="{185B6AF7-1854-B68C-6281-A6C25E63F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0" name="Ovaal 4459">
                      <a:extLst>
                        <a:ext uri="{FF2B5EF4-FFF2-40B4-BE49-F238E27FC236}">
                          <a16:creationId xmlns:a16="http://schemas.microsoft.com/office/drawing/2014/main" id="{5949C169-0A3A-0EC1-2821-E358C539A8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50" name="Groep 4449">
                    <a:extLst>
                      <a:ext uri="{FF2B5EF4-FFF2-40B4-BE49-F238E27FC236}">
                        <a16:creationId xmlns:a16="http://schemas.microsoft.com/office/drawing/2014/main" id="{110993E6-E7FA-43A7-5BEB-3E466DB89C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1" name="Ovaal 4450">
                      <a:extLst>
                        <a:ext uri="{FF2B5EF4-FFF2-40B4-BE49-F238E27FC236}">
                          <a16:creationId xmlns:a16="http://schemas.microsoft.com/office/drawing/2014/main" id="{25B7110C-6905-0AEF-EC3A-02E2078CEE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2" name="Ovaal 4451">
                      <a:extLst>
                        <a:ext uri="{FF2B5EF4-FFF2-40B4-BE49-F238E27FC236}">
                          <a16:creationId xmlns:a16="http://schemas.microsoft.com/office/drawing/2014/main" id="{0FF30BB2-D774-A1EC-6B91-21C715CB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3" name="Ovaal 4452">
                      <a:extLst>
                        <a:ext uri="{FF2B5EF4-FFF2-40B4-BE49-F238E27FC236}">
                          <a16:creationId xmlns:a16="http://schemas.microsoft.com/office/drawing/2014/main" id="{E1B1C226-4CA1-C4F6-A268-A124DBF86F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4" name="Ovaal 4453">
                      <a:extLst>
                        <a:ext uri="{FF2B5EF4-FFF2-40B4-BE49-F238E27FC236}">
                          <a16:creationId xmlns:a16="http://schemas.microsoft.com/office/drawing/2014/main" id="{DFB11B93-C6A1-27DF-3C35-F0C6FFD7E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5" name="Ovaal 4454">
                      <a:extLst>
                        <a:ext uri="{FF2B5EF4-FFF2-40B4-BE49-F238E27FC236}">
                          <a16:creationId xmlns:a16="http://schemas.microsoft.com/office/drawing/2014/main" id="{F997FCE6-76E7-E205-E8E4-B7D0C1BD2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36" name="Groep 4435">
                  <a:extLst>
                    <a:ext uri="{FF2B5EF4-FFF2-40B4-BE49-F238E27FC236}">
                      <a16:creationId xmlns:a16="http://schemas.microsoft.com/office/drawing/2014/main" id="{FFE6D6A8-464E-B926-EDF3-976024459BE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37" name="Groep 4436">
                    <a:extLst>
                      <a:ext uri="{FF2B5EF4-FFF2-40B4-BE49-F238E27FC236}">
                        <a16:creationId xmlns:a16="http://schemas.microsoft.com/office/drawing/2014/main" id="{ED162B14-3ECA-33BC-2243-13391D114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4" name="Ovaal 4443">
                      <a:extLst>
                        <a:ext uri="{FF2B5EF4-FFF2-40B4-BE49-F238E27FC236}">
                          <a16:creationId xmlns:a16="http://schemas.microsoft.com/office/drawing/2014/main" id="{04744792-3753-E6CA-1B4B-EAB53BBC39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5" name="Ovaal 4444">
                      <a:extLst>
                        <a:ext uri="{FF2B5EF4-FFF2-40B4-BE49-F238E27FC236}">
                          <a16:creationId xmlns:a16="http://schemas.microsoft.com/office/drawing/2014/main" id="{ABEC723A-E9B4-EA23-7306-0F65AB218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6" name="Ovaal 4445">
                      <a:extLst>
                        <a:ext uri="{FF2B5EF4-FFF2-40B4-BE49-F238E27FC236}">
                          <a16:creationId xmlns:a16="http://schemas.microsoft.com/office/drawing/2014/main" id="{05A1D93B-553F-CCC8-3096-A0E60BAB0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7" name="Ovaal 4446">
                      <a:extLst>
                        <a:ext uri="{FF2B5EF4-FFF2-40B4-BE49-F238E27FC236}">
                          <a16:creationId xmlns:a16="http://schemas.microsoft.com/office/drawing/2014/main" id="{E713EF9B-3E47-2F2F-35F5-C2859D0336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8" name="Ovaal 4447">
                      <a:extLst>
                        <a:ext uri="{FF2B5EF4-FFF2-40B4-BE49-F238E27FC236}">
                          <a16:creationId xmlns:a16="http://schemas.microsoft.com/office/drawing/2014/main" id="{E62B9F8A-1666-F805-1064-02B4AA7BF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38" name="Groep 4437">
                    <a:extLst>
                      <a:ext uri="{FF2B5EF4-FFF2-40B4-BE49-F238E27FC236}">
                        <a16:creationId xmlns:a16="http://schemas.microsoft.com/office/drawing/2014/main" id="{5833EB68-973E-5F48-656D-D42087EC81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9" name="Ovaal 4438">
                      <a:extLst>
                        <a:ext uri="{FF2B5EF4-FFF2-40B4-BE49-F238E27FC236}">
                          <a16:creationId xmlns:a16="http://schemas.microsoft.com/office/drawing/2014/main" id="{CF938199-2618-32E7-E998-3C9B599F4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0" name="Ovaal 4439">
                      <a:extLst>
                        <a:ext uri="{FF2B5EF4-FFF2-40B4-BE49-F238E27FC236}">
                          <a16:creationId xmlns:a16="http://schemas.microsoft.com/office/drawing/2014/main" id="{B2FFA1EE-2875-FEC5-7556-67B142ED9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1" name="Ovaal 4440">
                      <a:extLst>
                        <a:ext uri="{FF2B5EF4-FFF2-40B4-BE49-F238E27FC236}">
                          <a16:creationId xmlns:a16="http://schemas.microsoft.com/office/drawing/2014/main" id="{912F867A-E322-8BAB-6965-F9B5C6D03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2" name="Ovaal 4441">
                      <a:extLst>
                        <a:ext uri="{FF2B5EF4-FFF2-40B4-BE49-F238E27FC236}">
                          <a16:creationId xmlns:a16="http://schemas.microsoft.com/office/drawing/2014/main" id="{CD3F9693-679C-2282-8694-5CCC3FBA76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3" name="Ovaal 4442">
                      <a:extLst>
                        <a:ext uri="{FF2B5EF4-FFF2-40B4-BE49-F238E27FC236}">
                          <a16:creationId xmlns:a16="http://schemas.microsoft.com/office/drawing/2014/main" id="{DB727B67-080D-1E42-B582-9ED5143B0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19" name="Groep 4218">
                <a:extLst>
                  <a:ext uri="{FF2B5EF4-FFF2-40B4-BE49-F238E27FC236}">
                    <a16:creationId xmlns:a16="http://schemas.microsoft.com/office/drawing/2014/main" id="{EA8C3BDA-8568-E0D4-1BEB-60688263EDC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325" name="Groep 4324">
                  <a:extLst>
                    <a:ext uri="{FF2B5EF4-FFF2-40B4-BE49-F238E27FC236}">
                      <a16:creationId xmlns:a16="http://schemas.microsoft.com/office/drawing/2014/main" id="{3128ABC4-2585-DFC8-DF0E-72946E06CF6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17" name="Groep 4416">
                    <a:extLst>
                      <a:ext uri="{FF2B5EF4-FFF2-40B4-BE49-F238E27FC236}">
                        <a16:creationId xmlns:a16="http://schemas.microsoft.com/office/drawing/2014/main" id="{5818E12A-E789-3EF5-694D-CB4BC006FFA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24" name="Ovaal 4423">
                      <a:extLst>
                        <a:ext uri="{FF2B5EF4-FFF2-40B4-BE49-F238E27FC236}">
                          <a16:creationId xmlns:a16="http://schemas.microsoft.com/office/drawing/2014/main" id="{ED6BC7AF-33C9-F83F-2ADC-A0A03EB8B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5" name="Ovaal 4424">
                      <a:extLst>
                        <a:ext uri="{FF2B5EF4-FFF2-40B4-BE49-F238E27FC236}">
                          <a16:creationId xmlns:a16="http://schemas.microsoft.com/office/drawing/2014/main" id="{AC238900-B7E0-F221-A534-19E0134AFF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6" name="Ovaal 4425">
                      <a:extLst>
                        <a:ext uri="{FF2B5EF4-FFF2-40B4-BE49-F238E27FC236}">
                          <a16:creationId xmlns:a16="http://schemas.microsoft.com/office/drawing/2014/main" id="{0F9A46BB-6412-458B-EE6D-92A62654E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7" name="Ovaal 4426">
                      <a:extLst>
                        <a:ext uri="{FF2B5EF4-FFF2-40B4-BE49-F238E27FC236}">
                          <a16:creationId xmlns:a16="http://schemas.microsoft.com/office/drawing/2014/main" id="{287D87AE-AB75-C741-03F0-2F9A129E6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8" name="Ovaal 4427">
                      <a:extLst>
                        <a:ext uri="{FF2B5EF4-FFF2-40B4-BE49-F238E27FC236}">
                          <a16:creationId xmlns:a16="http://schemas.microsoft.com/office/drawing/2014/main" id="{BC61AD49-87D5-8269-9AA7-321F755BF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18" name="Groep 4417">
                    <a:extLst>
                      <a:ext uri="{FF2B5EF4-FFF2-40B4-BE49-F238E27FC236}">
                        <a16:creationId xmlns:a16="http://schemas.microsoft.com/office/drawing/2014/main" id="{2085DB25-7ED3-B247-D527-453FC441E0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9" name="Ovaal 4418">
                      <a:extLst>
                        <a:ext uri="{FF2B5EF4-FFF2-40B4-BE49-F238E27FC236}">
                          <a16:creationId xmlns:a16="http://schemas.microsoft.com/office/drawing/2014/main" id="{CC31F751-B5C2-9A9A-6356-2531FBB35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0" name="Ovaal 4419">
                      <a:extLst>
                        <a:ext uri="{FF2B5EF4-FFF2-40B4-BE49-F238E27FC236}">
                          <a16:creationId xmlns:a16="http://schemas.microsoft.com/office/drawing/2014/main" id="{C4B03ED3-4E05-B50E-8679-A1F768920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1" name="Ovaal 4420">
                      <a:extLst>
                        <a:ext uri="{FF2B5EF4-FFF2-40B4-BE49-F238E27FC236}">
                          <a16:creationId xmlns:a16="http://schemas.microsoft.com/office/drawing/2014/main" id="{BCD724AA-7F25-609E-FA77-EB2CE33F2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2" name="Ovaal 4421">
                      <a:extLst>
                        <a:ext uri="{FF2B5EF4-FFF2-40B4-BE49-F238E27FC236}">
                          <a16:creationId xmlns:a16="http://schemas.microsoft.com/office/drawing/2014/main" id="{98BFEF39-4B3A-E3F4-CB96-A2BB8D2DA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3" name="Ovaal 4422">
                      <a:extLst>
                        <a:ext uri="{FF2B5EF4-FFF2-40B4-BE49-F238E27FC236}">
                          <a16:creationId xmlns:a16="http://schemas.microsoft.com/office/drawing/2014/main" id="{CEBE3F90-0CD3-05A5-8BB5-A9B495B53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6" name="Groep 4325">
                  <a:extLst>
                    <a:ext uri="{FF2B5EF4-FFF2-40B4-BE49-F238E27FC236}">
                      <a16:creationId xmlns:a16="http://schemas.microsoft.com/office/drawing/2014/main" id="{9AE8C4CB-C94E-2408-FCF4-DF4E3CBA952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05" name="Groep 4404">
                    <a:extLst>
                      <a:ext uri="{FF2B5EF4-FFF2-40B4-BE49-F238E27FC236}">
                        <a16:creationId xmlns:a16="http://schemas.microsoft.com/office/drawing/2014/main" id="{F780AEC9-DD42-9B36-B421-061950E781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2" name="Ovaal 4411">
                      <a:extLst>
                        <a:ext uri="{FF2B5EF4-FFF2-40B4-BE49-F238E27FC236}">
                          <a16:creationId xmlns:a16="http://schemas.microsoft.com/office/drawing/2014/main" id="{33D75B05-0CFE-87F2-8B21-1164E3F3CB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3" name="Ovaal 4412">
                      <a:extLst>
                        <a:ext uri="{FF2B5EF4-FFF2-40B4-BE49-F238E27FC236}">
                          <a16:creationId xmlns:a16="http://schemas.microsoft.com/office/drawing/2014/main" id="{0FA59DD5-795C-B7D2-50FB-F7EFE9C76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4" name="Ovaal 4413">
                      <a:extLst>
                        <a:ext uri="{FF2B5EF4-FFF2-40B4-BE49-F238E27FC236}">
                          <a16:creationId xmlns:a16="http://schemas.microsoft.com/office/drawing/2014/main" id="{ED0CCE0C-3663-E4E7-A43E-FE35834B2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5" name="Ovaal 4414">
                      <a:extLst>
                        <a:ext uri="{FF2B5EF4-FFF2-40B4-BE49-F238E27FC236}">
                          <a16:creationId xmlns:a16="http://schemas.microsoft.com/office/drawing/2014/main" id="{3C2341B9-EB07-360E-4D9C-E1A42C11E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6" name="Ovaal 4415">
                      <a:extLst>
                        <a:ext uri="{FF2B5EF4-FFF2-40B4-BE49-F238E27FC236}">
                          <a16:creationId xmlns:a16="http://schemas.microsoft.com/office/drawing/2014/main" id="{0520A00F-8DC8-DEE7-F078-E37F97FA0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06" name="Groep 4405">
                    <a:extLst>
                      <a:ext uri="{FF2B5EF4-FFF2-40B4-BE49-F238E27FC236}">
                        <a16:creationId xmlns:a16="http://schemas.microsoft.com/office/drawing/2014/main" id="{3BB49173-1E89-2D10-F36C-57B7D33734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7" name="Ovaal 4406">
                      <a:extLst>
                        <a:ext uri="{FF2B5EF4-FFF2-40B4-BE49-F238E27FC236}">
                          <a16:creationId xmlns:a16="http://schemas.microsoft.com/office/drawing/2014/main" id="{9FD3618B-F360-F015-20EE-48FE4C01B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8" name="Ovaal 4407">
                      <a:extLst>
                        <a:ext uri="{FF2B5EF4-FFF2-40B4-BE49-F238E27FC236}">
                          <a16:creationId xmlns:a16="http://schemas.microsoft.com/office/drawing/2014/main" id="{B4F1261D-440C-F0B4-9A15-754651041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9" name="Ovaal 4408">
                      <a:extLst>
                        <a:ext uri="{FF2B5EF4-FFF2-40B4-BE49-F238E27FC236}">
                          <a16:creationId xmlns:a16="http://schemas.microsoft.com/office/drawing/2014/main" id="{144BE1B5-563A-1357-6E7A-5107121BB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0" name="Ovaal 4409">
                      <a:extLst>
                        <a:ext uri="{FF2B5EF4-FFF2-40B4-BE49-F238E27FC236}">
                          <a16:creationId xmlns:a16="http://schemas.microsoft.com/office/drawing/2014/main" id="{52D51798-17F5-5F71-7B2A-78592A5E8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1" name="Ovaal 4410">
                      <a:extLst>
                        <a:ext uri="{FF2B5EF4-FFF2-40B4-BE49-F238E27FC236}">
                          <a16:creationId xmlns:a16="http://schemas.microsoft.com/office/drawing/2014/main" id="{E80FD636-4DAC-7CF5-EE3A-5AA6F45BB8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7" name="Groep 4326">
                  <a:extLst>
                    <a:ext uri="{FF2B5EF4-FFF2-40B4-BE49-F238E27FC236}">
                      <a16:creationId xmlns:a16="http://schemas.microsoft.com/office/drawing/2014/main" id="{5C9E948B-0D7F-50CA-39E3-F5118E825B4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93" name="Groep 4392">
                    <a:extLst>
                      <a:ext uri="{FF2B5EF4-FFF2-40B4-BE49-F238E27FC236}">
                        <a16:creationId xmlns:a16="http://schemas.microsoft.com/office/drawing/2014/main" id="{ADA08994-804F-4FF8-BD8C-B1C48FD0A7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0" name="Ovaal 4399">
                      <a:extLst>
                        <a:ext uri="{FF2B5EF4-FFF2-40B4-BE49-F238E27FC236}">
                          <a16:creationId xmlns:a16="http://schemas.microsoft.com/office/drawing/2014/main" id="{7DF1B470-B725-8F36-9490-6D715F92F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1" name="Ovaal 4400">
                      <a:extLst>
                        <a:ext uri="{FF2B5EF4-FFF2-40B4-BE49-F238E27FC236}">
                          <a16:creationId xmlns:a16="http://schemas.microsoft.com/office/drawing/2014/main" id="{50AFDEDB-EF2E-C04F-9B9D-A758EF0DB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2" name="Ovaal 4401">
                      <a:extLst>
                        <a:ext uri="{FF2B5EF4-FFF2-40B4-BE49-F238E27FC236}">
                          <a16:creationId xmlns:a16="http://schemas.microsoft.com/office/drawing/2014/main" id="{45D8398E-0BFA-0A17-C77A-5BF5E3283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3" name="Ovaal 4402">
                      <a:extLst>
                        <a:ext uri="{FF2B5EF4-FFF2-40B4-BE49-F238E27FC236}">
                          <a16:creationId xmlns:a16="http://schemas.microsoft.com/office/drawing/2014/main" id="{129E8A4D-7CC7-841F-B16E-8974CC7DB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4" name="Ovaal 4403">
                      <a:extLst>
                        <a:ext uri="{FF2B5EF4-FFF2-40B4-BE49-F238E27FC236}">
                          <a16:creationId xmlns:a16="http://schemas.microsoft.com/office/drawing/2014/main" id="{26B42FF1-BBA1-5215-A8EF-5B2A7DFBE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94" name="Groep 4393">
                    <a:extLst>
                      <a:ext uri="{FF2B5EF4-FFF2-40B4-BE49-F238E27FC236}">
                        <a16:creationId xmlns:a16="http://schemas.microsoft.com/office/drawing/2014/main" id="{4654F069-9816-DF14-EAD3-3EC375503D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5" name="Ovaal 4394">
                      <a:extLst>
                        <a:ext uri="{FF2B5EF4-FFF2-40B4-BE49-F238E27FC236}">
                          <a16:creationId xmlns:a16="http://schemas.microsoft.com/office/drawing/2014/main" id="{BD63FA28-D9AD-27A8-0A66-CE6558B7F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6" name="Ovaal 4395">
                      <a:extLst>
                        <a:ext uri="{FF2B5EF4-FFF2-40B4-BE49-F238E27FC236}">
                          <a16:creationId xmlns:a16="http://schemas.microsoft.com/office/drawing/2014/main" id="{D657BF3E-1AC4-EACB-BD0A-14A721A79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7" name="Ovaal 4396">
                      <a:extLst>
                        <a:ext uri="{FF2B5EF4-FFF2-40B4-BE49-F238E27FC236}">
                          <a16:creationId xmlns:a16="http://schemas.microsoft.com/office/drawing/2014/main" id="{B300CCC2-1958-ACBD-D3A6-4F0980A6D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8" name="Ovaal 4397">
                      <a:extLst>
                        <a:ext uri="{FF2B5EF4-FFF2-40B4-BE49-F238E27FC236}">
                          <a16:creationId xmlns:a16="http://schemas.microsoft.com/office/drawing/2014/main" id="{15A9A26F-2BDA-FFE7-31DF-437707F12A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9" name="Ovaal 4398">
                      <a:extLst>
                        <a:ext uri="{FF2B5EF4-FFF2-40B4-BE49-F238E27FC236}">
                          <a16:creationId xmlns:a16="http://schemas.microsoft.com/office/drawing/2014/main" id="{2243EFAB-6219-76D0-D473-504ACF553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8" name="Groep 4327">
                  <a:extLst>
                    <a:ext uri="{FF2B5EF4-FFF2-40B4-BE49-F238E27FC236}">
                      <a16:creationId xmlns:a16="http://schemas.microsoft.com/office/drawing/2014/main" id="{2B08CF1C-2A92-6C26-F8ED-EEAE5015BF1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49AD518C-A474-74B0-D32F-BA1B6F88CC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8" name="Ovaal 4387">
                      <a:extLst>
                        <a:ext uri="{FF2B5EF4-FFF2-40B4-BE49-F238E27FC236}">
                          <a16:creationId xmlns:a16="http://schemas.microsoft.com/office/drawing/2014/main" id="{82A4F986-F6A6-5E9D-DAA4-FCAEEF8A5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9" name="Ovaal 4388">
                      <a:extLst>
                        <a:ext uri="{FF2B5EF4-FFF2-40B4-BE49-F238E27FC236}">
                          <a16:creationId xmlns:a16="http://schemas.microsoft.com/office/drawing/2014/main" id="{B6EB86C5-0A28-CFFF-EF6F-519C88A25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0" name="Ovaal 4389">
                      <a:extLst>
                        <a:ext uri="{FF2B5EF4-FFF2-40B4-BE49-F238E27FC236}">
                          <a16:creationId xmlns:a16="http://schemas.microsoft.com/office/drawing/2014/main" id="{DED59821-A130-A870-80CB-6913A77AA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1" name="Ovaal 4390">
                      <a:extLst>
                        <a:ext uri="{FF2B5EF4-FFF2-40B4-BE49-F238E27FC236}">
                          <a16:creationId xmlns:a16="http://schemas.microsoft.com/office/drawing/2014/main" id="{8F56B845-5A36-2A76-AB68-FE832E37F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2" name="Ovaal 4391">
                      <a:extLst>
                        <a:ext uri="{FF2B5EF4-FFF2-40B4-BE49-F238E27FC236}">
                          <a16:creationId xmlns:a16="http://schemas.microsoft.com/office/drawing/2014/main" id="{101FBE3F-52B3-2930-A6A6-836A5DF3B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82" name="Groep 4381">
                    <a:extLst>
                      <a:ext uri="{FF2B5EF4-FFF2-40B4-BE49-F238E27FC236}">
                        <a16:creationId xmlns:a16="http://schemas.microsoft.com/office/drawing/2014/main" id="{6DDAAF4A-3C7A-FD6B-FC4B-A64C65D7A9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3" name="Ovaal 4382">
                      <a:extLst>
                        <a:ext uri="{FF2B5EF4-FFF2-40B4-BE49-F238E27FC236}">
                          <a16:creationId xmlns:a16="http://schemas.microsoft.com/office/drawing/2014/main" id="{5AF1D177-F6EB-B671-3CF7-24079A852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4" name="Ovaal 4383">
                      <a:extLst>
                        <a:ext uri="{FF2B5EF4-FFF2-40B4-BE49-F238E27FC236}">
                          <a16:creationId xmlns:a16="http://schemas.microsoft.com/office/drawing/2014/main" id="{D1348058-D0F6-B5C8-A497-C54CF774AE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5" name="Ovaal 4384">
                      <a:extLst>
                        <a:ext uri="{FF2B5EF4-FFF2-40B4-BE49-F238E27FC236}">
                          <a16:creationId xmlns:a16="http://schemas.microsoft.com/office/drawing/2014/main" id="{5CCA37C3-C76F-6CED-3E7B-7ED7FED36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6" name="Ovaal 4385">
                      <a:extLst>
                        <a:ext uri="{FF2B5EF4-FFF2-40B4-BE49-F238E27FC236}">
                          <a16:creationId xmlns:a16="http://schemas.microsoft.com/office/drawing/2014/main" id="{6EF31535-FEBD-CB0F-9F49-8DCAFABF0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7" name="Ovaal 4386">
                      <a:extLst>
                        <a:ext uri="{FF2B5EF4-FFF2-40B4-BE49-F238E27FC236}">
                          <a16:creationId xmlns:a16="http://schemas.microsoft.com/office/drawing/2014/main" id="{FC2BBC30-E3BA-5236-AE8D-C818CF66C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29" name="Groep 4328">
                  <a:extLst>
                    <a:ext uri="{FF2B5EF4-FFF2-40B4-BE49-F238E27FC236}">
                      <a16:creationId xmlns:a16="http://schemas.microsoft.com/office/drawing/2014/main" id="{733845F5-913F-1DAE-542F-FE62EC31D0E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9" name="Groep 4368">
                    <a:extLst>
                      <a:ext uri="{FF2B5EF4-FFF2-40B4-BE49-F238E27FC236}">
                        <a16:creationId xmlns:a16="http://schemas.microsoft.com/office/drawing/2014/main" id="{B6C303C9-8FD4-FBBA-5A0E-490925CAD0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76" name="Ovaal 4375">
                      <a:extLst>
                        <a:ext uri="{FF2B5EF4-FFF2-40B4-BE49-F238E27FC236}">
                          <a16:creationId xmlns:a16="http://schemas.microsoft.com/office/drawing/2014/main" id="{B4CE984A-CDD5-D9D6-98F5-B2CCE8CC3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7" name="Ovaal 4376">
                      <a:extLst>
                        <a:ext uri="{FF2B5EF4-FFF2-40B4-BE49-F238E27FC236}">
                          <a16:creationId xmlns:a16="http://schemas.microsoft.com/office/drawing/2014/main" id="{DBC0E126-112A-0F97-BD71-C654A7339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8" name="Ovaal 4377">
                      <a:extLst>
                        <a:ext uri="{FF2B5EF4-FFF2-40B4-BE49-F238E27FC236}">
                          <a16:creationId xmlns:a16="http://schemas.microsoft.com/office/drawing/2014/main" id="{4C9FB552-B23F-8987-D52F-2DCF63DBB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9" name="Ovaal 4378">
                      <a:extLst>
                        <a:ext uri="{FF2B5EF4-FFF2-40B4-BE49-F238E27FC236}">
                          <a16:creationId xmlns:a16="http://schemas.microsoft.com/office/drawing/2014/main" id="{3C81F393-910C-EDD6-C86D-2087B40B5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0" name="Ovaal 4379">
                      <a:extLst>
                        <a:ext uri="{FF2B5EF4-FFF2-40B4-BE49-F238E27FC236}">
                          <a16:creationId xmlns:a16="http://schemas.microsoft.com/office/drawing/2014/main" id="{33BE5F44-21D2-FC1C-D5A7-EDD107349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70" name="Groep 4369">
                    <a:extLst>
                      <a:ext uri="{FF2B5EF4-FFF2-40B4-BE49-F238E27FC236}">
                        <a16:creationId xmlns:a16="http://schemas.microsoft.com/office/drawing/2014/main" id="{2DB52988-9EE2-BC9E-AC54-2CFA2E67DC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71" name="Ovaal 4370">
                      <a:extLst>
                        <a:ext uri="{FF2B5EF4-FFF2-40B4-BE49-F238E27FC236}">
                          <a16:creationId xmlns:a16="http://schemas.microsoft.com/office/drawing/2014/main" id="{081897A3-AA74-9DCE-E35D-2BC73DE52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2" name="Ovaal 4371">
                      <a:extLst>
                        <a:ext uri="{FF2B5EF4-FFF2-40B4-BE49-F238E27FC236}">
                          <a16:creationId xmlns:a16="http://schemas.microsoft.com/office/drawing/2014/main" id="{61129EA5-5605-3289-015B-F7C30EFF2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3" name="Ovaal 4372">
                      <a:extLst>
                        <a:ext uri="{FF2B5EF4-FFF2-40B4-BE49-F238E27FC236}">
                          <a16:creationId xmlns:a16="http://schemas.microsoft.com/office/drawing/2014/main" id="{0BFE55E4-B721-9CE8-D300-A1877EFF5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4" name="Ovaal 4373">
                      <a:extLst>
                        <a:ext uri="{FF2B5EF4-FFF2-40B4-BE49-F238E27FC236}">
                          <a16:creationId xmlns:a16="http://schemas.microsoft.com/office/drawing/2014/main" id="{9D58CA24-1BEF-890C-72F1-A694CB2AE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5" name="Ovaal 4374">
                      <a:extLst>
                        <a:ext uri="{FF2B5EF4-FFF2-40B4-BE49-F238E27FC236}">
                          <a16:creationId xmlns:a16="http://schemas.microsoft.com/office/drawing/2014/main" id="{9C7AA4DC-3636-E349-6858-8E810A9240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0" name="Groep 4329">
                  <a:extLst>
                    <a:ext uri="{FF2B5EF4-FFF2-40B4-BE49-F238E27FC236}">
                      <a16:creationId xmlns:a16="http://schemas.microsoft.com/office/drawing/2014/main" id="{E861A3D1-AD18-141B-2FED-CAD266D9B28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57" name="Groep 4356">
                    <a:extLst>
                      <a:ext uri="{FF2B5EF4-FFF2-40B4-BE49-F238E27FC236}">
                        <a16:creationId xmlns:a16="http://schemas.microsoft.com/office/drawing/2014/main" id="{DF171256-4438-5B10-41BF-8FB5970897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4" name="Ovaal 4363">
                      <a:extLst>
                        <a:ext uri="{FF2B5EF4-FFF2-40B4-BE49-F238E27FC236}">
                          <a16:creationId xmlns:a16="http://schemas.microsoft.com/office/drawing/2014/main" id="{80C7DB90-740B-983D-84AC-99CD2A537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5" name="Ovaal 4364">
                      <a:extLst>
                        <a:ext uri="{FF2B5EF4-FFF2-40B4-BE49-F238E27FC236}">
                          <a16:creationId xmlns:a16="http://schemas.microsoft.com/office/drawing/2014/main" id="{9D00DBB1-F929-D894-06A5-C85F47B76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6" name="Ovaal 4365">
                      <a:extLst>
                        <a:ext uri="{FF2B5EF4-FFF2-40B4-BE49-F238E27FC236}">
                          <a16:creationId xmlns:a16="http://schemas.microsoft.com/office/drawing/2014/main" id="{7537BDE8-4FA9-735D-9DC2-D32EC00CBD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7" name="Ovaal 4366">
                      <a:extLst>
                        <a:ext uri="{FF2B5EF4-FFF2-40B4-BE49-F238E27FC236}">
                          <a16:creationId xmlns:a16="http://schemas.microsoft.com/office/drawing/2014/main" id="{D6B5700C-1D79-EBE4-CF89-B47BCF469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8" name="Ovaal 4367">
                      <a:extLst>
                        <a:ext uri="{FF2B5EF4-FFF2-40B4-BE49-F238E27FC236}">
                          <a16:creationId xmlns:a16="http://schemas.microsoft.com/office/drawing/2014/main" id="{97C74B0A-F1C0-EE59-001E-FC4165091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58" name="Groep 4357">
                    <a:extLst>
                      <a:ext uri="{FF2B5EF4-FFF2-40B4-BE49-F238E27FC236}">
                        <a16:creationId xmlns:a16="http://schemas.microsoft.com/office/drawing/2014/main" id="{3712A207-FA9A-F7B4-3891-1CC68CB7F91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9" name="Ovaal 4358">
                      <a:extLst>
                        <a:ext uri="{FF2B5EF4-FFF2-40B4-BE49-F238E27FC236}">
                          <a16:creationId xmlns:a16="http://schemas.microsoft.com/office/drawing/2014/main" id="{5A780ACA-CED8-2165-97B1-7AA8D1448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0" name="Ovaal 4359">
                      <a:extLst>
                        <a:ext uri="{FF2B5EF4-FFF2-40B4-BE49-F238E27FC236}">
                          <a16:creationId xmlns:a16="http://schemas.microsoft.com/office/drawing/2014/main" id="{A13B7213-69E0-B84C-BEC5-C601542FC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1" name="Ovaal 4360">
                      <a:extLst>
                        <a:ext uri="{FF2B5EF4-FFF2-40B4-BE49-F238E27FC236}">
                          <a16:creationId xmlns:a16="http://schemas.microsoft.com/office/drawing/2014/main" id="{200D27B4-D5BD-A3F7-5D12-FA904CC91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2" name="Ovaal 4361">
                      <a:extLst>
                        <a:ext uri="{FF2B5EF4-FFF2-40B4-BE49-F238E27FC236}">
                          <a16:creationId xmlns:a16="http://schemas.microsoft.com/office/drawing/2014/main" id="{816E2811-74AD-B1F0-2C81-0A4D0194F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3" name="Ovaal 4362">
                      <a:extLst>
                        <a:ext uri="{FF2B5EF4-FFF2-40B4-BE49-F238E27FC236}">
                          <a16:creationId xmlns:a16="http://schemas.microsoft.com/office/drawing/2014/main" id="{C02A8C5E-309B-C591-0E33-75220CD6A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1" name="Groep 4330">
                  <a:extLst>
                    <a:ext uri="{FF2B5EF4-FFF2-40B4-BE49-F238E27FC236}">
                      <a16:creationId xmlns:a16="http://schemas.microsoft.com/office/drawing/2014/main" id="{CF61B486-08EF-92F0-9665-00EE5BBE306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45" name="Groep 4344">
                    <a:extLst>
                      <a:ext uri="{FF2B5EF4-FFF2-40B4-BE49-F238E27FC236}">
                        <a16:creationId xmlns:a16="http://schemas.microsoft.com/office/drawing/2014/main" id="{4995C188-E832-A6F2-4A49-8E3FA5B3A6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2" name="Ovaal 4351">
                      <a:extLst>
                        <a:ext uri="{FF2B5EF4-FFF2-40B4-BE49-F238E27FC236}">
                          <a16:creationId xmlns:a16="http://schemas.microsoft.com/office/drawing/2014/main" id="{3B2D6806-7660-0B99-C4EC-1491CF531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3" name="Ovaal 4352">
                      <a:extLst>
                        <a:ext uri="{FF2B5EF4-FFF2-40B4-BE49-F238E27FC236}">
                          <a16:creationId xmlns:a16="http://schemas.microsoft.com/office/drawing/2014/main" id="{171F5C1C-81C1-92E0-2E0D-0B1194EA1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4" name="Ovaal 4353">
                      <a:extLst>
                        <a:ext uri="{FF2B5EF4-FFF2-40B4-BE49-F238E27FC236}">
                          <a16:creationId xmlns:a16="http://schemas.microsoft.com/office/drawing/2014/main" id="{CA8B2090-2A48-1720-A934-EF7619552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5" name="Ovaal 4354">
                      <a:extLst>
                        <a:ext uri="{FF2B5EF4-FFF2-40B4-BE49-F238E27FC236}">
                          <a16:creationId xmlns:a16="http://schemas.microsoft.com/office/drawing/2014/main" id="{2D9BC27D-25CA-9399-977E-D06FDB87F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6" name="Ovaal 4355">
                      <a:extLst>
                        <a:ext uri="{FF2B5EF4-FFF2-40B4-BE49-F238E27FC236}">
                          <a16:creationId xmlns:a16="http://schemas.microsoft.com/office/drawing/2014/main" id="{6D65D54C-741E-D881-6069-DD26D28B8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46" name="Groep 4345">
                    <a:extLst>
                      <a:ext uri="{FF2B5EF4-FFF2-40B4-BE49-F238E27FC236}">
                        <a16:creationId xmlns:a16="http://schemas.microsoft.com/office/drawing/2014/main" id="{789CD8F2-36C7-1B56-056F-F754F9E10F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7" name="Ovaal 4346">
                      <a:extLst>
                        <a:ext uri="{FF2B5EF4-FFF2-40B4-BE49-F238E27FC236}">
                          <a16:creationId xmlns:a16="http://schemas.microsoft.com/office/drawing/2014/main" id="{165B0E83-00EB-016C-D4AF-E0C3D5541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8" name="Ovaal 4347">
                      <a:extLst>
                        <a:ext uri="{FF2B5EF4-FFF2-40B4-BE49-F238E27FC236}">
                          <a16:creationId xmlns:a16="http://schemas.microsoft.com/office/drawing/2014/main" id="{45995394-8C47-4C5D-3C14-DE11B0702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9" name="Ovaal 4348">
                      <a:extLst>
                        <a:ext uri="{FF2B5EF4-FFF2-40B4-BE49-F238E27FC236}">
                          <a16:creationId xmlns:a16="http://schemas.microsoft.com/office/drawing/2014/main" id="{5F51860D-5A0A-FC38-CA97-5EA2B1E20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0" name="Ovaal 4349">
                      <a:extLst>
                        <a:ext uri="{FF2B5EF4-FFF2-40B4-BE49-F238E27FC236}">
                          <a16:creationId xmlns:a16="http://schemas.microsoft.com/office/drawing/2014/main" id="{B32CE31C-9098-1B00-7140-00E3E2A9A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1" name="Ovaal 4350">
                      <a:extLst>
                        <a:ext uri="{FF2B5EF4-FFF2-40B4-BE49-F238E27FC236}">
                          <a16:creationId xmlns:a16="http://schemas.microsoft.com/office/drawing/2014/main" id="{AE2F5400-A89E-1E27-4C1C-FC584F2AA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32" name="Groep 4331">
                  <a:extLst>
                    <a:ext uri="{FF2B5EF4-FFF2-40B4-BE49-F238E27FC236}">
                      <a16:creationId xmlns:a16="http://schemas.microsoft.com/office/drawing/2014/main" id="{4D6088E6-8C78-7D50-44F2-A0759F66570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33" name="Groep 4332">
                    <a:extLst>
                      <a:ext uri="{FF2B5EF4-FFF2-40B4-BE49-F238E27FC236}">
                        <a16:creationId xmlns:a16="http://schemas.microsoft.com/office/drawing/2014/main" id="{59125A1C-4A38-C2B6-FA7F-CC287C2C5C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0" name="Ovaal 4339">
                      <a:extLst>
                        <a:ext uri="{FF2B5EF4-FFF2-40B4-BE49-F238E27FC236}">
                          <a16:creationId xmlns:a16="http://schemas.microsoft.com/office/drawing/2014/main" id="{1ADBE193-18E5-4E58-4F51-13BD5FD43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1" name="Ovaal 4340">
                      <a:extLst>
                        <a:ext uri="{FF2B5EF4-FFF2-40B4-BE49-F238E27FC236}">
                          <a16:creationId xmlns:a16="http://schemas.microsoft.com/office/drawing/2014/main" id="{95755B9A-D0AF-9B36-2019-4AB4E07B8A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2" name="Ovaal 4341">
                      <a:extLst>
                        <a:ext uri="{FF2B5EF4-FFF2-40B4-BE49-F238E27FC236}">
                          <a16:creationId xmlns:a16="http://schemas.microsoft.com/office/drawing/2014/main" id="{4D32AEA7-E485-5207-93A8-9E2741E4D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3" name="Ovaal 4342">
                      <a:extLst>
                        <a:ext uri="{FF2B5EF4-FFF2-40B4-BE49-F238E27FC236}">
                          <a16:creationId xmlns:a16="http://schemas.microsoft.com/office/drawing/2014/main" id="{21476CC2-CF78-DE60-A2C2-09D1FBC2E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4" name="Ovaal 4343">
                      <a:extLst>
                        <a:ext uri="{FF2B5EF4-FFF2-40B4-BE49-F238E27FC236}">
                          <a16:creationId xmlns:a16="http://schemas.microsoft.com/office/drawing/2014/main" id="{2FB799DC-3D7E-0CDB-C590-4133E4894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34" name="Groep 4333">
                    <a:extLst>
                      <a:ext uri="{FF2B5EF4-FFF2-40B4-BE49-F238E27FC236}">
                        <a16:creationId xmlns:a16="http://schemas.microsoft.com/office/drawing/2014/main" id="{5AF41E8F-D7EF-8F2C-66D1-59834153021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5" name="Ovaal 4334">
                      <a:extLst>
                        <a:ext uri="{FF2B5EF4-FFF2-40B4-BE49-F238E27FC236}">
                          <a16:creationId xmlns:a16="http://schemas.microsoft.com/office/drawing/2014/main" id="{5F4736C2-66B5-77EF-1C90-BCFDC2C698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6" name="Ovaal 4335">
                      <a:extLst>
                        <a:ext uri="{FF2B5EF4-FFF2-40B4-BE49-F238E27FC236}">
                          <a16:creationId xmlns:a16="http://schemas.microsoft.com/office/drawing/2014/main" id="{A0AB987F-9B26-460F-A38B-17134785E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7" name="Ovaal 4336">
                      <a:extLst>
                        <a:ext uri="{FF2B5EF4-FFF2-40B4-BE49-F238E27FC236}">
                          <a16:creationId xmlns:a16="http://schemas.microsoft.com/office/drawing/2014/main" id="{E316BB16-C5C4-45DE-E6CF-5569EEDFD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8" name="Ovaal 4337">
                      <a:extLst>
                        <a:ext uri="{FF2B5EF4-FFF2-40B4-BE49-F238E27FC236}">
                          <a16:creationId xmlns:a16="http://schemas.microsoft.com/office/drawing/2014/main" id="{7AC635C8-BA3C-1CA5-DE00-137AC4BEC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9" name="Ovaal 4338">
                      <a:extLst>
                        <a:ext uri="{FF2B5EF4-FFF2-40B4-BE49-F238E27FC236}">
                          <a16:creationId xmlns:a16="http://schemas.microsoft.com/office/drawing/2014/main" id="{299BA801-C961-61F5-7C28-09BEE4630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20" name="Groep 4219">
                <a:extLst>
                  <a:ext uri="{FF2B5EF4-FFF2-40B4-BE49-F238E27FC236}">
                    <a16:creationId xmlns:a16="http://schemas.microsoft.com/office/drawing/2014/main" id="{C11BF7BF-44BF-3727-E1D7-DBBD30FF3E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21" name="Groep 4220">
                  <a:extLst>
                    <a:ext uri="{FF2B5EF4-FFF2-40B4-BE49-F238E27FC236}">
                      <a16:creationId xmlns:a16="http://schemas.microsoft.com/office/drawing/2014/main" id="{F5361777-A4BE-2117-1F50-EC5868F1432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13" name="Groep 4312">
                    <a:extLst>
                      <a:ext uri="{FF2B5EF4-FFF2-40B4-BE49-F238E27FC236}">
                        <a16:creationId xmlns:a16="http://schemas.microsoft.com/office/drawing/2014/main" id="{3E47A385-6890-2354-7875-AFF7221CAC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20" name="Ovaal 4319">
                      <a:extLst>
                        <a:ext uri="{FF2B5EF4-FFF2-40B4-BE49-F238E27FC236}">
                          <a16:creationId xmlns:a16="http://schemas.microsoft.com/office/drawing/2014/main" id="{4585690D-40C0-501E-4081-3A0F22FC0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1" name="Ovaal 4320">
                      <a:extLst>
                        <a:ext uri="{FF2B5EF4-FFF2-40B4-BE49-F238E27FC236}">
                          <a16:creationId xmlns:a16="http://schemas.microsoft.com/office/drawing/2014/main" id="{BB4DF6FB-3C74-324A-F61C-463D8AE33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2" name="Ovaal 4321">
                      <a:extLst>
                        <a:ext uri="{FF2B5EF4-FFF2-40B4-BE49-F238E27FC236}">
                          <a16:creationId xmlns:a16="http://schemas.microsoft.com/office/drawing/2014/main" id="{3D79672B-7B5E-D913-6ED5-8E61F6DC8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3" name="Ovaal 4322">
                      <a:extLst>
                        <a:ext uri="{FF2B5EF4-FFF2-40B4-BE49-F238E27FC236}">
                          <a16:creationId xmlns:a16="http://schemas.microsoft.com/office/drawing/2014/main" id="{DC25AF8A-8E1D-AA2D-E964-92FC210EE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4" name="Ovaal 4323">
                      <a:extLst>
                        <a:ext uri="{FF2B5EF4-FFF2-40B4-BE49-F238E27FC236}">
                          <a16:creationId xmlns:a16="http://schemas.microsoft.com/office/drawing/2014/main" id="{816A85AE-377A-2443-2BCA-E505C7871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14" name="Groep 4313">
                    <a:extLst>
                      <a:ext uri="{FF2B5EF4-FFF2-40B4-BE49-F238E27FC236}">
                        <a16:creationId xmlns:a16="http://schemas.microsoft.com/office/drawing/2014/main" id="{2A62B7EE-F472-3C91-C910-6A60D7BA3F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5" name="Ovaal 4314">
                      <a:extLst>
                        <a:ext uri="{FF2B5EF4-FFF2-40B4-BE49-F238E27FC236}">
                          <a16:creationId xmlns:a16="http://schemas.microsoft.com/office/drawing/2014/main" id="{FED8A741-7A2C-A3CA-8296-E49C914BA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6" name="Ovaal 4315">
                      <a:extLst>
                        <a:ext uri="{FF2B5EF4-FFF2-40B4-BE49-F238E27FC236}">
                          <a16:creationId xmlns:a16="http://schemas.microsoft.com/office/drawing/2014/main" id="{B4BECEDF-96A6-117F-9170-D5E190E08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7" name="Ovaal 4316">
                      <a:extLst>
                        <a:ext uri="{FF2B5EF4-FFF2-40B4-BE49-F238E27FC236}">
                          <a16:creationId xmlns:a16="http://schemas.microsoft.com/office/drawing/2014/main" id="{ED7BB72A-1F39-35E9-2527-E245BA240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8" name="Ovaal 4317">
                      <a:extLst>
                        <a:ext uri="{FF2B5EF4-FFF2-40B4-BE49-F238E27FC236}">
                          <a16:creationId xmlns:a16="http://schemas.microsoft.com/office/drawing/2014/main" id="{815BF7B1-D5E6-97E2-DDD2-596707739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9" name="Ovaal 4318">
                      <a:extLst>
                        <a:ext uri="{FF2B5EF4-FFF2-40B4-BE49-F238E27FC236}">
                          <a16:creationId xmlns:a16="http://schemas.microsoft.com/office/drawing/2014/main" id="{E6487E31-30DF-D52C-272F-D5803655E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2" name="Groep 4221">
                  <a:extLst>
                    <a:ext uri="{FF2B5EF4-FFF2-40B4-BE49-F238E27FC236}">
                      <a16:creationId xmlns:a16="http://schemas.microsoft.com/office/drawing/2014/main" id="{74314135-84B4-90F8-7D9E-1139E24BCF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01" name="Groep 4300">
                    <a:extLst>
                      <a:ext uri="{FF2B5EF4-FFF2-40B4-BE49-F238E27FC236}">
                        <a16:creationId xmlns:a16="http://schemas.microsoft.com/office/drawing/2014/main" id="{EADB6AB7-C008-008A-2666-7C973D1DF6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8" name="Ovaal 4307">
                      <a:extLst>
                        <a:ext uri="{FF2B5EF4-FFF2-40B4-BE49-F238E27FC236}">
                          <a16:creationId xmlns:a16="http://schemas.microsoft.com/office/drawing/2014/main" id="{ABB31497-A656-404F-3BB6-90A3306A3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9" name="Ovaal 4308">
                      <a:extLst>
                        <a:ext uri="{FF2B5EF4-FFF2-40B4-BE49-F238E27FC236}">
                          <a16:creationId xmlns:a16="http://schemas.microsoft.com/office/drawing/2014/main" id="{F3500DC2-D5BD-143C-864C-838D466B69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0" name="Ovaal 4309">
                      <a:extLst>
                        <a:ext uri="{FF2B5EF4-FFF2-40B4-BE49-F238E27FC236}">
                          <a16:creationId xmlns:a16="http://schemas.microsoft.com/office/drawing/2014/main" id="{356C7FDB-2FF4-A4D6-6E19-8A481A42FD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1" name="Ovaal 4310">
                      <a:extLst>
                        <a:ext uri="{FF2B5EF4-FFF2-40B4-BE49-F238E27FC236}">
                          <a16:creationId xmlns:a16="http://schemas.microsoft.com/office/drawing/2014/main" id="{0448BD34-1B53-528D-55D1-D6628CA52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2" name="Ovaal 4311">
                      <a:extLst>
                        <a:ext uri="{FF2B5EF4-FFF2-40B4-BE49-F238E27FC236}">
                          <a16:creationId xmlns:a16="http://schemas.microsoft.com/office/drawing/2014/main" id="{CF5FFA5F-456F-BA7D-523E-2C62BE5BD0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02" name="Groep 4301">
                    <a:extLst>
                      <a:ext uri="{FF2B5EF4-FFF2-40B4-BE49-F238E27FC236}">
                        <a16:creationId xmlns:a16="http://schemas.microsoft.com/office/drawing/2014/main" id="{B59DD7C7-C5B8-DAD1-845C-6F634EA0DE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3" name="Ovaal 4302">
                      <a:extLst>
                        <a:ext uri="{FF2B5EF4-FFF2-40B4-BE49-F238E27FC236}">
                          <a16:creationId xmlns:a16="http://schemas.microsoft.com/office/drawing/2014/main" id="{24FDBEEF-D32B-03DA-D38C-5B64F3212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4" name="Ovaal 4303">
                      <a:extLst>
                        <a:ext uri="{FF2B5EF4-FFF2-40B4-BE49-F238E27FC236}">
                          <a16:creationId xmlns:a16="http://schemas.microsoft.com/office/drawing/2014/main" id="{BC461D11-C7C0-200B-C660-8CC4855A5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5" name="Ovaal 4304">
                      <a:extLst>
                        <a:ext uri="{FF2B5EF4-FFF2-40B4-BE49-F238E27FC236}">
                          <a16:creationId xmlns:a16="http://schemas.microsoft.com/office/drawing/2014/main" id="{6F576B28-43E5-B101-1434-EFE83E55D5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6" name="Ovaal 4305">
                      <a:extLst>
                        <a:ext uri="{FF2B5EF4-FFF2-40B4-BE49-F238E27FC236}">
                          <a16:creationId xmlns:a16="http://schemas.microsoft.com/office/drawing/2014/main" id="{8FE32FA5-2911-609B-F101-8672EC03A8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7" name="Ovaal 4306">
                      <a:extLst>
                        <a:ext uri="{FF2B5EF4-FFF2-40B4-BE49-F238E27FC236}">
                          <a16:creationId xmlns:a16="http://schemas.microsoft.com/office/drawing/2014/main" id="{934AA3DE-D881-65CC-DBE8-45E672F70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3" name="Groep 4222">
                  <a:extLst>
                    <a:ext uri="{FF2B5EF4-FFF2-40B4-BE49-F238E27FC236}">
                      <a16:creationId xmlns:a16="http://schemas.microsoft.com/office/drawing/2014/main" id="{CE514057-AF38-43AB-98D5-E8C90C29CB5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89" name="Groep 4288">
                    <a:extLst>
                      <a:ext uri="{FF2B5EF4-FFF2-40B4-BE49-F238E27FC236}">
                        <a16:creationId xmlns:a16="http://schemas.microsoft.com/office/drawing/2014/main" id="{2FB0DFF2-9F58-48C2-ADF9-1BE6EE8D28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6" name="Ovaal 4295">
                      <a:extLst>
                        <a:ext uri="{FF2B5EF4-FFF2-40B4-BE49-F238E27FC236}">
                          <a16:creationId xmlns:a16="http://schemas.microsoft.com/office/drawing/2014/main" id="{1CF6A472-FA73-4FD9-534C-F2669D0D7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7" name="Ovaal 4296">
                      <a:extLst>
                        <a:ext uri="{FF2B5EF4-FFF2-40B4-BE49-F238E27FC236}">
                          <a16:creationId xmlns:a16="http://schemas.microsoft.com/office/drawing/2014/main" id="{C2F673D0-2818-A448-0CF3-7C00B5371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8" name="Ovaal 4297">
                      <a:extLst>
                        <a:ext uri="{FF2B5EF4-FFF2-40B4-BE49-F238E27FC236}">
                          <a16:creationId xmlns:a16="http://schemas.microsoft.com/office/drawing/2014/main" id="{032953D6-D7B5-A8C4-E6FF-27012BCC3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9" name="Ovaal 4298">
                      <a:extLst>
                        <a:ext uri="{FF2B5EF4-FFF2-40B4-BE49-F238E27FC236}">
                          <a16:creationId xmlns:a16="http://schemas.microsoft.com/office/drawing/2014/main" id="{00629D13-38B0-08EF-0368-69E4C647D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0" name="Ovaal 4299">
                      <a:extLst>
                        <a:ext uri="{FF2B5EF4-FFF2-40B4-BE49-F238E27FC236}">
                          <a16:creationId xmlns:a16="http://schemas.microsoft.com/office/drawing/2014/main" id="{F769E666-4BDE-28CB-D571-69E5DC9F4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90" name="Groep 4289">
                    <a:extLst>
                      <a:ext uri="{FF2B5EF4-FFF2-40B4-BE49-F238E27FC236}">
                        <a16:creationId xmlns:a16="http://schemas.microsoft.com/office/drawing/2014/main" id="{4608260A-7EAA-3D3C-31DD-F7AA1C20C1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1" name="Ovaal 4290">
                      <a:extLst>
                        <a:ext uri="{FF2B5EF4-FFF2-40B4-BE49-F238E27FC236}">
                          <a16:creationId xmlns:a16="http://schemas.microsoft.com/office/drawing/2014/main" id="{B5619441-587B-C2BF-52D4-A35CCAA26D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2" name="Ovaal 4291">
                      <a:extLst>
                        <a:ext uri="{FF2B5EF4-FFF2-40B4-BE49-F238E27FC236}">
                          <a16:creationId xmlns:a16="http://schemas.microsoft.com/office/drawing/2014/main" id="{B6852180-C8A4-B4DD-79E1-1472E9C25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3" name="Ovaal 4292">
                      <a:extLst>
                        <a:ext uri="{FF2B5EF4-FFF2-40B4-BE49-F238E27FC236}">
                          <a16:creationId xmlns:a16="http://schemas.microsoft.com/office/drawing/2014/main" id="{29A01CA5-9F8E-4946-DE2C-75B0F576B0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4" name="Ovaal 4293">
                      <a:extLst>
                        <a:ext uri="{FF2B5EF4-FFF2-40B4-BE49-F238E27FC236}">
                          <a16:creationId xmlns:a16="http://schemas.microsoft.com/office/drawing/2014/main" id="{FEFF12BE-10F3-D487-6B6A-0D52CE613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5" name="Ovaal 4294">
                      <a:extLst>
                        <a:ext uri="{FF2B5EF4-FFF2-40B4-BE49-F238E27FC236}">
                          <a16:creationId xmlns:a16="http://schemas.microsoft.com/office/drawing/2014/main" id="{B5F73F55-42B4-BA2F-9467-C274A3F994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4" name="Groep 4223">
                  <a:extLst>
                    <a:ext uri="{FF2B5EF4-FFF2-40B4-BE49-F238E27FC236}">
                      <a16:creationId xmlns:a16="http://schemas.microsoft.com/office/drawing/2014/main" id="{38E09F39-10A6-41B0-2CF9-48F2C2FC8F3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DF50A5A2-6120-4BF7-C5A0-95B5FDB10C2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84" name="Ovaal 4283">
                      <a:extLst>
                        <a:ext uri="{FF2B5EF4-FFF2-40B4-BE49-F238E27FC236}">
                          <a16:creationId xmlns:a16="http://schemas.microsoft.com/office/drawing/2014/main" id="{85998862-6448-E105-BB06-1B1BC35FA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5" name="Ovaal 4284">
                      <a:extLst>
                        <a:ext uri="{FF2B5EF4-FFF2-40B4-BE49-F238E27FC236}">
                          <a16:creationId xmlns:a16="http://schemas.microsoft.com/office/drawing/2014/main" id="{22DF1363-CEC8-59D4-4950-F00B42574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6" name="Ovaal 4285">
                      <a:extLst>
                        <a:ext uri="{FF2B5EF4-FFF2-40B4-BE49-F238E27FC236}">
                          <a16:creationId xmlns:a16="http://schemas.microsoft.com/office/drawing/2014/main" id="{50177748-79CC-86F3-A9ED-9ADD2B2F0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7" name="Ovaal 4286">
                      <a:extLst>
                        <a:ext uri="{FF2B5EF4-FFF2-40B4-BE49-F238E27FC236}">
                          <a16:creationId xmlns:a16="http://schemas.microsoft.com/office/drawing/2014/main" id="{571EA9D1-460E-E140-652C-054B5C39F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8" name="Ovaal 4287">
                      <a:extLst>
                        <a:ext uri="{FF2B5EF4-FFF2-40B4-BE49-F238E27FC236}">
                          <a16:creationId xmlns:a16="http://schemas.microsoft.com/office/drawing/2014/main" id="{79D16624-7AE9-6ACF-3E9E-EC28CAAD42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78" name="Groep 4277">
                    <a:extLst>
                      <a:ext uri="{FF2B5EF4-FFF2-40B4-BE49-F238E27FC236}">
                        <a16:creationId xmlns:a16="http://schemas.microsoft.com/office/drawing/2014/main" id="{D49B5BF4-23C3-136F-B3B5-58A6841658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9" name="Ovaal 4278">
                      <a:extLst>
                        <a:ext uri="{FF2B5EF4-FFF2-40B4-BE49-F238E27FC236}">
                          <a16:creationId xmlns:a16="http://schemas.microsoft.com/office/drawing/2014/main" id="{5E7DC152-DAB3-8457-AEDC-4CED1B3F0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0" name="Ovaal 4279">
                      <a:extLst>
                        <a:ext uri="{FF2B5EF4-FFF2-40B4-BE49-F238E27FC236}">
                          <a16:creationId xmlns:a16="http://schemas.microsoft.com/office/drawing/2014/main" id="{C7969173-8787-42B4-0B33-66DA958E3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1" name="Ovaal 4280">
                      <a:extLst>
                        <a:ext uri="{FF2B5EF4-FFF2-40B4-BE49-F238E27FC236}">
                          <a16:creationId xmlns:a16="http://schemas.microsoft.com/office/drawing/2014/main" id="{470316B5-3BD0-A05F-E9B7-6C4A26660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2" name="Ovaal 4281">
                      <a:extLst>
                        <a:ext uri="{FF2B5EF4-FFF2-40B4-BE49-F238E27FC236}">
                          <a16:creationId xmlns:a16="http://schemas.microsoft.com/office/drawing/2014/main" id="{34A40119-7879-ED02-86CE-EAC434633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3" name="Ovaal 4282">
                      <a:extLst>
                        <a:ext uri="{FF2B5EF4-FFF2-40B4-BE49-F238E27FC236}">
                          <a16:creationId xmlns:a16="http://schemas.microsoft.com/office/drawing/2014/main" id="{709AAF50-C4B6-3838-4BA3-4524A9B04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5" name="Groep 4224">
                  <a:extLst>
                    <a:ext uri="{FF2B5EF4-FFF2-40B4-BE49-F238E27FC236}">
                      <a16:creationId xmlns:a16="http://schemas.microsoft.com/office/drawing/2014/main" id="{D8041199-9A2D-0CE2-ABB1-4CE36EE39DF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65" name="Groep 4264">
                    <a:extLst>
                      <a:ext uri="{FF2B5EF4-FFF2-40B4-BE49-F238E27FC236}">
                        <a16:creationId xmlns:a16="http://schemas.microsoft.com/office/drawing/2014/main" id="{9BDD7389-29CE-B7B7-623A-28A3B5BC5F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2" name="Ovaal 4271">
                      <a:extLst>
                        <a:ext uri="{FF2B5EF4-FFF2-40B4-BE49-F238E27FC236}">
                          <a16:creationId xmlns:a16="http://schemas.microsoft.com/office/drawing/2014/main" id="{597521F8-C73D-8A54-D788-53EB5A763D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3" name="Ovaal 4272">
                      <a:extLst>
                        <a:ext uri="{FF2B5EF4-FFF2-40B4-BE49-F238E27FC236}">
                          <a16:creationId xmlns:a16="http://schemas.microsoft.com/office/drawing/2014/main" id="{2834D645-57A5-466C-CB68-33DD2D6B7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4" name="Ovaal 4273">
                      <a:extLst>
                        <a:ext uri="{FF2B5EF4-FFF2-40B4-BE49-F238E27FC236}">
                          <a16:creationId xmlns:a16="http://schemas.microsoft.com/office/drawing/2014/main" id="{81DD0A35-6F4F-C508-F36A-171B7869E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5" name="Ovaal 4274">
                      <a:extLst>
                        <a:ext uri="{FF2B5EF4-FFF2-40B4-BE49-F238E27FC236}">
                          <a16:creationId xmlns:a16="http://schemas.microsoft.com/office/drawing/2014/main" id="{8F1618B6-8AE6-BCF2-9CFD-3CAF26E57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6" name="Ovaal 4275">
                      <a:extLst>
                        <a:ext uri="{FF2B5EF4-FFF2-40B4-BE49-F238E27FC236}">
                          <a16:creationId xmlns:a16="http://schemas.microsoft.com/office/drawing/2014/main" id="{798A1D9C-23DC-ED4E-89C0-413636547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66" name="Groep 4265">
                    <a:extLst>
                      <a:ext uri="{FF2B5EF4-FFF2-40B4-BE49-F238E27FC236}">
                        <a16:creationId xmlns:a16="http://schemas.microsoft.com/office/drawing/2014/main" id="{51290E0B-C948-7055-B93D-E007EFD2D5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67" name="Ovaal 4266">
                      <a:extLst>
                        <a:ext uri="{FF2B5EF4-FFF2-40B4-BE49-F238E27FC236}">
                          <a16:creationId xmlns:a16="http://schemas.microsoft.com/office/drawing/2014/main" id="{DB1F09E8-170F-8F81-D56A-EC5BC59DD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8" name="Ovaal 4267">
                      <a:extLst>
                        <a:ext uri="{FF2B5EF4-FFF2-40B4-BE49-F238E27FC236}">
                          <a16:creationId xmlns:a16="http://schemas.microsoft.com/office/drawing/2014/main" id="{D119CDBE-9C14-2255-9917-FBB516666C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9" name="Ovaal 4268">
                      <a:extLst>
                        <a:ext uri="{FF2B5EF4-FFF2-40B4-BE49-F238E27FC236}">
                          <a16:creationId xmlns:a16="http://schemas.microsoft.com/office/drawing/2014/main" id="{11CF9DA2-BD33-4FD4-D4E7-86C10B047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0" name="Ovaal 4269">
                      <a:extLst>
                        <a:ext uri="{FF2B5EF4-FFF2-40B4-BE49-F238E27FC236}">
                          <a16:creationId xmlns:a16="http://schemas.microsoft.com/office/drawing/2014/main" id="{36CD76AE-935F-1862-F308-0EDEBF4BA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1" name="Ovaal 4270">
                      <a:extLst>
                        <a:ext uri="{FF2B5EF4-FFF2-40B4-BE49-F238E27FC236}">
                          <a16:creationId xmlns:a16="http://schemas.microsoft.com/office/drawing/2014/main" id="{8969F3F1-EFBF-2E9E-88CD-2F2181771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6" name="Groep 4225">
                  <a:extLst>
                    <a:ext uri="{FF2B5EF4-FFF2-40B4-BE49-F238E27FC236}">
                      <a16:creationId xmlns:a16="http://schemas.microsoft.com/office/drawing/2014/main" id="{96277DBE-747A-50F7-D2A8-3DC8823D3E3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53" name="Groep 4252">
                    <a:extLst>
                      <a:ext uri="{FF2B5EF4-FFF2-40B4-BE49-F238E27FC236}">
                        <a16:creationId xmlns:a16="http://schemas.microsoft.com/office/drawing/2014/main" id="{482F5FEE-E46A-AECC-9E71-AC9FB1DE81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60" name="Ovaal 4259">
                      <a:extLst>
                        <a:ext uri="{FF2B5EF4-FFF2-40B4-BE49-F238E27FC236}">
                          <a16:creationId xmlns:a16="http://schemas.microsoft.com/office/drawing/2014/main" id="{75F7D5CE-5832-F3C3-D7B5-699B152D6A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1" name="Ovaal 4260">
                      <a:extLst>
                        <a:ext uri="{FF2B5EF4-FFF2-40B4-BE49-F238E27FC236}">
                          <a16:creationId xmlns:a16="http://schemas.microsoft.com/office/drawing/2014/main" id="{7EE95E95-4B5F-2250-CA36-7F1A2C598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2" name="Ovaal 4261">
                      <a:extLst>
                        <a:ext uri="{FF2B5EF4-FFF2-40B4-BE49-F238E27FC236}">
                          <a16:creationId xmlns:a16="http://schemas.microsoft.com/office/drawing/2014/main" id="{4E80A695-D025-881D-E364-2937FFB682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3" name="Ovaal 4262">
                      <a:extLst>
                        <a:ext uri="{FF2B5EF4-FFF2-40B4-BE49-F238E27FC236}">
                          <a16:creationId xmlns:a16="http://schemas.microsoft.com/office/drawing/2014/main" id="{1C3F25C8-2771-F348-90F4-00DFA4B6B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4" name="Ovaal 4263">
                      <a:extLst>
                        <a:ext uri="{FF2B5EF4-FFF2-40B4-BE49-F238E27FC236}">
                          <a16:creationId xmlns:a16="http://schemas.microsoft.com/office/drawing/2014/main" id="{DC3DF0FA-D576-ABD1-3A51-34AF67BB4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54" name="Groep 4253">
                    <a:extLst>
                      <a:ext uri="{FF2B5EF4-FFF2-40B4-BE49-F238E27FC236}">
                        <a16:creationId xmlns:a16="http://schemas.microsoft.com/office/drawing/2014/main" id="{3F0492A2-CFC5-BBBF-26C7-50A6AFFC84C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5" name="Ovaal 4254">
                      <a:extLst>
                        <a:ext uri="{FF2B5EF4-FFF2-40B4-BE49-F238E27FC236}">
                          <a16:creationId xmlns:a16="http://schemas.microsoft.com/office/drawing/2014/main" id="{979B2430-BCB0-E787-B88C-77534E573A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6" name="Ovaal 4255">
                      <a:extLst>
                        <a:ext uri="{FF2B5EF4-FFF2-40B4-BE49-F238E27FC236}">
                          <a16:creationId xmlns:a16="http://schemas.microsoft.com/office/drawing/2014/main" id="{7159D8F8-4DA4-57D5-3DB6-278425F6E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7" name="Ovaal 4256">
                      <a:extLst>
                        <a:ext uri="{FF2B5EF4-FFF2-40B4-BE49-F238E27FC236}">
                          <a16:creationId xmlns:a16="http://schemas.microsoft.com/office/drawing/2014/main" id="{35DA26CA-CC70-C429-FCCA-CF82B10BD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8" name="Ovaal 4257">
                      <a:extLst>
                        <a:ext uri="{FF2B5EF4-FFF2-40B4-BE49-F238E27FC236}">
                          <a16:creationId xmlns:a16="http://schemas.microsoft.com/office/drawing/2014/main" id="{7C3395A5-01DA-30C9-3711-6FA612A68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9" name="Ovaal 4258">
                      <a:extLst>
                        <a:ext uri="{FF2B5EF4-FFF2-40B4-BE49-F238E27FC236}">
                          <a16:creationId xmlns:a16="http://schemas.microsoft.com/office/drawing/2014/main" id="{FAA0A5BB-19FD-BA2E-9732-D905519634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7" name="Groep 4226">
                  <a:extLst>
                    <a:ext uri="{FF2B5EF4-FFF2-40B4-BE49-F238E27FC236}">
                      <a16:creationId xmlns:a16="http://schemas.microsoft.com/office/drawing/2014/main" id="{2470E6D8-34FB-C645-7296-3640806DF41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41" name="Groep 4240">
                    <a:extLst>
                      <a:ext uri="{FF2B5EF4-FFF2-40B4-BE49-F238E27FC236}">
                        <a16:creationId xmlns:a16="http://schemas.microsoft.com/office/drawing/2014/main" id="{0ACF8AA4-E002-7476-D738-8862E9281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8" name="Ovaal 4247">
                      <a:extLst>
                        <a:ext uri="{FF2B5EF4-FFF2-40B4-BE49-F238E27FC236}">
                          <a16:creationId xmlns:a16="http://schemas.microsoft.com/office/drawing/2014/main" id="{85670E18-7E3E-9E18-ABD8-5A52FF6B5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9" name="Ovaal 4248">
                      <a:extLst>
                        <a:ext uri="{FF2B5EF4-FFF2-40B4-BE49-F238E27FC236}">
                          <a16:creationId xmlns:a16="http://schemas.microsoft.com/office/drawing/2014/main" id="{791B4D38-7382-9E6B-2EE9-6CA0EB208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0" name="Ovaal 4249">
                      <a:extLst>
                        <a:ext uri="{FF2B5EF4-FFF2-40B4-BE49-F238E27FC236}">
                          <a16:creationId xmlns:a16="http://schemas.microsoft.com/office/drawing/2014/main" id="{9E5A31D2-DC01-BD19-6888-C34977D09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1" name="Ovaal 4250">
                      <a:extLst>
                        <a:ext uri="{FF2B5EF4-FFF2-40B4-BE49-F238E27FC236}">
                          <a16:creationId xmlns:a16="http://schemas.microsoft.com/office/drawing/2014/main" id="{6C0497C8-6960-CA4E-BB58-E7A44C44E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2" name="Ovaal 4251">
                      <a:extLst>
                        <a:ext uri="{FF2B5EF4-FFF2-40B4-BE49-F238E27FC236}">
                          <a16:creationId xmlns:a16="http://schemas.microsoft.com/office/drawing/2014/main" id="{C4E29439-0A4B-51B7-F178-C2BEAB335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42" name="Groep 4241">
                    <a:extLst>
                      <a:ext uri="{FF2B5EF4-FFF2-40B4-BE49-F238E27FC236}">
                        <a16:creationId xmlns:a16="http://schemas.microsoft.com/office/drawing/2014/main" id="{47DC67F3-0652-7AF1-446B-EB25630F98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3" name="Ovaal 4242">
                      <a:extLst>
                        <a:ext uri="{FF2B5EF4-FFF2-40B4-BE49-F238E27FC236}">
                          <a16:creationId xmlns:a16="http://schemas.microsoft.com/office/drawing/2014/main" id="{32D1DE99-9405-1DB1-918B-BCEA02214F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4" name="Ovaal 4243">
                      <a:extLst>
                        <a:ext uri="{FF2B5EF4-FFF2-40B4-BE49-F238E27FC236}">
                          <a16:creationId xmlns:a16="http://schemas.microsoft.com/office/drawing/2014/main" id="{93FD5CF1-DC5C-0899-0605-95C16C2E0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5" name="Ovaal 4244">
                      <a:extLst>
                        <a:ext uri="{FF2B5EF4-FFF2-40B4-BE49-F238E27FC236}">
                          <a16:creationId xmlns:a16="http://schemas.microsoft.com/office/drawing/2014/main" id="{E40512B4-CC13-A0BD-2BE4-8CCF7B76F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6" name="Ovaal 4245">
                      <a:extLst>
                        <a:ext uri="{FF2B5EF4-FFF2-40B4-BE49-F238E27FC236}">
                          <a16:creationId xmlns:a16="http://schemas.microsoft.com/office/drawing/2014/main" id="{636A105E-D8EE-B198-ADB4-2AF9809C15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7" name="Ovaal 4246">
                      <a:extLst>
                        <a:ext uri="{FF2B5EF4-FFF2-40B4-BE49-F238E27FC236}">
                          <a16:creationId xmlns:a16="http://schemas.microsoft.com/office/drawing/2014/main" id="{756057C7-A213-2ACE-2C31-BCE86B0DBB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28" name="Groep 4227">
                  <a:extLst>
                    <a:ext uri="{FF2B5EF4-FFF2-40B4-BE49-F238E27FC236}">
                      <a16:creationId xmlns:a16="http://schemas.microsoft.com/office/drawing/2014/main" id="{3739A4F7-206A-5FA4-62B2-52B2CF45319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29" name="Groep 4228">
                    <a:extLst>
                      <a:ext uri="{FF2B5EF4-FFF2-40B4-BE49-F238E27FC236}">
                        <a16:creationId xmlns:a16="http://schemas.microsoft.com/office/drawing/2014/main" id="{031E8D46-9A5F-7B6D-6EE0-5B4D9BB464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6" name="Ovaal 4235">
                      <a:extLst>
                        <a:ext uri="{FF2B5EF4-FFF2-40B4-BE49-F238E27FC236}">
                          <a16:creationId xmlns:a16="http://schemas.microsoft.com/office/drawing/2014/main" id="{42DA9472-AC92-C6C2-B22F-B7FDD81EFC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7" name="Ovaal 4236">
                      <a:extLst>
                        <a:ext uri="{FF2B5EF4-FFF2-40B4-BE49-F238E27FC236}">
                          <a16:creationId xmlns:a16="http://schemas.microsoft.com/office/drawing/2014/main" id="{88455699-816A-4C4D-0280-68E17664A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8" name="Ovaal 4237">
                      <a:extLst>
                        <a:ext uri="{FF2B5EF4-FFF2-40B4-BE49-F238E27FC236}">
                          <a16:creationId xmlns:a16="http://schemas.microsoft.com/office/drawing/2014/main" id="{76401D47-9001-7C8A-DC9B-F070B4A973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9" name="Ovaal 4238">
                      <a:extLst>
                        <a:ext uri="{FF2B5EF4-FFF2-40B4-BE49-F238E27FC236}">
                          <a16:creationId xmlns:a16="http://schemas.microsoft.com/office/drawing/2014/main" id="{DD054283-2CEF-4BEF-2C56-6B04E765F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0" name="Ovaal 4239">
                      <a:extLst>
                        <a:ext uri="{FF2B5EF4-FFF2-40B4-BE49-F238E27FC236}">
                          <a16:creationId xmlns:a16="http://schemas.microsoft.com/office/drawing/2014/main" id="{56E2FEC8-BD3D-4AAB-096F-95E36DE755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30" name="Groep 4229">
                    <a:extLst>
                      <a:ext uri="{FF2B5EF4-FFF2-40B4-BE49-F238E27FC236}">
                        <a16:creationId xmlns:a16="http://schemas.microsoft.com/office/drawing/2014/main" id="{AD4E1B91-5EDA-E143-AD5E-1108011B47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1" name="Ovaal 4230">
                      <a:extLst>
                        <a:ext uri="{FF2B5EF4-FFF2-40B4-BE49-F238E27FC236}">
                          <a16:creationId xmlns:a16="http://schemas.microsoft.com/office/drawing/2014/main" id="{CDCB25BF-B54C-92EB-D98C-B868187E2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2" name="Ovaal 4231">
                      <a:extLst>
                        <a:ext uri="{FF2B5EF4-FFF2-40B4-BE49-F238E27FC236}">
                          <a16:creationId xmlns:a16="http://schemas.microsoft.com/office/drawing/2014/main" id="{CC001566-7166-5254-31C5-AD3FCE9BE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3" name="Ovaal 4232">
                      <a:extLst>
                        <a:ext uri="{FF2B5EF4-FFF2-40B4-BE49-F238E27FC236}">
                          <a16:creationId xmlns:a16="http://schemas.microsoft.com/office/drawing/2014/main" id="{CCBBE51B-6379-D894-9FE4-F9994A605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4" name="Ovaal 4233">
                      <a:extLst>
                        <a:ext uri="{FF2B5EF4-FFF2-40B4-BE49-F238E27FC236}">
                          <a16:creationId xmlns:a16="http://schemas.microsoft.com/office/drawing/2014/main" id="{5CBD7508-E361-83A5-B5A3-45A0F916C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5" name="Ovaal 4234">
                      <a:extLst>
                        <a:ext uri="{FF2B5EF4-FFF2-40B4-BE49-F238E27FC236}">
                          <a16:creationId xmlns:a16="http://schemas.microsoft.com/office/drawing/2014/main" id="{CBDF5A82-D8B9-F395-86CF-62DBCA6A34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5" name="Groep 3374">
              <a:extLst>
                <a:ext uri="{FF2B5EF4-FFF2-40B4-BE49-F238E27FC236}">
                  <a16:creationId xmlns:a16="http://schemas.microsoft.com/office/drawing/2014/main" id="{D651705E-83A1-A8A6-74D2-9C438A7CE9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797" name="Groep 3796">
                <a:extLst>
                  <a:ext uri="{FF2B5EF4-FFF2-40B4-BE49-F238E27FC236}">
                    <a16:creationId xmlns:a16="http://schemas.microsoft.com/office/drawing/2014/main" id="{CB187392-A272-6EF6-862B-B499992930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113" name="Groep 4112">
                  <a:extLst>
                    <a:ext uri="{FF2B5EF4-FFF2-40B4-BE49-F238E27FC236}">
                      <a16:creationId xmlns:a16="http://schemas.microsoft.com/office/drawing/2014/main" id="{FC9E8936-530A-A292-8DD5-68707C6AF86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05" name="Groep 4204">
                    <a:extLst>
                      <a:ext uri="{FF2B5EF4-FFF2-40B4-BE49-F238E27FC236}">
                        <a16:creationId xmlns:a16="http://schemas.microsoft.com/office/drawing/2014/main" id="{E1B5DA64-73DB-8C9B-0058-15FD3F956D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2" name="Ovaal 4211">
                      <a:extLst>
                        <a:ext uri="{FF2B5EF4-FFF2-40B4-BE49-F238E27FC236}">
                          <a16:creationId xmlns:a16="http://schemas.microsoft.com/office/drawing/2014/main" id="{2A527F5D-0530-08D0-FEEB-721A12160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3" name="Ovaal 4212">
                      <a:extLst>
                        <a:ext uri="{FF2B5EF4-FFF2-40B4-BE49-F238E27FC236}">
                          <a16:creationId xmlns:a16="http://schemas.microsoft.com/office/drawing/2014/main" id="{AD2C4069-5116-455E-0582-DEE198548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4" name="Ovaal 4213">
                      <a:extLst>
                        <a:ext uri="{FF2B5EF4-FFF2-40B4-BE49-F238E27FC236}">
                          <a16:creationId xmlns:a16="http://schemas.microsoft.com/office/drawing/2014/main" id="{98A50A0D-D51F-2991-5E83-1B7C2B7C2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5" name="Ovaal 4214">
                      <a:extLst>
                        <a:ext uri="{FF2B5EF4-FFF2-40B4-BE49-F238E27FC236}">
                          <a16:creationId xmlns:a16="http://schemas.microsoft.com/office/drawing/2014/main" id="{5389269D-42A6-7C93-42C7-4C7343D30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6" name="Ovaal 4215">
                      <a:extLst>
                        <a:ext uri="{FF2B5EF4-FFF2-40B4-BE49-F238E27FC236}">
                          <a16:creationId xmlns:a16="http://schemas.microsoft.com/office/drawing/2014/main" id="{AE422736-7B05-B4F1-026B-83EA294C9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06" name="Groep 4205">
                    <a:extLst>
                      <a:ext uri="{FF2B5EF4-FFF2-40B4-BE49-F238E27FC236}">
                        <a16:creationId xmlns:a16="http://schemas.microsoft.com/office/drawing/2014/main" id="{0A11BF7E-8FA1-7E37-5739-77777EC3EC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7" name="Ovaal 4206">
                      <a:extLst>
                        <a:ext uri="{FF2B5EF4-FFF2-40B4-BE49-F238E27FC236}">
                          <a16:creationId xmlns:a16="http://schemas.microsoft.com/office/drawing/2014/main" id="{22D4DD5A-64FE-6CF0-B580-D5F3E0796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8" name="Ovaal 4207">
                      <a:extLst>
                        <a:ext uri="{FF2B5EF4-FFF2-40B4-BE49-F238E27FC236}">
                          <a16:creationId xmlns:a16="http://schemas.microsoft.com/office/drawing/2014/main" id="{14E6950D-C993-9517-7FA2-357B43D69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9" name="Ovaal 4208">
                      <a:extLst>
                        <a:ext uri="{FF2B5EF4-FFF2-40B4-BE49-F238E27FC236}">
                          <a16:creationId xmlns:a16="http://schemas.microsoft.com/office/drawing/2014/main" id="{7D630F62-11E2-B267-4ACE-B3FCD3BF8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0" name="Ovaal 4209">
                      <a:extLst>
                        <a:ext uri="{FF2B5EF4-FFF2-40B4-BE49-F238E27FC236}">
                          <a16:creationId xmlns:a16="http://schemas.microsoft.com/office/drawing/2014/main" id="{F4BC67F2-9C0A-7C67-6F10-EC3542F48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1" name="Ovaal 4210">
                      <a:extLst>
                        <a:ext uri="{FF2B5EF4-FFF2-40B4-BE49-F238E27FC236}">
                          <a16:creationId xmlns:a16="http://schemas.microsoft.com/office/drawing/2014/main" id="{1890DD4D-3987-E67E-4F2F-84A4EE89B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4" name="Groep 4113">
                  <a:extLst>
                    <a:ext uri="{FF2B5EF4-FFF2-40B4-BE49-F238E27FC236}">
                      <a16:creationId xmlns:a16="http://schemas.microsoft.com/office/drawing/2014/main" id="{6CC52382-B31C-0057-DBCB-D685255973E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93" name="Groep 4192">
                    <a:extLst>
                      <a:ext uri="{FF2B5EF4-FFF2-40B4-BE49-F238E27FC236}">
                        <a16:creationId xmlns:a16="http://schemas.microsoft.com/office/drawing/2014/main" id="{AC6243B3-7511-800F-8233-5D59C5AFE4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0" name="Ovaal 4199">
                      <a:extLst>
                        <a:ext uri="{FF2B5EF4-FFF2-40B4-BE49-F238E27FC236}">
                          <a16:creationId xmlns:a16="http://schemas.microsoft.com/office/drawing/2014/main" id="{24A59D80-E330-34FA-EEFC-0075B8898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1" name="Ovaal 4200">
                      <a:extLst>
                        <a:ext uri="{FF2B5EF4-FFF2-40B4-BE49-F238E27FC236}">
                          <a16:creationId xmlns:a16="http://schemas.microsoft.com/office/drawing/2014/main" id="{66853343-8B6B-DB45-E4DD-FB7350E29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2" name="Ovaal 4201">
                      <a:extLst>
                        <a:ext uri="{FF2B5EF4-FFF2-40B4-BE49-F238E27FC236}">
                          <a16:creationId xmlns:a16="http://schemas.microsoft.com/office/drawing/2014/main" id="{C84E1BAC-9F46-7EBF-19A5-6C51230498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3" name="Ovaal 4202">
                      <a:extLst>
                        <a:ext uri="{FF2B5EF4-FFF2-40B4-BE49-F238E27FC236}">
                          <a16:creationId xmlns:a16="http://schemas.microsoft.com/office/drawing/2014/main" id="{1FF25DC2-A0D1-F7D4-0083-5C7D4F0EFE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4" name="Ovaal 4203">
                      <a:extLst>
                        <a:ext uri="{FF2B5EF4-FFF2-40B4-BE49-F238E27FC236}">
                          <a16:creationId xmlns:a16="http://schemas.microsoft.com/office/drawing/2014/main" id="{38BF2175-2929-3663-B960-675E8CF72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94" name="Groep 4193">
                    <a:extLst>
                      <a:ext uri="{FF2B5EF4-FFF2-40B4-BE49-F238E27FC236}">
                        <a16:creationId xmlns:a16="http://schemas.microsoft.com/office/drawing/2014/main" id="{785A3657-2BD0-3FDC-586A-D8BFB415B6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5" name="Ovaal 4194">
                      <a:extLst>
                        <a:ext uri="{FF2B5EF4-FFF2-40B4-BE49-F238E27FC236}">
                          <a16:creationId xmlns:a16="http://schemas.microsoft.com/office/drawing/2014/main" id="{704D6574-0113-7319-5655-84DEAA0AA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6" name="Ovaal 4195">
                      <a:extLst>
                        <a:ext uri="{FF2B5EF4-FFF2-40B4-BE49-F238E27FC236}">
                          <a16:creationId xmlns:a16="http://schemas.microsoft.com/office/drawing/2014/main" id="{22D1C8DA-1B60-2DFB-60A6-0B69178E0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7" name="Ovaal 4196">
                      <a:extLst>
                        <a:ext uri="{FF2B5EF4-FFF2-40B4-BE49-F238E27FC236}">
                          <a16:creationId xmlns:a16="http://schemas.microsoft.com/office/drawing/2014/main" id="{927A5384-310D-A097-DC82-1122FCDE7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8" name="Ovaal 4197">
                      <a:extLst>
                        <a:ext uri="{FF2B5EF4-FFF2-40B4-BE49-F238E27FC236}">
                          <a16:creationId xmlns:a16="http://schemas.microsoft.com/office/drawing/2014/main" id="{9910C135-9A06-4A70-BAC8-886ACAA663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9" name="Ovaal 4198">
                      <a:extLst>
                        <a:ext uri="{FF2B5EF4-FFF2-40B4-BE49-F238E27FC236}">
                          <a16:creationId xmlns:a16="http://schemas.microsoft.com/office/drawing/2014/main" id="{FD0270C7-1D15-3153-7175-7813F5CC7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5" name="Groep 4114">
                  <a:extLst>
                    <a:ext uri="{FF2B5EF4-FFF2-40B4-BE49-F238E27FC236}">
                      <a16:creationId xmlns:a16="http://schemas.microsoft.com/office/drawing/2014/main" id="{FB4BD411-9833-2718-6C41-45AA22456B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81" name="Groep 4180">
                    <a:extLst>
                      <a:ext uri="{FF2B5EF4-FFF2-40B4-BE49-F238E27FC236}">
                        <a16:creationId xmlns:a16="http://schemas.microsoft.com/office/drawing/2014/main" id="{4245EBCF-E443-072E-FFB0-CAA34FED3C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8" name="Ovaal 4187">
                      <a:extLst>
                        <a:ext uri="{FF2B5EF4-FFF2-40B4-BE49-F238E27FC236}">
                          <a16:creationId xmlns:a16="http://schemas.microsoft.com/office/drawing/2014/main" id="{F4F7A91C-E011-C25A-7CD7-4508975F30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9" name="Ovaal 4188">
                      <a:extLst>
                        <a:ext uri="{FF2B5EF4-FFF2-40B4-BE49-F238E27FC236}">
                          <a16:creationId xmlns:a16="http://schemas.microsoft.com/office/drawing/2014/main" id="{CC2C6D7F-97E7-AFA8-71EB-FFDC705E9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0" name="Ovaal 4189">
                      <a:extLst>
                        <a:ext uri="{FF2B5EF4-FFF2-40B4-BE49-F238E27FC236}">
                          <a16:creationId xmlns:a16="http://schemas.microsoft.com/office/drawing/2014/main" id="{A5D70384-AEA3-95B9-074E-ACC77949F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1" name="Ovaal 4190">
                      <a:extLst>
                        <a:ext uri="{FF2B5EF4-FFF2-40B4-BE49-F238E27FC236}">
                          <a16:creationId xmlns:a16="http://schemas.microsoft.com/office/drawing/2014/main" id="{CC6F1945-09E5-78C8-8D88-FAC8831BC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2" name="Ovaal 4191">
                      <a:extLst>
                        <a:ext uri="{FF2B5EF4-FFF2-40B4-BE49-F238E27FC236}">
                          <a16:creationId xmlns:a16="http://schemas.microsoft.com/office/drawing/2014/main" id="{F7A2C2E7-705D-C20C-9CE4-487C87022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82" name="Groep 4181">
                    <a:extLst>
                      <a:ext uri="{FF2B5EF4-FFF2-40B4-BE49-F238E27FC236}">
                        <a16:creationId xmlns:a16="http://schemas.microsoft.com/office/drawing/2014/main" id="{FD369F90-24F0-002A-9431-B128B1E3C2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3" name="Ovaal 4182">
                      <a:extLst>
                        <a:ext uri="{FF2B5EF4-FFF2-40B4-BE49-F238E27FC236}">
                          <a16:creationId xmlns:a16="http://schemas.microsoft.com/office/drawing/2014/main" id="{F2E8A5B3-3E9E-1C42-B32B-495CACE22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4" name="Ovaal 4183">
                      <a:extLst>
                        <a:ext uri="{FF2B5EF4-FFF2-40B4-BE49-F238E27FC236}">
                          <a16:creationId xmlns:a16="http://schemas.microsoft.com/office/drawing/2014/main" id="{34C5A587-9D0F-DE8D-5037-669535933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5" name="Ovaal 4184">
                      <a:extLst>
                        <a:ext uri="{FF2B5EF4-FFF2-40B4-BE49-F238E27FC236}">
                          <a16:creationId xmlns:a16="http://schemas.microsoft.com/office/drawing/2014/main" id="{2772377F-4E55-905E-7BB8-0CD59378D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6" name="Ovaal 4185">
                      <a:extLst>
                        <a:ext uri="{FF2B5EF4-FFF2-40B4-BE49-F238E27FC236}">
                          <a16:creationId xmlns:a16="http://schemas.microsoft.com/office/drawing/2014/main" id="{CBF534E4-6165-A61C-72C6-563FDBB038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7" name="Ovaal 4186">
                      <a:extLst>
                        <a:ext uri="{FF2B5EF4-FFF2-40B4-BE49-F238E27FC236}">
                          <a16:creationId xmlns:a16="http://schemas.microsoft.com/office/drawing/2014/main" id="{D179E219-41E8-88BC-3B3C-29A071981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6" name="Groep 4115">
                  <a:extLst>
                    <a:ext uri="{FF2B5EF4-FFF2-40B4-BE49-F238E27FC236}">
                      <a16:creationId xmlns:a16="http://schemas.microsoft.com/office/drawing/2014/main" id="{9036AB25-2A27-7F80-0367-6F679830C28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69" name="Groep 4168">
                    <a:extLst>
                      <a:ext uri="{FF2B5EF4-FFF2-40B4-BE49-F238E27FC236}">
                        <a16:creationId xmlns:a16="http://schemas.microsoft.com/office/drawing/2014/main" id="{93015CDE-4E14-22EF-7C08-1233AF3D08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6" name="Ovaal 4175">
                      <a:extLst>
                        <a:ext uri="{FF2B5EF4-FFF2-40B4-BE49-F238E27FC236}">
                          <a16:creationId xmlns:a16="http://schemas.microsoft.com/office/drawing/2014/main" id="{DBE5ED34-E196-5B32-C632-852EDA94A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7" name="Ovaal 4176">
                      <a:extLst>
                        <a:ext uri="{FF2B5EF4-FFF2-40B4-BE49-F238E27FC236}">
                          <a16:creationId xmlns:a16="http://schemas.microsoft.com/office/drawing/2014/main" id="{D3FB456D-D526-9CDF-D67B-E01B7AEA59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8" name="Ovaal 4177">
                      <a:extLst>
                        <a:ext uri="{FF2B5EF4-FFF2-40B4-BE49-F238E27FC236}">
                          <a16:creationId xmlns:a16="http://schemas.microsoft.com/office/drawing/2014/main" id="{CCDB13D5-DDDE-143F-B328-0C268B682D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9" name="Ovaal 4178">
                      <a:extLst>
                        <a:ext uri="{FF2B5EF4-FFF2-40B4-BE49-F238E27FC236}">
                          <a16:creationId xmlns:a16="http://schemas.microsoft.com/office/drawing/2014/main" id="{2CDDB8BB-CC78-6830-854E-A94F0D0EDD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0" name="Ovaal 4179">
                      <a:extLst>
                        <a:ext uri="{FF2B5EF4-FFF2-40B4-BE49-F238E27FC236}">
                          <a16:creationId xmlns:a16="http://schemas.microsoft.com/office/drawing/2014/main" id="{20B2BE93-7A02-7A99-13DB-0CD1C503C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70" name="Groep 4169">
                    <a:extLst>
                      <a:ext uri="{FF2B5EF4-FFF2-40B4-BE49-F238E27FC236}">
                        <a16:creationId xmlns:a16="http://schemas.microsoft.com/office/drawing/2014/main" id="{6BB06D5C-7A10-3AB6-8E81-C0E55AE529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1" name="Ovaal 4170">
                      <a:extLst>
                        <a:ext uri="{FF2B5EF4-FFF2-40B4-BE49-F238E27FC236}">
                          <a16:creationId xmlns:a16="http://schemas.microsoft.com/office/drawing/2014/main" id="{2C760ED4-F2D4-1141-68AD-AFB8479AD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2" name="Ovaal 4171">
                      <a:extLst>
                        <a:ext uri="{FF2B5EF4-FFF2-40B4-BE49-F238E27FC236}">
                          <a16:creationId xmlns:a16="http://schemas.microsoft.com/office/drawing/2014/main" id="{EC3A0592-5E4D-A8D0-17B5-BE1CF7DA0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3" name="Ovaal 4172">
                      <a:extLst>
                        <a:ext uri="{FF2B5EF4-FFF2-40B4-BE49-F238E27FC236}">
                          <a16:creationId xmlns:a16="http://schemas.microsoft.com/office/drawing/2014/main" id="{740922F8-5C84-E1E3-898C-1CCE52D45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4" name="Ovaal 4173">
                      <a:extLst>
                        <a:ext uri="{FF2B5EF4-FFF2-40B4-BE49-F238E27FC236}">
                          <a16:creationId xmlns:a16="http://schemas.microsoft.com/office/drawing/2014/main" id="{9DD03B3B-BB8F-662D-D6AC-869C71023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5" name="Ovaal 4174">
                      <a:extLst>
                        <a:ext uri="{FF2B5EF4-FFF2-40B4-BE49-F238E27FC236}">
                          <a16:creationId xmlns:a16="http://schemas.microsoft.com/office/drawing/2014/main" id="{0988DC2A-896F-4247-C3A1-D63969CEE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7" name="Groep 4116">
                  <a:extLst>
                    <a:ext uri="{FF2B5EF4-FFF2-40B4-BE49-F238E27FC236}">
                      <a16:creationId xmlns:a16="http://schemas.microsoft.com/office/drawing/2014/main" id="{2050A8AB-17FC-422B-4A23-D260438D414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57" name="Groep 4156">
                    <a:extLst>
                      <a:ext uri="{FF2B5EF4-FFF2-40B4-BE49-F238E27FC236}">
                        <a16:creationId xmlns:a16="http://schemas.microsoft.com/office/drawing/2014/main" id="{7330D9DF-ABB0-A022-D9E2-9790F511AE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64" name="Ovaal 4163">
                      <a:extLst>
                        <a:ext uri="{FF2B5EF4-FFF2-40B4-BE49-F238E27FC236}">
                          <a16:creationId xmlns:a16="http://schemas.microsoft.com/office/drawing/2014/main" id="{938D3FC0-4781-F8B7-84E2-3541E5769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5" name="Ovaal 4164">
                      <a:extLst>
                        <a:ext uri="{FF2B5EF4-FFF2-40B4-BE49-F238E27FC236}">
                          <a16:creationId xmlns:a16="http://schemas.microsoft.com/office/drawing/2014/main" id="{DAF3F170-652F-EBC8-02C7-B02DCF2B1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6" name="Ovaal 4165">
                      <a:extLst>
                        <a:ext uri="{FF2B5EF4-FFF2-40B4-BE49-F238E27FC236}">
                          <a16:creationId xmlns:a16="http://schemas.microsoft.com/office/drawing/2014/main" id="{11715706-C8B2-8BA5-5F61-879D5132C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7" name="Ovaal 4166">
                      <a:extLst>
                        <a:ext uri="{FF2B5EF4-FFF2-40B4-BE49-F238E27FC236}">
                          <a16:creationId xmlns:a16="http://schemas.microsoft.com/office/drawing/2014/main" id="{32656BBA-F30A-DA97-7F0E-83D735561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8" name="Ovaal 4167">
                      <a:extLst>
                        <a:ext uri="{FF2B5EF4-FFF2-40B4-BE49-F238E27FC236}">
                          <a16:creationId xmlns:a16="http://schemas.microsoft.com/office/drawing/2014/main" id="{09F00896-27DA-A06C-0F15-315F5F25F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58" name="Groep 4157">
                    <a:extLst>
                      <a:ext uri="{FF2B5EF4-FFF2-40B4-BE49-F238E27FC236}">
                        <a16:creationId xmlns:a16="http://schemas.microsoft.com/office/drawing/2014/main" id="{3361A6C8-5636-4286-C338-6A64423A6B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9" name="Ovaal 4158">
                      <a:extLst>
                        <a:ext uri="{FF2B5EF4-FFF2-40B4-BE49-F238E27FC236}">
                          <a16:creationId xmlns:a16="http://schemas.microsoft.com/office/drawing/2014/main" id="{6807CFE9-010E-5AB9-5247-E6AEAAF20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0" name="Ovaal 4159">
                      <a:extLst>
                        <a:ext uri="{FF2B5EF4-FFF2-40B4-BE49-F238E27FC236}">
                          <a16:creationId xmlns:a16="http://schemas.microsoft.com/office/drawing/2014/main" id="{047D0905-ABE7-32BA-14FD-9272B4F83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1" name="Ovaal 4160">
                      <a:extLst>
                        <a:ext uri="{FF2B5EF4-FFF2-40B4-BE49-F238E27FC236}">
                          <a16:creationId xmlns:a16="http://schemas.microsoft.com/office/drawing/2014/main" id="{CA74E3DC-4660-83CF-1AF2-C1890C83E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2" name="Ovaal 4161">
                      <a:extLst>
                        <a:ext uri="{FF2B5EF4-FFF2-40B4-BE49-F238E27FC236}">
                          <a16:creationId xmlns:a16="http://schemas.microsoft.com/office/drawing/2014/main" id="{D1E6C373-49EF-7E8A-DBC0-77E4FBB4D6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63" name="Ovaal 4162">
                      <a:extLst>
                        <a:ext uri="{FF2B5EF4-FFF2-40B4-BE49-F238E27FC236}">
                          <a16:creationId xmlns:a16="http://schemas.microsoft.com/office/drawing/2014/main" id="{A9C8FD28-488D-2C8F-597D-BE702DE23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8" name="Groep 4117">
                  <a:extLst>
                    <a:ext uri="{FF2B5EF4-FFF2-40B4-BE49-F238E27FC236}">
                      <a16:creationId xmlns:a16="http://schemas.microsoft.com/office/drawing/2014/main" id="{BF40DBBC-D198-8414-7548-5159A77C587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45" name="Groep 4144">
                    <a:extLst>
                      <a:ext uri="{FF2B5EF4-FFF2-40B4-BE49-F238E27FC236}">
                        <a16:creationId xmlns:a16="http://schemas.microsoft.com/office/drawing/2014/main" id="{BE90BDA3-3843-3627-65B7-3A0039FD056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2" name="Ovaal 4151">
                      <a:extLst>
                        <a:ext uri="{FF2B5EF4-FFF2-40B4-BE49-F238E27FC236}">
                          <a16:creationId xmlns:a16="http://schemas.microsoft.com/office/drawing/2014/main" id="{8F45EF40-3682-931C-F675-7DEF6638B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3" name="Ovaal 4152">
                      <a:extLst>
                        <a:ext uri="{FF2B5EF4-FFF2-40B4-BE49-F238E27FC236}">
                          <a16:creationId xmlns:a16="http://schemas.microsoft.com/office/drawing/2014/main" id="{F308BA94-FD85-9CA3-F624-1BC1F61E4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4" name="Ovaal 4153">
                      <a:extLst>
                        <a:ext uri="{FF2B5EF4-FFF2-40B4-BE49-F238E27FC236}">
                          <a16:creationId xmlns:a16="http://schemas.microsoft.com/office/drawing/2014/main" id="{DCD13705-F3B5-F21F-D0DA-1C8F0C383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5" name="Ovaal 4154">
                      <a:extLst>
                        <a:ext uri="{FF2B5EF4-FFF2-40B4-BE49-F238E27FC236}">
                          <a16:creationId xmlns:a16="http://schemas.microsoft.com/office/drawing/2014/main" id="{FC083A63-8806-6F75-6A50-868011C9A9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6" name="Ovaal 4155">
                      <a:extLst>
                        <a:ext uri="{FF2B5EF4-FFF2-40B4-BE49-F238E27FC236}">
                          <a16:creationId xmlns:a16="http://schemas.microsoft.com/office/drawing/2014/main" id="{3FECF829-7CD1-A160-CA98-854005573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46" name="Groep 4145">
                    <a:extLst>
                      <a:ext uri="{FF2B5EF4-FFF2-40B4-BE49-F238E27FC236}">
                        <a16:creationId xmlns:a16="http://schemas.microsoft.com/office/drawing/2014/main" id="{3A5DE6C1-7E02-C857-88A1-056D545604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7" name="Ovaal 4146">
                      <a:extLst>
                        <a:ext uri="{FF2B5EF4-FFF2-40B4-BE49-F238E27FC236}">
                          <a16:creationId xmlns:a16="http://schemas.microsoft.com/office/drawing/2014/main" id="{16976DAA-1081-3A06-8E6A-57D53A716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8" name="Ovaal 4147">
                      <a:extLst>
                        <a:ext uri="{FF2B5EF4-FFF2-40B4-BE49-F238E27FC236}">
                          <a16:creationId xmlns:a16="http://schemas.microsoft.com/office/drawing/2014/main" id="{2551A023-AD98-1318-D32C-07B930126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9" name="Ovaal 4148">
                      <a:extLst>
                        <a:ext uri="{FF2B5EF4-FFF2-40B4-BE49-F238E27FC236}">
                          <a16:creationId xmlns:a16="http://schemas.microsoft.com/office/drawing/2014/main" id="{CE1C75CD-BF29-AAC0-0EFA-C3A45BE8F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0" name="Ovaal 4149">
                      <a:extLst>
                        <a:ext uri="{FF2B5EF4-FFF2-40B4-BE49-F238E27FC236}">
                          <a16:creationId xmlns:a16="http://schemas.microsoft.com/office/drawing/2014/main" id="{4C06FEE8-4D3C-2D10-2272-F27E54F84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1" name="Ovaal 4150">
                      <a:extLst>
                        <a:ext uri="{FF2B5EF4-FFF2-40B4-BE49-F238E27FC236}">
                          <a16:creationId xmlns:a16="http://schemas.microsoft.com/office/drawing/2014/main" id="{A8FDE833-0814-7B7B-00E9-C5D079802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19" name="Groep 4118">
                  <a:extLst>
                    <a:ext uri="{FF2B5EF4-FFF2-40B4-BE49-F238E27FC236}">
                      <a16:creationId xmlns:a16="http://schemas.microsoft.com/office/drawing/2014/main" id="{CEB18F7B-07CE-F0F8-BEB1-CC381DAAEB4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33" name="Groep 4132">
                    <a:extLst>
                      <a:ext uri="{FF2B5EF4-FFF2-40B4-BE49-F238E27FC236}">
                        <a16:creationId xmlns:a16="http://schemas.microsoft.com/office/drawing/2014/main" id="{36665DAA-E6B1-E711-7A8F-753BE1D15C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0" name="Ovaal 4139">
                      <a:extLst>
                        <a:ext uri="{FF2B5EF4-FFF2-40B4-BE49-F238E27FC236}">
                          <a16:creationId xmlns:a16="http://schemas.microsoft.com/office/drawing/2014/main" id="{11999C07-FBA2-09F6-1EED-ECE50AE6FE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1" name="Ovaal 4140">
                      <a:extLst>
                        <a:ext uri="{FF2B5EF4-FFF2-40B4-BE49-F238E27FC236}">
                          <a16:creationId xmlns:a16="http://schemas.microsoft.com/office/drawing/2014/main" id="{73A31FD0-3469-80F6-2489-93F8CE9CAD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2" name="Ovaal 4141">
                      <a:extLst>
                        <a:ext uri="{FF2B5EF4-FFF2-40B4-BE49-F238E27FC236}">
                          <a16:creationId xmlns:a16="http://schemas.microsoft.com/office/drawing/2014/main" id="{A3973184-2559-D1E3-C024-EDFAA9AA2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3" name="Ovaal 4142">
                      <a:extLst>
                        <a:ext uri="{FF2B5EF4-FFF2-40B4-BE49-F238E27FC236}">
                          <a16:creationId xmlns:a16="http://schemas.microsoft.com/office/drawing/2014/main" id="{D900C8F3-0F1E-F783-EA6E-70D7E61CAF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4" name="Ovaal 4143">
                      <a:extLst>
                        <a:ext uri="{FF2B5EF4-FFF2-40B4-BE49-F238E27FC236}">
                          <a16:creationId xmlns:a16="http://schemas.microsoft.com/office/drawing/2014/main" id="{D18526B6-5EAB-A5D3-0D8C-26D2F139A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34" name="Groep 4133">
                    <a:extLst>
                      <a:ext uri="{FF2B5EF4-FFF2-40B4-BE49-F238E27FC236}">
                        <a16:creationId xmlns:a16="http://schemas.microsoft.com/office/drawing/2014/main" id="{DE37F8B7-47F2-427A-CC20-166DAA1698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5" name="Ovaal 4134">
                      <a:extLst>
                        <a:ext uri="{FF2B5EF4-FFF2-40B4-BE49-F238E27FC236}">
                          <a16:creationId xmlns:a16="http://schemas.microsoft.com/office/drawing/2014/main" id="{93CDDA6B-1114-1B68-A4E7-EC1B1B04C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6" name="Ovaal 4135">
                      <a:extLst>
                        <a:ext uri="{FF2B5EF4-FFF2-40B4-BE49-F238E27FC236}">
                          <a16:creationId xmlns:a16="http://schemas.microsoft.com/office/drawing/2014/main" id="{6EB8D936-79D5-2361-F1C0-3FACA51C8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7" name="Ovaal 4136">
                      <a:extLst>
                        <a:ext uri="{FF2B5EF4-FFF2-40B4-BE49-F238E27FC236}">
                          <a16:creationId xmlns:a16="http://schemas.microsoft.com/office/drawing/2014/main" id="{BCB2F2E6-E50E-0573-77DC-F7A2217DF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8" name="Ovaal 4137">
                      <a:extLst>
                        <a:ext uri="{FF2B5EF4-FFF2-40B4-BE49-F238E27FC236}">
                          <a16:creationId xmlns:a16="http://schemas.microsoft.com/office/drawing/2014/main" id="{949CB2A7-ECF0-3D4A-8827-BFBAD4300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9" name="Ovaal 4138">
                      <a:extLst>
                        <a:ext uri="{FF2B5EF4-FFF2-40B4-BE49-F238E27FC236}">
                          <a16:creationId xmlns:a16="http://schemas.microsoft.com/office/drawing/2014/main" id="{1E7FCC7D-6161-5B9E-5B11-540EA634B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20" name="Groep 4119">
                  <a:extLst>
                    <a:ext uri="{FF2B5EF4-FFF2-40B4-BE49-F238E27FC236}">
                      <a16:creationId xmlns:a16="http://schemas.microsoft.com/office/drawing/2014/main" id="{E64A3FCE-1D6D-3027-971C-3B6966F7EB4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21" name="Groep 4120">
                    <a:extLst>
                      <a:ext uri="{FF2B5EF4-FFF2-40B4-BE49-F238E27FC236}">
                        <a16:creationId xmlns:a16="http://schemas.microsoft.com/office/drawing/2014/main" id="{8DD9FE90-8094-D192-0865-8A14E024FA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8" name="Ovaal 4127">
                      <a:extLst>
                        <a:ext uri="{FF2B5EF4-FFF2-40B4-BE49-F238E27FC236}">
                          <a16:creationId xmlns:a16="http://schemas.microsoft.com/office/drawing/2014/main" id="{88FDB8A2-41D2-D91A-A78D-ECEED1926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9" name="Ovaal 4128">
                      <a:extLst>
                        <a:ext uri="{FF2B5EF4-FFF2-40B4-BE49-F238E27FC236}">
                          <a16:creationId xmlns:a16="http://schemas.microsoft.com/office/drawing/2014/main" id="{80292027-F08F-98FC-92C4-00776FF3B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0" name="Ovaal 4129">
                      <a:extLst>
                        <a:ext uri="{FF2B5EF4-FFF2-40B4-BE49-F238E27FC236}">
                          <a16:creationId xmlns:a16="http://schemas.microsoft.com/office/drawing/2014/main" id="{27CC9FC5-80A9-3352-A7F5-E65B460F4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1" name="Ovaal 4130">
                      <a:extLst>
                        <a:ext uri="{FF2B5EF4-FFF2-40B4-BE49-F238E27FC236}">
                          <a16:creationId xmlns:a16="http://schemas.microsoft.com/office/drawing/2014/main" id="{24F14D4D-CE1C-2582-D703-1F896F2F8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2" name="Ovaal 4131">
                      <a:extLst>
                        <a:ext uri="{FF2B5EF4-FFF2-40B4-BE49-F238E27FC236}">
                          <a16:creationId xmlns:a16="http://schemas.microsoft.com/office/drawing/2014/main" id="{067B6A33-5CAD-7079-96B4-D396FE8B5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2" name="Groep 4121">
                    <a:extLst>
                      <a:ext uri="{FF2B5EF4-FFF2-40B4-BE49-F238E27FC236}">
                        <a16:creationId xmlns:a16="http://schemas.microsoft.com/office/drawing/2014/main" id="{2A0A018F-43C6-FBD7-792C-9736B2F0D3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3" name="Ovaal 4122">
                      <a:extLst>
                        <a:ext uri="{FF2B5EF4-FFF2-40B4-BE49-F238E27FC236}">
                          <a16:creationId xmlns:a16="http://schemas.microsoft.com/office/drawing/2014/main" id="{B1227F82-6D98-529E-9755-966A03E84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4" name="Ovaal 4123">
                      <a:extLst>
                        <a:ext uri="{FF2B5EF4-FFF2-40B4-BE49-F238E27FC236}">
                          <a16:creationId xmlns:a16="http://schemas.microsoft.com/office/drawing/2014/main" id="{80FA0A8E-9144-A9C7-10C2-F5364DC4D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5" name="Ovaal 4124">
                      <a:extLst>
                        <a:ext uri="{FF2B5EF4-FFF2-40B4-BE49-F238E27FC236}">
                          <a16:creationId xmlns:a16="http://schemas.microsoft.com/office/drawing/2014/main" id="{DE8A354B-C845-185A-D0F0-C5EDF5BD8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6" name="Ovaal 4125">
                      <a:extLst>
                        <a:ext uri="{FF2B5EF4-FFF2-40B4-BE49-F238E27FC236}">
                          <a16:creationId xmlns:a16="http://schemas.microsoft.com/office/drawing/2014/main" id="{33E96947-CB91-10B6-8432-85AC0F28DB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7" name="Ovaal 4126">
                      <a:extLst>
                        <a:ext uri="{FF2B5EF4-FFF2-40B4-BE49-F238E27FC236}">
                          <a16:creationId xmlns:a16="http://schemas.microsoft.com/office/drawing/2014/main" id="{4EEA77B7-4404-FCC9-35BD-509C925E7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798" name="Groep 3797">
                <a:extLst>
                  <a:ext uri="{FF2B5EF4-FFF2-40B4-BE49-F238E27FC236}">
                    <a16:creationId xmlns:a16="http://schemas.microsoft.com/office/drawing/2014/main" id="{333E7C02-18D7-4558-76ED-A576A8BB292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009" name="Groep 4008">
                  <a:extLst>
                    <a:ext uri="{FF2B5EF4-FFF2-40B4-BE49-F238E27FC236}">
                      <a16:creationId xmlns:a16="http://schemas.microsoft.com/office/drawing/2014/main" id="{DD5C4C0D-952F-CC75-5574-FA839225929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01" name="Groep 4100">
                    <a:extLst>
                      <a:ext uri="{FF2B5EF4-FFF2-40B4-BE49-F238E27FC236}">
                        <a16:creationId xmlns:a16="http://schemas.microsoft.com/office/drawing/2014/main" id="{41DBF24B-B88A-E9FB-F393-147FA61FCBA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8" name="Ovaal 4107">
                      <a:extLst>
                        <a:ext uri="{FF2B5EF4-FFF2-40B4-BE49-F238E27FC236}">
                          <a16:creationId xmlns:a16="http://schemas.microsoft.com/office/drawing/2014/main" id="{96A5506A-8A9A-6960-9490-F90103C2A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9" name="Ovaal 4108">
                      <a:extLst>
                        <a:ext uri="{FF2B5EF4-FFF2-40B4-BE49-F238E27FC236}">
                          <a16:creationId xmlns:a16="http://schemas.microsoft.com/office/drawing/2014/main" id="{C09754B1-4368-0C2E-02C8-DECF0F681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0" name="Ovaal 4109">
                      <a:extLst>
                        <a:ext uri="{FF2B5EF4-FFF2-40B4-BE49-F238E27FC236}">
                          <a16:creationId xmlns:a16="http://schemas.microsoft.com/office/drawing/2014/main" id="{5D2EAEB6-484A-73C7-0CCD-761D2F9E1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1" name="Ovaal 4110">
                      <a:extLst>
                        <a:ext uri="{FF2B5EF4-FFF2-40B4-BE49-F238E27FC236}">
                          <a16:creationId xmlns:a16="http://schemas.microsoft.com/office/drawing/2014/main" id="{D595B2D4-7615-C5AE-89A1-585177BC2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2" name="Ovaal 4111">
                      <a:extLst>
                        <a:ext uri="{FF2B5EF4-FFF2-40B4-BE49-F238E27FC236}">
                          <a16:creationId xmlns:a16="http://schemas.microsoft.com/office/drawing/2014/main" id="{63D78E72-F1AE-EBCA-2711-E11136AB8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02" name="Groep 4101">
                    <a:extLst>
                      <a:ext uri="{FF2B5EF4-FFF2-40B4-BE49-F238E27FC236}">
                        <a16:creationId xmlns:a16="http://schemas.microsoft.com/office/drawing/2014/main" id="{C42AD56A-C78C-BE32-7946-1A57085EC7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3" name="Ovaal 4102">
                      <a:extLst>
                        <a:ext uri="{FF2B5EF4-FFF2-40B4-BE49-F238E27FC236}">
                          <a16:creationId xmlns:a16="http://schemas.microsoft.com/office/drawing/2014/main" id="{50052344-1798-E89A-823C-C582C12F53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4" name="Ovaal 4103">
                      <a:extLst>
                        <a:ext uri="{FF2B5EF4-FFF2-40B4-BE49-F238E27FC236}">
                          <a16:creationId xmlns:a16="http://schemas.microsoft.com/office/drawing/2014/main" id="{2B28FA59-85D2-813F-4862-37CADECC7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5" name="Ovaal 4104">
                      <a:extLst>
                        <a:ext uri="{FF2B5EF4-FFF2-40B4-BE49-F238E27FC236}">
                          <a16:creationId xmlns:a16="http://schemas.microsoft.com/office/drawing/2014/main" id="{B5689AF6-69F6-064B-142E-E4DFDED08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4106" name="Ovaal 4105">
                      <a:extLst>
                        <a:ext uri="{FF2B5EF4-FFF2-40B4-BE49-F238E27FC236}">
                          <a16:creationId xmlns:a16="http://schemas.microsoft.com/office/drawing/2014/main" id="{E35632EE-BBF3-095F-887A-5F7ED01F8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7" name="Ovaal 4106">
                      <a:extLst>
                        <a:ext uri="{FF2B5EF4-FFF2-40B4-BE49-F238E27FC236}">
                          <a16:creationId xmlns:a16="http://schemas.microsoft.com/office/drawing/2014/main" id="{2D6858CF-4857-AE4A-3F31-EBA306A7D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0" name="Groep 4009">
                  <a:extLst>
                    <a:ext uri="{FF2B5EF4-FFF2-40B4-BE49-F238E27FC236}">
                      <a16:creationId xmlns:a16="http://schemas.microsoft.com/office/drawing/2014/main" id="{9EEC9D97-EE38-64D6-1801-2143D7DC057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89" name="Groep 4088">
                    <a:extLst>
                      <a:ext uri="{FF2B5EF4-FFF2-40B4-BE49-F238E27FC236}">
                        <a16:creationId xmlns:a16="http://schemas.microsoft.com/office/drawing/2014/main" id="{971A022B-3707-ABFF-56B6-5C2272A796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6" name="Ovaal 4095">
                      <a:extLst>
                        <a:ext uri="{FF2B5EF4-FFF2-40B4-BE49-F238E27FC236}">
                          <a16:creationId xmlns:a16="http://schemas.microsoft.com/office/drawing/2014/main" id="{037A7CA8-E4DA-DCD8-F25B-4B3EA5DFB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7" name="Ovaal 4096">
                      <a:extLst>
                        <a:ext uri="{FF2B5EF4-FFF2-40B4-BE49-F238E27FC236}">
                          <a16:creationId xmlns:a16="http://schemas.microsoft.com/office/drawing/2014/main" id="{807F881D-E191-CE80-A2DB-614959AE7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8" name="Ovaal 4097">
                      <a:extLst>
                        <a:ext uri="{FF2B5EF4-FFF2-40B4-BE49-F238E27FC236}">
                          <a16:creationId xmlns:a16="http://schemas.microsoft.com/office/drawing/2014/main" id="{A6C6F183-69E7-9EB0-9CCD-A1EBA3F05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9" name="Ovaal 4098">
                      <a:extLst>
                        <a:ext uri="{FF2B5EF4-FFF2-40B4-BE49-F238E27FC236}">
                          <a16:creationId xmlns:a16="http://schemas.microsoft.com/office/drawing/2014/main" id="{D2AF6FA9-8C01-EF7C-0123-0072C83E0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0" name="Ovaal 4099">
                      <a:extLst>
                        <a:ext uri="{FF2B5EF4-FFF2-40B4-BE49-F238E27FC236}">
                          <a16:creationId xmlns:a16="http://schemas.microsoft.com/office/drawing/2014/main" id="{087C0E7E-4A40-F601-95FE-9E5EBDFDC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90" name="Groep 4089">
                    <a:extLst>
                      <a:ext uri="{FF2B5EF4-FFF2-40B4-BE49-F238E27FC236}">
                        <a16:creationId xmlns:a16="http://schemas.microsoft.com/office/drawing/2014/main" id="{834B3518-2B4A-4F5A-FCD4-CAE9BD7890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1" name="Ovaal 4090">
                      <a:extLst>
                        <a:ext uri="{FF2B5EF4-FFF2-40B4-BE49-F238E27FC236}">
                          <a16:creationId xmlns:a16="http://schemas.microsoft.com/office/drawing/2014/main" id="{7C37CF0D-D8BC-D525-2746-8256DAB00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2" name="Ovaal 4091">
                      <a:extLst>
                        <a:ext uri="{FF2B5EF4-FFF2-40B4-BE49-F238E27FC236}">
                          <a16:creationId xmlns:a16="http://schemas.microsoft.com/office/drawing/2014/main" id="{E5D436B8-D7FF-2C91-99FF-11944A84A9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3" name="Ovaal 4092">
                      <a:extLst>
                        <a:ext uri="{FF2B5EF4-FFF2-40B4-BE49-F238E27FC236}">
                          <a16:creationId xmlns:a16="http://schemas.microsoft.com/office/drawing/2014/main" id="{7480698F-4C80-9394-1E9F-0E52E43C1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4" name="Ovaal 4093">
                      <a:extLst>
                        <a:ext uri="{FF2B5EF4-FFF2-40B4-BE49-F238E27FC236}">
                          <a16:creationId xmlns:a16="http://schemas.microsoft.com/office/drawing/2014/main" id="{6C0D5F35-3F38-D5A4-3288-9D2244C9C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5" name="Ovaal 4094">
                      <a:extLst>
                        <a:ext uri="{FF2B5EF4-FFF2-40B4-BE49-F238E27FC236}">
                          <a16:creationId xmlns:a16="http://schemas.microsoft.com/office/drawing/2014/main" id="{72D5797A-1F5F-655D-9B9F-EDE9A82A0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1" name="Groep 4010">
                  <a:extLst>
                    <a:ext uri="{FF2B5EF4-FFF2-40B4-BE49-F238E27FC236}">
                      <a16:creationId xmlns:a16="http://schemas.microsoft.com/office/drawing/2014/main" id="{728109E9-921E-A232-F20C-97F8B4DB81D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77" name="Groep 4076">
                    <a:extLst>
                      <a:ext uri="{FF2B5EF4-FFF2-40B4-BE49-F238E27FC236}">
                        <a16:creationId xmlns:a16="http://schemas.microsoft.com/office/drawing/2014/main" id="{B3745692-BA4B-D5AA-A707-E50D5C36F5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84" name="Ovaal 4083">
                      <a:extLst>
                        <a:ext uri="{FF2B5EF4-FFF2-40B4-BE49-F238E27FC236}">
                          <a16:creationId xmlns:a16="http://schemas.microsoft.com/office/drawing/2014/main" id="{3A71A6D0-5A55-F587-4FB9-3CC4C9DBD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5" name="Ovaal 4084">
                      <a:extLst>
                        <a:ext uri="{FF2B5EF4-FFF2-40B4-BE49-F238E27FC236}">
                          <a16:creationId xmlns:a16="http://schemas.microsoft.com/office/drawing/2014/main" id="{57745DE5-7EA6-B0F8-1289-7124B5F6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6" name="Ovaal 4085">
                      <a:extLst>
                        <a:ext uri="{FF2B5EF4-FFF2-40B4-BE49-F238E27FC236}">
                          <a16:creationId xmlns:a16="http://schemas.microsoft.com/office/drawing/2014/main" id="{FFDB3677-8996-9E76-F218-B8F84D899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7" name="Ovaal 4086">
                      <a:extLst>
                        <a:ext uri="{FF2B5EF4-FFF2-40B4-BE49-F238E27FC236}">
                          <a16:creationId xmlns:a16="http://schemas.microsoft.com/office/drawing/2014/main" id="{30527DE1-6946-1746-B3E8-8BFE90AE3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8" name="Ovaal 4087">
                      <a:extLst>
                        <a:ext uri="{FF2B5EF4-FFF2-40B4-BE49-F238E27FC236}">
                          <a16:creationId xmlns:a16="http://schemas.microsoft.com/office/drawing/2014/main" id="{9561E6AB-C432-5FA2-3913-1D778D7DA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78" name="Groep 4077">
                    <a:extLst>
                      <a:ext uri="{FF2B5EF4-FFF2-40B4-BE49-F238E27FC236}">
                        <a16:creationId xmlns:a16="http://schemas.microsoft.com/office/drawing/2014/main" id="{07D028C9-B417-FCD7-F7E5-9F3F487190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9" name="Ovaal 4078">
                      <a:extLst>
                        <a:ext uri="{FF2B5EF4-FFF2-40B4-BE49-F238E27FC236}">
                          <a16:creationId xmlns:a16="http://schemas.microsoft.com/office/drawing/2014/main" id="{B916C17A-3D53-C221-8BE7-3E7673B92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0" name="Ovaal 4079">
                      <a:extLst>
                        <a:ext uri="{FF2B5EF4-FFF2-40B4-BE49-F238E27FC236}">
                          <a16:creationId xmlns:a16="http://schemas.microsoft.com/office/drawing/2014/main" id="{F274CA30-A27B-8F8F-A152-EBA1C4279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1" name="Ovaal 4080">
                      <a:extLst>
                        <a:ext uri="{FF2B5EF4-FFF2-40B4-BE49-F238E27FC236}">
                          <a16:creationId xmlns:a16="http://schemas.microsoft.com/office/drawing/2014/main" id="{93C06893-801C-7190-A0F2-9F5FBE054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2" name="Ovaal 4081">
                      <a:extLst>
                        <a:ext uri="{FF2B5EF4-FFF2-40B4-BE49-F238E27FC236}">
                          <a16:creationId xmlns:a16="http://schemas.microsoft.com/office/drawing/2014/main" id="{A14E19C2-3332-4B7C-6D9F-B7D412414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3" name="Ovaal 4082">
                      <a:extLst>
                        <a:ext uri="{FF2B5EF4-FFF2-40B4-BE49-F238E27FC236}">
                          <a16:creationId xmlns:a16="http://schemas.microsoft.com/office/drawing/2014/main" id="{0528790B-2E3C-6BD9-9CFB-44AFE2D8E4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2" name="Groep 4011">
                  <a:extLst>
                    <a:ext uri="{FF2B5EF4-FFF2-40B4-BE49-F238E27FC236}">
                      <a16:creationId xmlns:a16="http://schemas.microsoft.com/office/drawing/2014/main" id="{277E58A0-5469-4E71-1CDE-4FCDECC762A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65" name="Groep 4064">
                    <a:extLst>
                      <a:ext uri="{FF2B5EF4-FFF2-40B4-BE49-F238E27FC236}">
                        <a16:creationId xmlns:a16="http://schemas.microsoft.com/office/drawing/2014/main" id="{D83B726E-2A01-1996-2863-10725D9A0C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2" name="Ovaal 4071">
                      <a:extLst>
                        <a:ext uri="{FF2B5EF4-FFF2-40B4-BE49-F238E27FC236}">
                          <a16:creationId xmlns:a16="http://schemas.microsoft.com/office/drawing/2014/main" id="{E47078D8-6633-D2B6-F3F5-AAE1D7120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3" name="Ovaal 4072">
                      <a:extLst>
                        <a:ext uri="{FF2B5EF4-FFF2-40B4-BE49-F238E27FC236}">
                          <a16:creationId xmlns:a16="http://schemas.microsoft.com/office/drawing/2014/main" id="{71CAB44B-9301-AC5A-EAE9-F8CDDAEF5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4" name="Ovaal 4073">
                      <a:extLst>
                        <a:ext uri="{FF2B5EF4-FFF2-40B4-BE49-F238E27FC236}">
                          <a16:creationId xmlns:a16="http://schemas.microsoft.com/office/drawing/2014/main" id="{9706BFEA-416B-D0F3-10DE-2CA610F74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5" name="Ovaal 4074">
                      <a:extLst>
                        <a:ext uri="{FF2B5EF4-FFF2-40B4-BE49-F238E27FC236}">
                          <a16:creationId xmlns:a16="http://schemas.microsoft.com/office/drawing/2014/main" id="{B7BBDBCB-BAE0-B34B-05AB-C7110EF65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6" name="Ovaal 4075">
                      <a:extLst>
                        <a:ext uri="{FF2B5EF4-FFF2-40B4-BE49-F238E27FC236}">
                          <a16:creationId xmlns:a16="http://schemas.microsoft.com/office/drawing/2014/main" id="{A8CBFB4B-775F-4C2C-A260-B6E4BDC44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66" name="Groep 4065">
                    <a:extLst>
                      <a:ext uri="{FF2B5EF4-FFF2-40B4-BE49-F238E27FC236}">
                        <a16:creationId xmlns:a16="http://schemas.microsoft.com/office/drawing/2014/main" id="{E6F09E82-265D-FEE9-43BC-139B44DF1C6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7" name="Ovaal 4066">
                      <a:extLst>
                        <a:ext uri="{FF2B5EF4-FFF2-40B4-BE49-F238E27FC236}">
                          <a16:creationId xmlns:a16="http://schemas.microsoft.com/office/drawing/2014/main" id="{5F9811D7-5F81-7439-4252-CBDFC83C8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8" name="Ovaal 4067">
                      <a:extLst>
                        <a:ext uri="{FF2B5EF4-FFF2-40B4-BE49-F238E27FC236}">
                          <a16:creationId xmlns:a16="http://schemas.microsoft.com/office/drawing/2014/main" id="{1ED6734E-B0D8-1E49-4338-6CAFA9ADA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9" name="Ovaal 4068">
                      <a:extLst>
                        <a:ext uri="{FF2B5EF4-FFF2-40B4-BE49-F238E27FC236}">
                          <a16:creationId xmlns:a16="http://schemas.microsoft.com/office/drawing/2014/main" id="{9DB425EF-690E-82C7-AE04-42BB45C00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0" name="Ovaal 4069">
                      <a:extLst>
                        <a:ext uri="{FF2B5EF4-FFF2-40B4-BE49-F238E27FC236}">
                          <a16:creationId xmlns:a16="http://schemas.microsoft.com/office/drawing/2014/main" id="{5CDDCC45-A187-024F-2ED1-8BC99FB28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1" name="Ovaal 4070">
                      <a:extLst>
                        <a:ext uri="{FF2B5EF4-FFF2-40B4-BE49-F238E27FC236}">
                          <a16:creationId xmlns:a16="http://schemas.microsoft.com/office/drawing/2014/main" id="{9C13EF2D-32FD-7734-8406-9A184917D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3" name="Groep 4012">
                  <a:extLst>
                    <a:ext uri="{FF2B5EF4-FFF2-40B4-BE49-F238E27FC236}">
                      <a16:creationId xmlns:a16="http://schemas.microsoft.com/office/drawing/2014/main" id="{8D2F1DE6-AF67-7C98-52AC-3EDB2F745F0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053" name="Groep 4052">
                    <a:extLst>
                      <a:ext uri="{FF2B5EF4-FFF2-40B4-BE49-F238E27FC236}">
                        <a16:creationId xmlns:a16="http://schemas.microsoft.com/office/drawing/2014/main" id="{0BA76BC2-81BD-22C9-D369-4998B63D21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0" name="Ovaal 4059">
                      <a:extLst>
                        <a:ext uri="{FF2B5EF4-FFF2-40B4-BE49-F238E27FC236}">
                          <a16:creationId xmlns:a16="http://schemas.microsoft.com/office/drawing/2014/main" id="{0506A3EF-317C-8CD3-D8B9-CDAB94D11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1" name="Ovaal 4060">
                      <a:extLst>
                        <a:ext uri="{FF2B5EF4-FFF2-40B4-BE49-F238E27FC236}">
                          <a16:creationId xmlns:a16="http://schemas.microsoft.com/office/drawing/2014/main" id="{0ECB2024-A0ED-D90C-6C0B-3953AFC09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2" name="Ovaal 4061">
                      <a:extLst>
                        <a:ext uri="{FF2B5EF4-FFF2-40B4-BE49-F238E27FC236}">
                          <a16:creationId xmlns:a16="http://schemas.microsoft.com/office/drawing/2014/main" id="{1E231D23-1202-584F-BE57-12EC551271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3" name="Ovaal 4062">
                      <a:extLst>
                        <a:ext uri="{FF2B5EF4-FFF2-40B4-BE49-F238E27FC236}">
                          <a16:creationId xmlns:a16="http://schemas.microsoft.com/office/drawing/2014/main" id="{4D9C903C-49DF-B94E-7AD8-4D6869646A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4" name="Ovaal 4063">
                      <a:extLst>
                        <a:ext uri="{FF2B5EF4-FFF2-40B4-BE49-F238E27FC236}">
                          <a16:creationId xmlns:a16="http://schemas.microsoft.com/office/drawing/2014/main" id="{18459DA4-03D5-508F-2DED-6A7E44BD5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54" name="Groep 4053">
                    <a:extLst>
                      <a:ext uri="{FF2B5EF4-FFF2-40B4-BE49-F238E27FC236}">
                        <a16:creationId xmlns:a16="http://schemas.microsoft.com/office/drawing/2014/main" id="{2C91FE71-8E38-EE1E-7A84-BF4DC5A850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055" name="Ovaal 4054">
                      <a:extLst>
                        <a:ext uri="{FF2B5EF4-FFF2-40B4-BE49-F238E27FC236}">
                          <a16:creationId xmlns:a16="http://schemas.microsoft.com/office/drawing/2014/main" id="{67DFF392-A7A9-9120-B92F-B550FC6DE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6" name="Ovaal 4055">
                      <a:extLst>
                        <a:ext uri="{FF2B5EF4-FFF2-40B4-BE49-F238E27FC236}">
                          <a16:creationId xmlns:a16="http://schemas.microsoft.com/office/drawing/2014/main" id="{4073DC67-CABF-5445-2CB8-E67FA1A99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7" name="Ovaal 4056">
                      <a:extLst>
                        <a:ext uri="{FF2B5EF4-FFF2-40B4-BE49-F238E27FC236}">
                          <a16:creationId xmlns:a16="http://schemas.microsoft.com/office/drawing/2014/main" id="{684179FD-55D3-1829-016A-2658D10D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8" name="Ovaal 4057">
                      <a:extLst>
                        <a:ext uri="{FF2B5EF4-FFF2-40B4-BE49-F238E27FC236}">
                          <a16:creationId xmlns:a16="http://schemas.microsoft.com/office/drawing/2014/main" id="{B5296EA2-6A7E-D236-B71A-CC302935AB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9" name="Ovaal 4058">
                      <a:extLst>
                        <a:ext uri="{FF2B5EF4-FFF2-40B4-BE49-F238E27FC236}">
                          <a16:creationId xmlns:a16="http://schemas.microsoft.com/office/drawing/2014/main" id="{ACFB736D-9356-AEBA-2387-17A54B23C0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4" name="Groep 4013">
                  <a:extLst>
                    <a:ext uri="{FF2B5EF4-FFF2-40B4-BE49-F238E27FC236}">
                      <a16:creationId xmlns:a16="http://schemas.microsoft.com/office/drawing/2014/main" id="{8B2CEF19-3857-3F10-B724-9396AADA8EF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41" name="Groep 4040">
                    <a:extLst>
                      <a:ext uri="{FF2B5EF4-FFF2-40B4-BE49-F238E27FC236}">
                        <a16:creationId xmlns:a16="http://schemas.microsoft.com/office/drawing/2014/main" id="{83E9FCD3-E4CA-1DD7-CC3E-78BD266BB1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8" name="Ovaal 4047">
                      <a:extLst>
                        <a:ext uri="{FF2B5EF4-FFF2-40B4-BE49-F238E27FC236}">
                          <a16:creationId xmlns:a16="http://schemas.microsoft.com/office/drawing/2014/main" id="{A4323408-69E1-BCFF-32B5-D05BFB05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9" name="Ovaal 4048">
                      <a:extLst>
                        <a:ext uri="{FF2B5EF4-FFF2-40B4-BE49-F238E27FC236}">
                          <a16:creationId xmlns:a16="http://schemas.microsoft.com/office/drawing/2014/main" id="{B54C3BE2-A675-6A39-5BB8-E63FCE3DC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0" name="Ovaal 4049">
                      <a:extLst>
                        <a:ext uri="{FF2B5EF4-FFF2-40B4-BE49-F238E27FC236}">
                          <a16:creationId xmlns:a16="http://schemas.microsoft.com/office/drawing/2014/main" id="{A2C32FC1-0A56-FEC0-39E6-6553018EA3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1" name="Ovaal 4050">
                      <a:extLst>
                        <a:ext uri="{FF2B5EF4-FFF2-40B4-BE49-F238E27FC236}">
                          <a16:creationId xmlns:a16="http://schemas.microsoft.com/office/drawing/2014/main" id="{94BC4523-DE44-70AF-7CD9-28DA6F07E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2" name="Ovaal 4051">
                      <a:extLst>
                        <a:ext uri="{FF2B5EF4-FFF2-40B4-BE49-F238E27FC236}">
                          <a16:creationId xmlns:a16="http://schemas.microsoft.com/office/drawing/2014/main" id="{3D10F003-B10A-7043-8249-916CECEBC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42" name="Groep 4041">
                    <a:extLst>
                      <a:ext uri="{FF2B5EF4-FFF2-40B4-BE49-F238E27FC236}">
                        <a16:creationId xmlns:a16="http://schemas.microsoft.com/office/drawing/2014/main" id="{33F99AEE-087A-6DEA-0A93-3BACF6694F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3" name="Ovaal 4042">
                      <a:extLst>
                        <a:ext uri="{FF2B5EF4-FFF2-40B4-BE49-F238E27FC236}">
                          <a16:creationId xmlns:a16="http://schemas.microsoft.com/office/drawing/2014/main" id="{CDA0AB6F-1A29-E0A4-B2A8-61E411280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4" name="Ovaal 4043">
                      <a:extLst>
                        <a:ext uri="{FF2B5EF4-FFF2-40B4-BE49-F238E27FC236}">
                          <a16:creationId xmlns:a16="http://schemas.microsoft.com/office/drawing/2014/main" id="{913C6D4F-0ED5-BE31-DFC4-D4055A333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5" name="Ovaal 4044">
                      <a:extLst>
                        <a:ext uri="{FF2B5EF4-FFF2-40B4-BE49-F238E27FC236}">
                          <a16:creationId xmlns:a16="http://schemas.microsoft.com/office/drawing/2014/main" id="{1631B625-0E01-04AB-DCB1-E4ACCF7D88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6" name="Ovaal 4045">
                      <a:extLst>
                        <a:ext uri="{FF2B5EF4-FFF2-40B4-BE49-F238E27FC236}">
                          <a16:creationId xmlns:a16="http://schemas.microsoft.com/office/drawing/2014/main" id="{424ACFA8-3580-30AA-8251-30BC1446C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7" name="Ovaal 4046">
                      <a:extLst>
                        <a:ext uri="{FF2B5EF4-FFF2-40B4-BE49-F238E27FC236}">
                          <a16:creationId xmlns:a16="http://schemas.microsoft.com/office/drawing/2014/main" id="{B4AB7B52-D9C9-789D-76AD-75D14A32C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5" name="Groep 4014">
                  <a:extLst>
                    <a:ext uri="{FF2B5EF4-FFF2-40B4-BE49-F238E27FC236}">
                      <a16:creationId xmlns:a16="http://schemas.microsoft.com/office/drawing/2014/main" id="{8D6D253F-6F59-1BCD-7498-F6E5C4C7D3D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29" name="Groep 4028">
                    <a:extLst>
                      <a:ext uri="{FF2B5EF4-FFF2-40B4-BE49-F238E27FC236}">
                        <a16:creationId xmlns:a16="http://schemas.microsoft.com/office/drawing/2014/main" id="{5D7F9DC2-5394-478A-7436-AF1CB0B8AE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6" name="Ovaal 4035">
                      <a:extLst>
                        <a:ext uri="{FF2B5EF4-FFF2-40B4-BE49-F238E27FC236}">
                          <a16:creationId xmlns:a16="http://schemas.microsoft.com/office/drawing/2014/main" id="{08F9C10F-4EFC-559B-BD24-DE9CC8C56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7" name="Ovaal 4036">
                      <a:extLst>
                        <a:ext uri="{FF2B5EF4-FFF2-40B4-BE49-F238E27FC236}">
                          <a16:creationId xmlns:a16="http://schemas.microsoft.com/office/drawing/2014/main" id="{70D45862-375B-B222-4CFA-AE8DFD79C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8" name="Ovaal 4037">
                      <a:extLst>
                        <a:ext uri="{FF2B5EF4-FFF2-40B4-BE49-F238E27FC236}">
                          <a16:creationId xmlns:a16="http://schemas.microsoft.com/office/drawing/2014/main" id="{55575578-9ABD-6131-BD60-704D1A3F2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9" name="Ovaal 4038">
                      <a:extLst>
                        <a:ext uri="{FF2B5EF4-FFF2-40B4-BE49-F238E27FC236}">
                          <a16:creationId xmlns:a16="http://schemas.microsoft.com/office/drawing/2014/main" id="{FC0ED66D-989A-8BB3-A55A-72C22261F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0" name="Ovaal 4039">
                      <a:extLst>
                        <a:ext uri="{FF2B5EF4-FFF2-40B4-BE49-F238E27FC236}">
                          <a16:creationId xmlns:a16="http://schemas.microsoft.com/office/drawing/2014/main" id="{AA95386F-CC9F-BC4D-674D-0A15EE9F9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30" name="Groep 4029">
                    <a:extLst>
                      <a:ext uri="{FF2B5EF4-FFF2-40B4-BE49-F238E27FC236}">
                        <a16:creationId xmlns:a16="http://schemas.microsoft.com/office/drawing/2014/main" id="{C25CAEAF-4019-99AC-351E-7BE043156A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1" name="Ovaal 4030">
                      <a:extLst>
                        <a:ext uri="{FF2B5EF4-FFF2-40B4-BE49-F238E27FC236}">
                          <a16:creationId xmlns:a16="http://schemas.microsoft.com/office/drawing/2014/main" id="{8158B624-D95A-EDB2-8E9E-7FB295D4FE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2" name="Ovaal 4031">
                      <a:extLst>
                        <a:ext uri="{FF2B5EF4-FFF2-40B4-BE49-F238E27FC236}">
                          <a16:creationId xmlns:a16="http://schemas.microsoft.com/office/drawing/2014/main" id="{D9867017-F580-89A6-CFA4-81DCCAE01C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3" name="Ovaal 4032">
                      <a:extLst>
                        <a:ext uri="{FF2B5EF4-FFF2-40B4-BE49-F238E27FC236}">
                          <a16:creationId xmlns:a16="http://schemas.microsoft.com/office/drawing/2014/main" id="{2EEA8D2E-6528-3E36-4ABD-5B8DDDD4CF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4" name="Ovaal 4033">
                      <a:extLst>
                        <a:ext uri="{FF2B5EF4-FFF2-40B4-BE49-F238E27FC236}">
                          <a16:creationId xmlns:a16="http://schemas.microsoft.com/office/drawing/2014/main" id="{51EEB1F3-7C3B-120A-F20F-FF25B2236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5" name="Ovaal 4034">
                      <a:extLst>
                        <a:ext uri="{FF2B5EF4-FFF2-40B4-BE49-F238E27FC236}">
                          <a16:creationId xmlns:a16="http://schemas.microsoft.com/office/drawing/2014/main" id="{7CD558F7-AA51-A565-721B-BC5EC6A89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16" name="Groep 4015">
                  <a:extLst>
                    <a:ext uri="{FF2B5EF4-FFF2-40B4-BE49-F238E27FC236}">
                      <a16:creationId xmlns:a16="http://schemas.microsoft.com/office/drawing/2014/main" id="{76219871-7EE2-E2E1-4DFB-20CBDBD735B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17" name="Groep 4016">
                    <a:extLst>
                      <a:ext uri="{FF2B5EF4-FFF2-40B4-BE49-F238E27FC236}">
                        <a16:creationId xmlns:a16="http://schemas.microsoft.com/office/drawing/2014/main" id="{DEB6C2DC-8471-871B-3377-04AF6A272D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4" name="Ovaal 4023">
                      <a:extLst>
                        <a:ext uri="{FF2B5EF4-FFF2-40B4-BE49-F238E27FC236}">
                          <a16:creationId xmlns:a16="http://schemas.microsoft.com/office/drawing/2014/main" id="{2251B1E2-08B7-C61E-1C92-F2AC12E1C1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5" name="Ovaal 4024">
                      <a:extLst>
                        <a:ext uri="{FF2B5EF4-FFF2-40B4-BE49-F238E27FC236}">
                          <a16:creationId xmlns:a16="http://schemas.microsoft.com/office/drawing/2014/main" id="{41BC0F24-CAF1-B48C-9699-525FE98EC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6" name="Ovaal 4025">
                      <a:extLst>
                        <a:ext uri="{FF2B5EF4-FFF2-40B4-BE49-F238E27FC236}">
                          <a16:creationId xmlns:a16="http://schemas.microsoft.com/office/drawing/2014/main" id="{CA2AE303-6E0B-F3EA-A955-FEFED207A5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7" name="Ovaal 4026">
                      <a:extLst>
                        <a:ext uri="{FF2B5EF4-FFF2-40B4-BE49-F238E27FC236}">
                          <a16:creationId xmlns:a16="http://schemas.microsoft.com/office/drawing/2014/main" id="{E1F3825C-311E-5659-79BE-08D10196B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8" name="Ovaal 4027">
                      <a:extLst>
                        <a:ext uri="{FF2B5EF4-FFF2-40B4-BE49-F238E27FC236}">
                          <a16:creationId xmlns:a16="http://schemas.microsoft.com/office/drawing/2014/main" id="{0237E30D-F4B4-A6B5-4035-9E3287090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18" name="Groep 4017">
                    <a:extLst>
                      <a:ext uri="{FF2B5EF4-FFF2-40B4-BE49-F238E27FC236}">
                        <a16:creationId xmlns:a16="http://schemas.microsoft.com/office/drawing/2014/main" id="{D5BF7770-A189-130D-16CD-A91EC6C320D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9" name="Ovaal 4018">
                      <a:extLst>
                        <a:ext uri="{FF2B5EF4-FFF2-40B4-BE49-F238E27FC236}">
                          <a16:creationId xmlns:a16="http://schemas.microsoft.com/office/drawing/2014/main" id="{7841B0DD-DB73-C91C-C333-FD839F218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0" name="Ovaal 4019">
                      <a:extLst>
                        <a:ext uri="{FF2B5EF4-FFF2-40B4-BE49-F238E27FC236}">
                          <a16:creationId xmlns:a16="http://schemas.microsoft.com/office/drawing/2014/main" id="{34E65928-F164-9F1B-DD4F-7A2F4408C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1" name="Ovaal 4020">
                      <a:extLst>
                        <a:ext uri="{FF2B5EF4-FFF2-40B4-BE49-F238E27FC236}">
                          <a16:creationId xmlns:a16="http://schemas.microsoft.com/office/drawing/2014/main" id="{81466655-6325-C7BD-D991-2BEC07BD2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2" name="Ovaal 4021">
                      <a:extLst>
                        <a:ext uri="{FF2B5EF4-FFF2-40B4-BE49-F238E27FC236}">
                          <a16:creationId xmlns:a16="http://schemas.microsoft.com/office/drawing/2014/main" id="{40F475BC-56DF-0124-DAE1-A632F6006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3" name="Ovaal 4022">
                      <a:extLst>
                        <a:ext uri="{FF2B5EF4-FFF2-40B4-BE49-F238E27FC236}">
                          <a16:creationId xmlns:a16="http://schemas.microsoft.com/office/drawing/2014/main" id="{59047780-D495-6E88-745F-528448082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799" name="Groep 3798">
                <a:extLst>
                  <a:ext uri="{FF2B5EF4-FFF2-40B4-BE49-F238E27FC236}">
                    <a16:creationId xmlns:a16="http://schemas.microsoft.com/office/drawing/2014/main" id="{FAB9244F-8E4E-0F70-84B1-62E32BBCBE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905" name="Groep 3904">
                  <a:extLst>
                    <a:ext uri="{FF2B5EF4-FFF2-40B4-BE49-F238E27FC236}">
                      <a16:creationId xmlns:a16="http://schemas.microsoft.com/office/drawing/2014/main" id="{11D696F9-67BA-B042-E6DD-0250C69D3BC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7" name="Groep 3996">
                    <a:extLst>
                      <a:ext uri="{FF2B5EF4-FFF2-40B4-BE49-F238E27FC236}">
                        <a16:creationId xmlns:a16="http://schemas.microsoft.com/office/drawing/2014/main" id="{B8C2C7D2-0D19-32DF-F095-CB9D936E8D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04" name="Ovaal 4003">
                      <a:extLst>
                        <a:ext uri="{FF2B5EF4-FFF2-40B4-BE49-F238E27FC236}">
                          <a16:creationId xmlns:a16="http://schemas.microsoft.com/office/drawing/2014/main" id="{93738973-592F-0080-6FFB-1E05AC2CA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5" name="Ovaal 4004">
                      <a:extLst>
                        <a:ext uri="{FF2B5EF4-FFF2-40B4-BE49-F238E27FC236}">
                          <a16:creationId xmlns:a16="http://schemas.microsoft.com/office/drawing/2014/main" id="{5F3F9193-C473-37A5-B4E9-C1EA1CF50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6" name="Ovaal 4005">
                      <a:extLst>
                        <a:ext uri="{FF2B5EF4-FFF2-40B4-BE49-F238E27FC236}">
                          <a16:creationId xmlns:a16="http://schemas.microsoft.com/office/drawing/2014/main" id="{9276E655-3751-E766-951F-706D7C0F4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7" name="Ovaal 4006">
                      <a:extLst>
                        <a:ext uri="{FF2B5EF4-FFF2-40B4-BE49-F238E27FC236}">
                          <a16:creationId xmlns:a16="http://schemas.microsoft.com/office/drawing/2014/main" id="{3098652F-E05C-B222-E47F-9ED01A1E2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8" name="Ovaal 4007">
                      <a:extLst>
                        <a:ext uri="{FF2B5EF4-FFF2-40B4-BE49-F238E27FC236}">
                          <a16:creationId xmlns:a16="http://schemas.microsoft.com/office/drawing/2014/main" id="{0C707C01-F6DA-FFD3-88B4-FB8261155E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98" name="Groep 3997">
                    <a:extLst>
                      <a:ext uri="{FF2B5EF4-FFF2-40B4-BE49-F238E27FC236}">
                        <a16:creationId xmlns:a16="http://schemas.microsoft.com/office/drawing/2014/main" id="{C5E1F464-D1AF-4050-6FF9-9B080E86578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9" name="Ovaal 3998">
                      <a:extLst>
                        <a:ext uri="{FF2B5EF4-FFF2-40B4-BE49-F238E27FC236}">
                          <a16:creationId xmlns:a16="http://schemas.microsoft.com/office/drawing/2014/main" id="{E7479A72-D4B2-C069-928B-ADEE1D3F5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0" name="Ovaal 3999">
                      <a:extLst>
                        <a:ext uri="{FF2B5EF4-FFF2-40B4-BE49-F238E27FC236}">
                          <a16:creationId xmlns:a16="http://schemas.microsoft.com/office/drawing/2014/main" id="{767D8954-128D-0683-D335-3B3944FA6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1" name="Ovaal 4000">
                      <a:extLst>
                        <a:ext uri="{FF2B5EF4-FFF2-40B4-BE49-F238E27FC236}">
                          <a16:creationId xmlns:a16="http://schemas.microsoft.com/office/drawing/2014/main" id="{B56E6737-6CF3-C02C-6D07-0825FF623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2" name="Ovaal 4001">
                      <a:extLst>
                        <a:ext uri="{FF2B5EF4-FFF2-40B4-BE49-F238E27FC236}">
                          <a16:creationId xmlns:a16="http://schemas.microsoft.com/office/drawing/2014/main" id="{CDBEE50D-EB58-74A4-750F-E4C84ECC4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3" name="Ovaal 4002">
                      <a:extLst>
                        <a:ext uri="{FF2B5EF4-FFF2-40B4-BE49-F238E27FC236}">
                          <a16:creationId xmlns:a16="http://schemas.microsoft.com/office/drawing/2014/main" id="{45716BD7-CE8C-0C63-79B8-9D3467A13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6" name="Groep 3905">
                  <a:extLst>
                    <a:ext uri="{FF2B5EF4-FFF2-40B4-BE49-F238E27FC236}">
                      <a16:creationId xmlns:a16="http://schemas.microsoft.com/office/drawing/2014/main" id="{668920AA-C9A5-0337-3D1B-DDCA3CBAE8D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85" name="Groep 3984">
                    <a:extLst>
                      <a:ext uri="{FF2B5EF4-FFF2-40B4-BE49-F238E27FC236}">
                        <a16:creationId xmlns:a16="http://schemas.microsoft.com/office/drawing/2014/main" id="{917B338F-BEB7-8A17-752A-94C45AE058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2" name="Ovaal 3991">
                      <a:extLst>
                        <a:ext uri="{FF2B5EF4-FFF2-40B4-BE49-F238E27FC236}">
                          <a16:creationId xmlns:a16="http://schemas.microsoft.com/office/drawing/2014/main" id="{2BBC4723-1F8A-232B-E739-FC552CE18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3" name="Ovaal 3992">
                      <a:extLst>
                        <a:ext uri="{FF2B5EF4-FFF2-40B4-BE49-F238E27FC236}">
                          <a16:creationId xmlns:a16="http://schemas.microsoft.com/office/drawing/2014/main" id="{16E2EEF2-A2BF-E43C-49CC-7590783B4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4" name="Ovaal 3993">
                      <a:extLst>
                        <a:ext uri="{FF2B5EF4-FFF2-40B4-BE49-F238E27FC236}">
                          <a16:creationId xmlns:a16="http://schemas.microsoft.com/office/drawing/2014/main" id="{2EC4BFCF-2EC9-6F9D-E63B-3D4E85D6D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5" name="Ovaal 3994">
                      <a:extLst>
                        <a:ext uri="{FF2B5EF4-FFF2-40B4-BE49-F238E27FC236}">
                          <a16:creationId xmlns:a16="http://schemas.microsoft.com/office/drawing/2014/main" id="{7FC772FA-93E8-2B56-B433-DFEC301B1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6" name="Ovaal 3995">
                      <a:extLst>
                        <a:ext uri="{FF2B5EF4-FFF2-40B4-BE49-F238E27FC236}">
                          <a16:creationId xmlns:a16="http://schemas.microsoft.com/office/drawing/2014/main" id="{DBDBCC31-B826-1AA9-56D1-99E3D1E28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86" name="Groep 3985">
                    <a:extLst>
                      <a:ext uri="{FF2B5EF4-FFF2-40B4-BE49-F238E27FC236}">
                        <a16:creationId xmlns:a16="http://schemas.microsoft.com/office/drawing/2014/main" id="{58772707-6355-9060-CF20-49B47BC436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7" name="Ovaal 3986">
                      <a:extLst>
                        <a:ext uri="{FF2B5EF4-FFF2-40B4-BE49-F238E27FC236}">
                          <a16:creationId xmlns:a16="http://schemas.microsoft.com/office/drawing/2014/main" id="{D67A0BD0-93A4-2E33-D31A-520B0BDA6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8" name="Ovaal 3987">
                      <a:extLst>
                        <a:ext uri="{FF2B5EF4-FFF2-40B4-BE49-F238E27FC236}">
                          <a16:creationId xmlns:a16="http://schemas.microsoft.com/office/drawing/2014/main" id="{0D90C8B0-A234-C438-6B7E-ADE7C232E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9" name="Ovaal 3988">
                      <a:extLst>
                        <a:ext uri="{FF2B5EF4-FFF2-40B4-BE49-F238E27FC236}">
                          <a16:creationId xmlns:a16="http://schemas.microsoft.com/office/drawing/2014/main" id="{48B22F5B-9E18-BC1F-EE35-1A9AC942B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0" name="Ovaal 3989">
                      <a:extLst>
                        <a:ext uri="{FF2B5EF4-FFF2-40B4-BE49-F238E27FC236}">
                          <a16:creationId xmlns:a16="http://schemas.microsoft.com/office/drawing/2014/main" id="{6B9E793F-F049-39C6-53C8-B468C5FD4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1" name="Ovaal 3990">
                      <a:extLst>
                        <a:ext uri="{FF2B5EF4-FFF2-40B4-BE49-F238E27FC236}">
                          <a16:creationId xmlns:a16="http://schemas.microsoft.com/office/drawing/2014/main" id="{0F29B8B7-B082-444D-ED2D-8661C2681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7" name="Groep 3906">
                  <a:extLst>
                    <a:ext uri="{FF2B5EF4-FFF2-40B4-BE49-F238E27FC236}">
                      <a16:creationId xmlns:a16="http://schemas.microsoft.com/office/drawing/2014/main" id="{7A94FF5F-EDF8-BA6E-58D6-3B3B98F52AD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73" name="Groep 3972">
                    <a:extLst>
                      <a:ext uri="{FF2B5EF4-FFF2-40B4-BE49-F238E27FC236}">
                        <a16:creationId xmlns:a16="http://schemas.microsoft.com/office/drawing/2014/main" id="{9479F149-220B-7ECE-2AB5-038D00F4C2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0" name="Ovaal 3979">
                      <a:extLst>
                        <a:ext uri="{FF2B5EF4-FFF2-40B4-BE49-F238E27FC236}">
                          <a16:creationId xmlns:a16="http://schemas.microsoft.com/office/drawing/2014/main" id="{910EA353-AC0C-1B92-7A7C-97C983F1BD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1" name="Ovaal 3980">
                      <a:extLst>
                        <a:ext uri="{FF2B5EF4-FFF2-40B4-BE49-F238E27FC236}">
                          <a16:creationId xmlns:a16="http://schemas.microsoft.com/office/drawing/2014/main" id="{BE517B22-91E4-C34B-C3B6-251A1E394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2" name="Ovaal 3981">
                      <a:extLst>
                        <a:ext uri="{FF2B5EF4-FFF2-40B4-BE49-F238E27FC236}">
                          <a16:creationId xmlns:a16="http://schemas.microsoft.com/office/drawing/2014/main" id="{B8D2D45D-FA0D-6E2E-163B-8F7B99B59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3" name="Ovaal 3982">
                      <a:extLst>
                        <a:ext uri="{FF2B5EF4-FFF2-40B4-BE49-F238E27FC236}">
                          <a16:creationId xmlns:a16="http://schemas.microsoft.com/office/drawing/2014/main" id="{726101EA-D15A-712A-6508-3B25947E0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4" name="Ovaal 3983">
                      <a:extLst>
                        <a:ext uri="{FF2B5EF4-FFF2-40B4-BE49-F238E27FC236}">
                          <a16:creationId xmlns:a16="http://schemas.microsoft.com/office/drawing/2014/main" id="{D11F8C5D-1423-D0A3-90E5-9EFE1A544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74" name="Groep 3973">
                    <a:extLst>
                      <a:ext uri="{FF2B5EF4-FFF2-40B4-BE49-F238E27FC236}">
                        <a16:creationId xmlns:a16="http://schemas.microsoft.com/office/drawing/2014/main" id="{5E73EE8F-2E55-7F5D-DE6C-D6C7093C15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5" name="Ovaal 3974">
                      <a:extLst>
                        <a:ext uri="{FF2B5EF4-FFF2-40B4-BE49-F238E27FC236}">
                          <a16:creationId xmlns:a16="http://schemas.microsoft.com/office/drawing/2014/main" id="{478D1392-8234-6B85-14B2-0DE225376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6" name="Ovaal 3975">
                      <a:extLst>
                        <a:ext uri="{FF2B5EF4-FFF2-40B4-BE49-F238E27FC236}">
                          <a16:creationId xmlns:a16="http://schemas.microsoft.com/office/drawing/2014/main" id="{F07F109A-3A62-8A6D-DBA4-F88EAFB8F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7" name="Ovaal 3976">
                      <a:extLst>
                        <a:ext uri="{FF2B5EF4-FFF2-40B4-BE49-F238E27FC236}">
                          <a16:creationId xmlns:a16="http://schemas.microsoft.com/office/drawing/2014/main" id="{A17E0380-6625-5DF4-C7FB-E7D940B0F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8" name="Ovaal 3977">
                      <a:extLst>
                        <a:ext uri="{FF2B5EF4-FFF2-40B4-BE49-F238E27FC236}">
                          <a16:creationId xmlns:a16="http://schemas.microsoft.com/office/drawing/2014/main" id="{99D3D696-00DE-6103-2F41-1AD19A824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9" name="Ovaal 3978">
                      <a:extLst>
                        <a:ext uri="{FF2B5EF4-FFF2-40B4-BE49-F238E27FC236}">
                          <a16:creationId xmlns:a16="http://schemas.microsoft.com/office/drawing/2014/main" id="{7CBE5E6E-CA86-5980-ADA9-0ED3F176F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8" name="Groep 3907">
                  <a:extLst>
                    <a:ext uri="{FF2B5EF4-FFF2-40B4-BE49-F238E27FC236}">
                      <a16:creationId xmlns:a16="http://schemas.microsoft.com/office/drawing/2014/main" id="{7E6B7F14-C097-D5E2-E35C-D23DB298C7D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61" name="Groep 3960">
                    <a:extLst>
                      <a:ext uri="{FF2B5EF4-FFF2-40B4-BE49-F238E27FC236}">
                        <a16:creationId xmlns:a16="http://schemas.microsoft.com/office/drawing/2014/main" id="{7EB91122-61C2-AB2E-8F01-FAE5F2AC48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8" name="Ovaal 3967">
                      <a:extLst>
                        <a:ext uri="{FF2B5EF4-FFF2-40B4-BE49-F238E27FC236}">
                          <a16:creationId xmlns:a16="http://schemas.microsoft.com/office/drawing/2014/main" id="{DC6DDB16-FC12-4633-DC47-FFE4549C0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9" name="Ovaal 3968">
                      <a:extLst>
                        <a:ext uri="{FF2B5EF4-FFF2-40B4-BE49-F238E27FC236}">
                          <a16:creationId xmlns:a16="http://schemas.microsoft.com/office/drawing/2014/main" id="{CBB12EA7-BC32-77B9-95C7-531E981E5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0" name="Ovaal 3969">
                      <a:extLst>
                        <a:ext uri="{FF2B5EF4-FFF2-40B4-BE49-F238E27FC236}">
                          <a16:creationId xmlns:a16="http://schemas.microsoft.com/office/drawing/2014/main" id="{85820A03-BB5D-0BA7-DA99-00C5E42128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1" name="Ovaal 3970">
                      <a:extLst>
                        <a:ext uri="{FF2B5EF4-FFF2-40B4-BE49-F238E27FC236}">
                          <a16:creationId xmlns:a16="http://schemas.microsoft.com/office/drawing/2014/main" id="{D510D7D3-669D-0E82-F44D-612376052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2" name="Ovaal 3971">
                      <a:extLst>
                        <a:ext uri="{FF2B5EF4-FFF2-40B4-BE49-F238E27FC236}">
                          <a16:creationId xmlns:a16="http://schemas.microsoft.com/office/drawing/2014/main" id="{590EFF6D-42ED-3931-D357-EE3702A0F1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62" name="Groep 3961">
                    <a:extLst>
                      <a:ext uri="{FF2B5EF4-FFF2-40B4-BE49-F238E27FC236}">
                        <a16:creationId xmlns:a16="http://schemas.microsoft.com/office/drawing/2014/main" id="{BA8D141C-4576-598C-CBFD-EC7A502956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3" name="Ovaal 3962">
                      <a:extLst>
                        <a:ext uri="{FF2B5EF4-FFF2-40B4-BE49-F238E27FC236}">
                          <a16:creationId xmlns:a16="http://schemas.microsoft.com/office/drawing/2014/main" id="{41D262CF-290E-94FB-3F30-9C54D8065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4" name="Ovaal 3963">
                      <a:extLst>
                        <a:ext uri="{FF2B5EF4-FFF2-40B4-BE49-F238E27FC236}">
                          <a16:creationId xmlns:a16="http://schemas.microsoft.com/office/drawing/2014/main" id="{2026F2B5-35E2-0C94-899A-B3C581646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5" name="Ovaal 3964">
                      <a:extLst>
                        <a:ext uri="{FF2B5EF4-FFF2-40B4-BE49-F238E27FC236}">
                          <a16:creationId xmlns:a16="http://schemas.microsoft.com/office/drawing/2014/main" id="{ACF562B8-A19B-998D-D9DB-246A7344E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6" name="Ovaal 3965">
                      <a:extLst>
                        <a:ext uri="{FF2B5EF4-FFF2-40B4-BE49-F238E27FC236}">
                          <a16:creationId xmlns:a16="http://schemas.microsoft.com/office/drawing/2014/main" id="{D983560F-13B2-FBFC-7233-43BDC956A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7" name="Ovaal 3966">
                      <a:extLst>
                        <a:ext uri="{FF2B5EF4-FFF2-40B4-BE49-F238E27FC236}">
                          <a16:creationId xmlns:a16="http://schemas.microsoft.com/office/drawing/2014/main" id="{8E048E6F-1F71-0098-274E-048B4B8CA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09" name="Groep 3908">
                  <a:extLst>
                    <a:ext uri="{FF2B5EF4-FFF2-40B4-BE49-F238E27FC236}">
                      <a16:creationId xmlns:a16="http://schemas.microsoft.com/office/drawing/2014/main" id="{444B5B39-57F1-1D06-4063-E7110FF443A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49" name="Groep 3948">
                    <a:extLst>
                      <a:ext uri="{FF2B5EF4-FFF2-40B4-BE49-F238E27FC236}">
                        <a16:creationId xmlns:a16="http://schemas.microsoft.com/office/drawing/2014/main" id="{80578AE5-5ECB-A845-6997-0621E6C7F1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56" name="Ovaal 3955">
                      <a:extLst>
                        <a:ext uri="{FF2B5EF4-FFF2-40B4-BE49-F238E27FC236}">
                          <a16:creationId xmlns:a16="http://schemas.microsoft.com/office/drawing/2014/main" id="{0B67B13A-D4B8-0DE7-E02D-C7453879B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7" name="Ovaal 3956">
                      <a:extLst>
                        <a:ext uri="{FF2B5EF4-FFF2-40B4-BE49-F238E27FC236}">
                          <a16:creationId xmlns:a16="http://schemas.microsoft.com/office/drawing/2014/main" id="{4080E9D6-4142-D01D-0195-8A610250D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8" name="Ovaal 3957">
                      <a:extLst>
                        <a:ext uri="{FF2B5EF4-FFF2-40B4-BE49-F238E27FC236}">
                          <a16:creationId xmlns:a16="http://schemas.microsoft.com/office/drawing/2014/main" id="{6B888E6D-E246-90E7-23A5-ED7B3E465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9" name="Ovaal 3958">
                      <a:extLst>
                        <a:ext uri="{FF2B5EF4-FFF2-40B4-BE49-F238E27FC236}">
                          <a16:creationId xmlns:a16="http://schemas.microsoft.com/office/drawing/2014/main" id="{741CDA10-89EA-617E-661B-0D96D1F71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0" name="Ovaal 3959">
                      <a:extLst>
                        <a:ext uri="{FF2B5EF4-FFF2-40B4-BE49-F238E27FC236}">
                          <a16:creationId xmlns:a16="http://schemas.microsoft.com/office/drawing/2014/main" id="{428FD84E-29D9-C8E6-8462-4EB80A612C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50" name="Groep 3949">
                    <a:extLst>
                      <a:ext uri="{FF2B5EF4-FFF2-40B4-BE49-F238E27FC236}">
                        <a16:creationId xmlns:a16="http://schemas.microsoft.com/office/drawing/2014/main" id="{8076DA38-C6DC-7DF0-92AD-31BE73BE5BB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51" name="Ovaal 3950">
                      <a:extLst>
                        <a:ext uri="{FF2B5EF4-FFF2-40B4-BE49-F238E27FC236}">
                          <a16:creationId xmlns:a16="http://schemas.microsoft.com/office/drawing/2014/main" id="{7BBA1185-CC8D-890E-2633-2A0147685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2" name="Ovaal 3951">
                      <a:extLst>
                        <a:ext uri="{FF2B5EF4-FFF2-40B4-BE49-F238E27FC236}">
                          <a16:creationId xmlns:a16="http://schemas.microsoft.com/office/drawing/2014/main" id="{56769351-432F-BC90-A471-196C415178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3" name="Ovaal 3952">
                      <a:extLst>
                        <a:ext uri="{FF2B5EF4-FFF2-40B4-BE49-F238E27FC236}">
                          <a16:creationId xmlns:a16="http://schemas.microsoft.com/office/drawing/2014/main" id="{31B72B33-F39A-6F62-69A3-B8E6019E7C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4" name="Ovaal 3953">
                      <a:extLst>
                        <a:ext uri="{FF2B5EF4-FFF2-40B4-BE49-F238E27FC236}">
                          <a16:creationId xmlns:a16="http://schemas.microsoft.com/office/drawing/2014/main" id="{27A81442-338C-4603-1E6C-00EB82176F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5" name="Ovaal 3954">
                      <a:extLst>
                        <a:ext uri="{FF2B5EF4-FFF2-40B4-BE49-F238E27FC236}">
                          <a16:creationId xmlns:a16="http://schemas.microsoft.com/office/drawing/2014/main" id="{DBDEDF3E-E76F-EC60-9471-5970466EE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0" name="Groep 3909">
                  <a:extLst>
                    <a:ext uri="{FF2B5EF4-FFF2-40B4-BE49-F238E27FC236}">
                      <a16:creationId xmlns:a16="http://schemas.microsoft.com/office/drawing/2014/main" id="{D51AE78A-1E2C-58E5-78FD-F545B2BAE26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37" name="Groep 3936">
                    <a:extLst>
                      <a:ext uri="{FF2B5EF4-FFF2-40B4-BE49-F238E27FC236}">
                        <a16:creationId xmlns:a16="http://schemas.microsoft.com/office/drawing/2014/main" id="{2C6279FB-CF55-F655-17C2-EA2E6C8380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4" name="Ovaal 3943">
                      <a:extLst>
                        <a:ext uri="{FF2B5EF4-FFF2-40B4-BE49-F238E27FC236}">
                          <a16:creationId xmlns:a16="http://schemas.microsoft.com/office/drawing/2014/main" id="{BCA30C99-D71E-6A7D-6C1F-FBC8344C1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5" name="Ovaal 3944">
                      <a:extLst>
                        <a:ext uri="{FF2B5EF4-FFF2-40B4-BE49-F238E27FC236}">
                          <a16:creationId xmlns:a16="http://schemas.microsoft.com/office/drawing/2014/main" id="{56E2171E-5634-50AF-38C6-F73DC289D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6" name="Ovaal 3945">
                      <a:extLst>
                        <a:ext uri="{FF2B5EF4-FFF2-40B4-BE49-F238E27FC236}">
                          <a16:creationId xmlns:a16="http://schemas.microsoft.com/office/drawing/2014/main" id="{3500C631-28FF-53DE-1DFA-D576E0038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7" name="Ovaal 3946">
                      <a:extLst>
                        <a:ext uri="{FF2B5EF4-FFF2-40B4-BE49-F238E27FC236}">
                          <a16:creationId xmlns:a16="http://schemas.microsoft.com/office/drawing/2014/main" id="{178CA09C-E533-666F-553B-FBBB6A6EB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8" name="Ovaal 3947">
                      <a:extLst>
                        <a:ext uri="{FF2B5EF4-FFF2-40B4-BE49-F238E27FC236}">
                          <a16:creationId xmlns:a16="http://schemas.microsoft.com/office/drawing/2014/main" id="{0487D8FF-2A4B-3E88-3BB5-96C503926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38" name="Groep 3937">
                    <a:extLst>
                      <a:ext uri="{FF2B5EF4-FFF2-40B4-BE49-F238E27FC236}">
                        <a16:creationId xmlns:a16="http://schemas.microsoft.com/office/drawing/2014/main" id="{888B9769-B9BF-A6C9-380A-7E9640E6A8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9" name="Ovaal 3938">
                      <a:extLst>
                        <a:ext uri="{FF2B5EF4-FFF2-40B4-BE49-F238E27FC236}">
                          <a16:creationId xmlns:a16="http://schemas.microsoft.com/office/drawing/2014/main" id="{95F847AC-8FA1-2E2E-540D-457E86352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0" name="Ovaal 3939">
                      <a:extLst>
                        <a:ext uri="{FF2B5EF4-FFF2-40B4-BE49-F238E27FC236}">
                          <a16:creationId xmlns:a16="http://schemas.microsoft.com/office/drawing/2014/main" id="{C7CBE7F5-6108-17B0-64BF-A8BA2575B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1" name="Ovaal 3940">
                      <a:extLst>
                        <a:ext uri="{FF2B5EF4-FFF2-40B4-BE49-F238E27FC236}">
                          <a16:creationId xmlns:a16="http://schemas.microsoft.com/office/drawing/2014/main" id="{39493674-DC60-F940-5C5F-0BB351486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2" name="Ovaal 3941">
                      <a:extLst>
                        <a:ext uri="{FF2B5EF4-FFF2-40B4-BE49-F238E27FC236}">
                          <a16:creationId xmlns:a16="http://schemas.microsoft.com/office/drawing/2014/main" id="{3375C0AE-6D15-A57D-F560-D17294D19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3" name="Ovaal 3942">
                      <a:extLst>
                        <a:ext uri="{FF2B5EF4-FFF2-40B4-BE49-F238E27FC236}">
                          <a16:creationId xmlns:a16="http://schemas.microsoft.com/office/drawing/2014/main" id="{FC1B73B0-A538-F4C7-C0E4-B4F89D120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1" name="Groep 3910">
                  <a:extLst>
                    <a:ext uri="{FF2B5EF4-FFF2-40B4-BE49-F238E27FC236}">
                      <a16:creationId xmlns:a16="http://schemas.microsoft.com/office/drawing/2014/main" id="{644CD163-9264-8828-1744-A611293ED76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25" name="Groep 3924">
                    <a:extLst>
                      <a:ext uri="{FF2B5EF4-FFF2-40B4-BE49-F238E27FC236}">
                        <a16:creationId xmlns:a16="http://schemas.microsoft.com/office/drawing/2014/main" id="{3D474CBE-FAC4-172B-8D76-F18630184FC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2" name="Ovaal 3931">
                      <a:extLst>
                        <a:ext uri="{FF2B5EF4-FFF2-40B4-BE49-F238E27FC236}">
                          <a16:creationId xmlns:a16="http://schemas.microsoft.com/office/drawing/2014/main" id="{E5158467-E425-343D-5EDE-03AA952C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3" name="Ovaal 3932">
                      <a:extLst>
                        <a:ext uri="{FF2B5EF4-FFF2-40B4-BE49-F238E27FC236}">
                          <a16:creationId xmlns:a16="http://schemas.microsoft.com/office/drawing/2014/main" id="{68E509E8-B39F-1D87-142E-B3C5D9A83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4" name="Ovaal 3933">
                      <a:extLst>
                        <a:ext uri="{FF2B5EF4-FFF2-40B4-BE49-F238E27FC236}">
                          <a16:creationId xmlns:a16="http://schemas.microsoft.com/office/drawing/2014/main" id="{5F5C963D-0CE9-A01D-2B4E-400FB3810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5" name="Ovaal 3934">
                      <a:extLst>
                        <a:ext uri="{FF2B5EF4-FFF2-40B4-BE49-F238E27FC236}">
                          <a16:creationId xmlns:a16="http://schemas.microsoft.com/office/drawing/2014/main" id="{72C0AF36-9A1F-6E42-91BB-1023F72D66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6" name="Ovaal 3935">
                      <a:extLst>
                        <a:ext uri="{FF2B5EF4-FFF2-40B4-BE49-F238E27FC236}">
                          <a16:creationId xmlns:a16="http://schemas.microsoft.com/office/drawing/2014/main" id="{1D97FD93-08A6-17D9-732F-FF6BEBD6AD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26" name="Groep 3925">
                    <a:extLst>
                      <a:ext uri="{FF2B5EF4-FFF2-40B4-BE49-F238E27FC236}">
                        <a16:creationId xmlns:a16="http://schemas.microsoft.com/office/drawing/2014/main" id="{27273DCA-7552-7DC3-083D-C1942A5DB2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7" name="Ovaal 3926">
                      <a:extLst>
                        <a:ext uri="{FF2B5EF4-FFF2-40B4-BE49-F238E27FC236}">
                          <a16:creationId xmlns:a16="http://schemas.microsoft.com/office/drawing/2014/main" id="{8F2E8DEF-F59F-D65A-C09F-9725B2F1F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8" name="Ovaal 3927">
                      <a:extLst>
                        <a:ext uri="{FF2B5EF4-FFF2-40B4-BE49-F238E27FC236}">
                          <a16:creationId xmlns:a16="http://schemas.microsoft.com/office/drawing/2014/main" id="{CD74D48E-6364-E246-9A48-038FC2E5E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9" name="Ovaal 3928">
                      <a:extLst>
                        <a:ext uri="{FF2B5EF4-FFF2-40B4-BE49-F238E27FC236}">
                          <a16:creationId xmlns:a16="http://schemas.microsoft.com/office/drawing/2014/main" id="{E2055700-9B5E-5DD2-4101-0EBAF0C04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0" name="Ovaal 3929">
                      <a:extLst>
                        <a:ext uri="{FF2B5EF4-FFF2-40B4-BE49-F238E27FC236}">
                          <a16:creationId xmlns:a16="http://schemas.microsoft.com/office/drawing/2014/main" id="{C0C66A0D-F29F-D2BC-7824-999D9BAAB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1" name="Ovaal 3930">
                      <a:extLst>
                        <a:ext uri="{FF2B5EF4-FFF2-40B4-BE49-F238E27FC236}">
                          <a16:creationId xmlns:a16="http://schemas.microsoft.com/office/drawing/2014/main" id="{0B538507-30EB-E325-A359-41D3F8B0AB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12" name="Groep 3911">
                  <a:extLst>
                    <a:ext uri="{FF2B5EF4-FFF2-40B4-BE49-F238E27FC236}">
                      <a16:creationId xmlns:a16="http://schemas.microsoft.com/office/drawing/2014/main" id="{CA1CCC30-E8B9-3D33-2E6A-2AF3B263D8D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13" name="Groep 3912">
                    <a:extLst>
                      <a:ext uri="{FF2B5EF4-FFF2-40B4-BE49-F238E27FC236}">
                        <a16:creationId xmlns:a16="http://schemas.microsoft.com/office/drawing/2014/main" id="{7F2E2A02-B7D2-33DB-7761-633221562B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0" name="Ovaal 3919">
                      <a:extLst>
                        <a:ext uri="{FF2B5EF4-FFF2-40B4-BE49-F238E27FC236}">
                          <a16:creationId xmlns:a16="http://schemas.microsoft.com/office/drawing/2014/main" id="{A65FBDA7-D3CD-8B14-7A8A-82A40C865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1" name="Ovaal 3920">
                      <a:extLst>
                        <a:ext uri="{FF2B5EF4-FFF2-40B4-BE49-F238E27FC236}">
                          <a16:creationId xmlns:a16="http://schemas.microsoft.com/office/drawing/2014/main" id="{DC08AAE0-E183-3FD5-C618-16597808D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2" name="Ovaal 3921">
                      <a:extLst>
                        <a:ext uri="{FF2B5EF4-FFF2-40B4-BE49-F238E27FC236}">
                          <a16:creationId xmlns:a16="http://schemas.microsoft.com/office/drawing/2014/main" id="{B2DCA43D-B1F4-1DDF-26A4-67FB289F61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3" name="Ovaal 3922">
                      <a:extLst>
                        <a:ext uri="{FF2B5EF4-FFF2-40B4-BE49-F238E27FC236}">
                          <a16:creationId xmlns:a16="http://schemas.microsoft.com/office/drawing/2014/main" id="{86578F4F-5C5A-B754-9CB2-3F7C8682D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4" name="Ovaal 3923">
                      <a:extLst>
                        <a:ext uri="{FF2B5EF4-FFF2-40B4-BE49-F238E27FC236}">
                          <a16:creationId xmlns:a16="http://schemas.microsoft.com/office/drawing/2014/main" id="{9ABA675E-1969-5243-E4DE-0D9E53A43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14" name="Groep 3913">
                    <a:extLst>
                      <a:ext uri="{FF2B5EF4-FFF2-40B4-BE49-F238E27FC236}">
                        <a16:creationId xmlns:a16="http://schemas.microsoft.com/office/drawing/2014/main" id="{67BD5040-CD11-9DF7-6E3A-2067D83A0D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5" name="Ovaal 3914">
                      <a:extLst>
                        <a:ext uri="{FF2B5EF4-FFF2-40B4-BE49-F238E27FC236}">
                          <a16:creationId xmlns:a16="http://schemas.microsoft.com/office/drawing/2014/main" id="{A2510F8E-E3A7-EF23-E678-607BF7EB6F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6" name="Ovaal 3915">
                      <a:extLst>
                        <a:ext uri="{FF2B5EF4-FFF2-40B4-BE49-F238E27FC236}">
                          <a16:creationId xmlns:a16="http://schemas.microsoft.com/office/drawing/2014/main" id="{89C60F4B-5513-6174-3C7D-B433C4B02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7" name="Ovaal 3916">
                      <a:extLst>
                        <a:ext uri="{FF2B5EF4-FFF2-40B4-BE49-F238E27FC236}">
                          <a16:creationId xmlns:a16="http://schemas.microsoft.com/office/drawing/2014/main" id="{0FB97F70-BE5D-78E1-16E5-A76766780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8" name="Ovaal 3917">
                      <a:extLst>
                        <a:ext uri="{FF2B5EF4-FFF2-40B4-BE49-F238E27FC236}">
                          <a16:creationId xmlns:a16="http://schemas.microsoft.com/office/drawing/2014/main" id="{1379601C-BAE1-1F01-5483-0F6CED493A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9" name="Ovaal 3918">
                      <a:extLst>
                        <a:ext uri="{FF2B5EF4-FFF2-40B4-BE49-F238E27FC236}">
                          <a16:creationId xmlns:a16="http://schemas.microsoft.com/office/drawing/2014/main" id="{4B9AAA63-13EE-D773-0560-838816B32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00" name="Groep 3799">
                <a:extLst>
                  <a:ext uri="{FF2B5EF4-FFF2-40B4-BE49-F238E27FC236}">
                    <a16:creationId xmlns:a16="http://schemas.microsoft.com/office/drawing/2014/main" id="{0DA29060-1DAF-14DE-33BC-57F0ED20325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801" name="Groep 3800">
                  <a:extLst>
                    <a:ext uri="{FF2B5EF4-FFF2-40B4-BE49-F238E27FC236}">
                      <a16:creationId xmlns:a16="http://schemas.microsoft.com/office/drawing/2014/main" id="{F1A23318-3B64-D99C-A6DC-C421ECC7A80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93" name="Groep 3892">
                    <a:extLst>
                      <a:ext uri="{FF2B5EF4-FFF2-40B4-BE49-F238E27FC236}">
                        <a16:creationId xmlns:a16="http://schemas.microsoft.com/office/drawing/2014/main" id="{F769ACA9-4099-B6AE-5F5F-47E8AE8549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00" name="Ovaal 3899">
                      <a:extLst>
                        <a:ext uri="{FF2B5EF4-FFF2-40B4-BE49-F238E27FC236}">
                          <a16:creationId xmlns:a16="http://schemas.microsoft.com/office/drawing/2014/main" id="{F7B6777D-A0BA-45C0-1215-78801B061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1" name="Ovaal 3900">
                      <a:extLst>
                        <a:ext uri="{FF2B5EF4-FFF2-40B4-BE49-F238E27FC236}">
                          <a16:creationId xmlns:a16="http://schemas.microsoft.com/office/drawing/2014/main" id="{D17345AF-946B-C0D6-09ED-FAD6A59E83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2" name="Ovaal 3901">
                      <a:extLst>
                        <a:ext uri="{FF2B5EF4-FFF2-40B4-BE49-F238E27FC236}">
                          <a16:creationId xmlns:a16="http://schemas.microsoft.com/office/drawing/2014/main" id="{D95BFFF2-CE79-5192-5FA8-ACDC4CF14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3" name="Ovaal 3902">
                      <a:extLst>
                        <a:ext uri="{FF2B5EF4-FFF2-40B4-BE49-F238E27FC236}">
                          <a16:creationId xmlns:a16="http://schemas.microsoft.com/office/drawing/2014/main" id="{D2A19CD9-087C-4B5D-BECB-502D3E8DC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4" name="Ovaal 3903">
                      <a:extLst>
                        <a:ext uri="{FF2B5EF4-FFF2-40B4-BE49-F238E27FC236}">
                          <a16:creationId xmlns:a16="http://schemas.microsoft.com/office/drawing/2014/main" id="{F5C8A666-E5A0-8FEE-B311-FD3C5022D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94" name="Groep 3893">
                    <a:extLst>
                      <a:ext uri="{FF2B5EF4-FFF2-40B4-BE49-F238E27FC236}">
                        <a16:creationId xmlns:a16="http://schemas.microsoft.com/office/drawing/2014/main" id="{DE70B755-F357-C5D8-2656-8B5B3801DFC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5" name="Ovaal 3894">
                      <a:extLst>
                        <a:ext uri="{FF2B5EF4-FFF2-40B4-BE49-F238E27FC236}">
                          <a16:creationId xmlns:a16="http://schemas.microsoft.com/office/drawing/2014/main" id="{109A8A7A-6C36-9C70-F05F-0FCAF593B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6" name="Ovaal 3895">
                      <a:extLst>
                        <a:ext uri="{FF2B5EF4-FFF2-40B4-BE49-F238E27FC236}">
                          <a16:creationId xmlns:a16="http://schemas.microsoft.com/office/drawing/2014/main" id="{628E3861-9E2B-7B96-AD36-F2467DD10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7" name="Ovaal 3896">
                      <a:extLst>
                        <a:ext uri="{FF2B5EF4-FFF2-40B4-BE49-F238E27FC236}">
                          <a16:creationId xmlns:a16="http://schemas.microsoft.com/office/drawing/2014/main" id="{E8897CA4-F9A0-07E8-7EE4-080C00A69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8" name="Ovaal 3897">
                      <a:extLst>
                        <a:ext uri="{FF2B5EF4-FFF2-40B4-BE49-F238E27FC236}">
                          <a16:creationId xmlns:a16="http://schemas.microsoft.com/office/drawing/2014/main" id="{275EC167-EBD2-156E-666C-01E14D815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9" name="Ovaal 3898">
                      <a:extLst>
                        <a:ext uri="{FF2B5EF4-FFF2-40B4-BE49-F238E27FC236}">
                          <a16:creationId xmlns:a16="http://schemas.microsoft.com/office/drawing/2014/main" id="{C51156C7-AB56-5543-E208-FBFF3647A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2" name="Groep 3801">
                  <a:extLst>
                    <a:ext uri="{FF2B5EF4-FFF2-40B4-BE49-F238E27FC236}">
                      <a16:creationId xmlns:a16="http://schemas.microsoft.com/office/drawing/2014/main" id="{76CB5E84-7441-149D-70D0-105E8A63ACC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81" name="Groep 3880">
                    <a:extLst>
                      <a:ext uri="{FF2B5EF4-FFF2-40B4-BE49-F238E27FC236}">
                        <a16:creationId xmlns:a16="http://schemas.microsoft.com/office/drawing/2014/main" id="{95B14F33-0080-ABC8-2736-1B50A0B147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8" name="Ovaal 3887">
                      <a:extLst>
                        <a:ext uri="{FF2B5EF4-FFF2-40B4-BE49-F238E27FC236}">
                          <a16:creationId xmlns:a16="http://schemas.microsoft.com/office/drawing/2014/main" id="{15A723E8-9B74-7D0A-F212-44B887B5A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9" name="Ovaal 3888">
                      <a:extLst>
                        <a:ext uri="{FF2B5EF4-FFF2-40B4-BE49-F238E27FC236}">
                          <a16:creationId xmlns:a16="http://schemas.microsoft.com/office/drawing/2014/main" id="{A09A140B-5793-D1B5-0837-2087C84C4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0" name="Ovaal 3889">
                      <a:extLst>
                        <a:ext uri="{FF2B5EF4-FFF2-40B4-BE49-F238E27FC236}">
                          <a16:creationId xmlns:a16="http://schemas.microsoft.com/office/drawing/2014/main" id="{78CA5655-1586-D568-141A-22FE3CCDB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1" name="Ovaal 3890">
                      <a:extLst>
                        <a:ext uri="{FF2B5EF4-FFF2-40B4-BE49-F238E27FC236}">
                          <a16:creationId xmlns:a16="http://schemas.microsoft.com/office/drawing/2014/main" id="{EACB8E5C-1187-9B96-D017-D15FD67EA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2" name="Ovaal 3891">
                      <a:extLst>
                        <a:ext uri="{FF2B5EF4-FFF2-40B4-BE49-F238E27FC236}">
                          <a16:creationId xmlns:a16="http://schemas.microsoft.com/office/drawing/2014/main" id="{A56BEDEF-BBF5-880A-ED89-B120EE633C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2" name="Groep 3881">
                    <a:extLst>
                      <a:ext uri="{FF2B5EF4-FFF2-40B4-BE49-F238E27FC236}">
                        <a16:creationId xmlns:a16="http://schemas.microsoft.com/office/drawing/2014/main" id="{5765C986-C40D-286B-CACF-F0AC708291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3" name="Ovaal 3882">
                      <a:extLst>
                        <a:ext uri="{FF2B5EF4-FFF2-40B4-BE49-F238E27FC236}">
                          <a16:creationId xmlns:a16="http://schemas.microsoft.com/office/drawing/2014/main" id="{0ED2B7EB-B159-6C15-75F8-F9BCCDE51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4" name="Ovaal 3883">
                      <a:extLst>
                        <a:ext uri="{FF2B5EF4-FFF2-40B4-BE49-F238E27FC236}">
                          <a16:creationId xmlns:a16="http://schemas.microsoft.com/office/drawing/2014/main" id="{077E6595-2EF1-BC2B-DDC9-0CD40711F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5" name="Ovaal 3884">
                      <a:extLst>
                        <a:ext uri="{FF2B5EF4-FFF2-40B4-BE49-F238E27FC236}">
                          <a16:creationId xmlns:a16="http://schemas.microsoft.com/office/drawing/2014/main" id="{9B5D2181-FFF7-7485-0DA2-FD06FC281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6" name="Ovaal 3885">
                      <a:extLst>
                        <a:ext uri="{FF2B5EF4-FFF2-40B4-BE49-F238E27FC236}">
                          <a16:creationId xmlns:a16="http://schemas.microsoft.com/office/drawing/2014/main" id="{CBB5F401-0AB6-1118-1B80-3FCFCC74B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7" name="Ovaal 3886">
                      <a:extLst>
                        <a:ext uri="{FF2B5EF4-FFF2-40B4-BE49-F238E27FC236}">
                          <a16:creationId xmlns:a16="http://schemas.microsoft.com/office/drawing/2014/main" id="{16BE044E-F3F1-82CA-CF6A-03EE06B59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3" name="Groep 3802">
                  <a:extLst>
                    <a:ext uri="{FF2B5EF4-FFF2-40B4-BE49-F238E27FC236}">
                      <a16:creationId xmlns:a16="http://schemas.microsoft.com/office/drawing/2014/main" id="{6F293E46-B849-D156-0250-3ACD9328EE5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69" name="Groep 3868">
                    <a:extLst>
                      <a:ext uri="{FF2B5EF4-FFF2-40B4-BE49-F238E27FC236}">
                        <a16:creationId xmlns:a16="http://schemas.microsoft.com/office/drawing/2014/main" id="{F33790D0-BDEC-7EC7-BECB-D5F59A8C2F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6" name="Ovaal 3875">
                      <a:extLst>
                        <a:ext uri="{FF2B5EF4-FFF2-40B4-BE49-F238E27FC236}">
                          <a16:creationId xmlns:a16="http://schemas.microsoft.com/office/drawing/2014/main" id="{78920DCE-5445-3B19-D270-D5F40AA5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7" name="Ovaal 3876">
                      <a:extLst>
                        <a:ext uri="{FF2B5EF4-FFF2-40B4-BE49-F238E27FC236}">
                          <a16:creationId xmlns:a16="http://schemas.microsoft.com/office/drawing/2014/main" id="{350C5932-B0C0-E26F-E2E8-7C0517C5AE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8" name="Ovaal 3877">
                      <a:extLst>
                        <a:ext uri="{FF2B5EF4-FFF2-40B4-BE49-F238E27FC236}">
                          <a16:creationId xmlns:a16="http://schemas.microsoft.com/office/drawing/2014/main" id="{E0C0A6B1-8DDC-5039-EDE9-A952B6BB0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9" name="Ovaal 3878">
                      <a:extLst>
                        <a:ext uri="{FF2B5EF4-FFF2-40B4-BE49-F238E27FC236}">
                          <a16:creationId xmlns:a16="http://schemas.microsoft.com/office/drawing/2014/main" id="{F87757C4-2036-65A6-5622-0F1221F83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0" name="Ovaal 3879">
                      <a:extLst>
                        <a:ext uri="{FF2B5EF4-FFF2-40B4-BE49-F238E27FC236}">
                          <a16:creationId xmlns:a16="http://schemas.microsoft.com/office/drawing/2014/main" id="{97A78F9E-A79E-C913-603C-9F447FC59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70" name="Groep 3869">
                    <a:extLst>
                      <a:ext uri="{FF2B5EF4-FFF2-40B4-BE49-F238E27FC236}">
                        <a16:creationId xmlns:a16="http://schemas.microsoft.com/office/drawing/2014/main" id="{1F90F2ED-3208-CA16-DBB0-691561E342A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1" name="Ovaal 3870">
                      <a:extLst>
                        <a:ext uri="{FF2B5EF4-FFF2-40B4-BE49-F238E27FC236}">
                          <a16:creationId xmlns:a16="http://schemas.microsoft.com/office/drawing/2014/main" id="{7F8DB5C9-322C-BBD4-6D42-E1CAF2D9DB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2" name="Ovaal 3871">
                      <a:extLst>
                        <a:ext uri="{FF2B5EF4-FFF2-40B4-BE49-F238E27FC236}">
                          <a16:creationId xmlns:a16="http://schemas.microsoft.com/office/drawing/2014/main" id="{260A47D1-0B59-A75A-736D-3A50E7546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3" name="Ovaal 3872">
                      <a:extLst>
                        <a:ext uri="{FF2B5EF4-FFF2-40B4-BE49-F238E27FC236}">
                          <a16:creationId xmlns:a16="http://schemas.microsoft.com/office/drawing/2014/main" id="{E8753055-F5EC-A988-41D6-0E5CF46B6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4" name="Ovaal 3873">
                      <a:extLst>
                        <a:ext uri="{FF2B5EF4-FFF2-40B4-BE49-F238E27FC236}">
                          <a16:creationId xmlns:a16="http://schemas.microsoft.com/office/drawing/2014/main" id="{E53AC053-CC4E-0E48-EBA6-1C79C16BE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5" name="Ovaal 3874">
                      <a:extLst>
                        <a:ext uri="{FF2B5EF4-FFF2-40B4-BE49-F238E27FC236}">
                          <a16:creationId xmlns:a16="http://schemas.microsoft.com/office/drawing/2014/main" id="{77679FCD-1AEC-3F03-E529-743F71F49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4" name="Groep 3803">
                  <a:extLst>
                    <a:ext uri="{FF2B5EF4-FFF2-40B4-BE49-F238E27FC236}">
                      <a16:creationId xmlns:a16="http://schemas.microsoft.com/office/drawing/2014/main" id="{9F25D021-AA10-B352-2FD4-8B556F98104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57" name="Groep 3856">
                    <a:extLst>
                      <a:ext uri="{FF2B5EF4-FFF2-40B4-BE49-F238E27FC236}">
                        <a16:creationId xmlns:a16="http://schemas.microsoft.com/office/drawing/2014/main" id="{01CD8D63-185A-728D-E97E-329850B32F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64" name="Ovaal 3863">
                      <a:extLst>
                        <a:ext uri="{FF2B5EF4-FFF2-40B4-BE49-F238E27FC236}">
                          <a16:creationId xmlns:a16="http://schemas.microsoft.com/office/drawing/2014/main" id="{EDFCCCB7-F3ED-975A-3E22-0E7D91B83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5" name="Ovaal 3864">
                      <a:extLst>
                        <a:ext uri="{FF2B5EF4-FFF2-40B4-BE49-F238E27FC236}">
                          <a16:creationId xmlns:a16="http://schemas.microsoft.com/office/drawing/2014/main" id="{51FF0693-DDD5-89EB-6053-0CE92391A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6" name="Ovaal 3865">
                      <a:extLst>
                        <a:ext uri="{FF2B5EF4-FFF2-40B4-BE49-F238E27FC236}">
                          <a16:creationId xmlns:a16="http://schemas.microsoft.com/office/drawing/2014/main" id="{B0F6C6FB-D88B-2D8E-4015-D835709334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7" name="Ovaal 3866">
                      <a:extLst>
                        <a:ext uri="{FF2B5EF4-FFF2-40B4-BE49-F238E27FC236}">
                          <a16:creationId xmlns:a16="http://schemas.microsoft.com/office/drawing/2014/main" id="{FE67A76D-B813-1E80-3B08-92C707959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8" name="Ovaal 3867">
                      <a:extLst>
                        <a:ext uri="{FF2B5EF4-FFF2-40B4-BE49-F238E27FC236}">
                          <a16:creationId xmlns:a16="http://schemas.microsoft.com/office/drawing/2014/main" id="{237CD0E9-5D4D-70DE-3490-8A4EA13A5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58" name="Groep 3857">
                    <a:extLst>
                      <a:ext uri="{FF2B5EF4-FFF2-40B4-BE49-F238E27FC236}">
                        <a16:creationId xmlns:a16="http://schemas.microsoft.com/office/drawing/2014/main" id="{9528610F-54B7-7661-D8C0-AF6C74C7F3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9" name="Ovaal 3858">
                      <a:extLst>
                        <a:ext uri="{FF2B5EF4-FFF2-40B4-BE49-F238E27FC236}">
                          <a16:creationId xmlns:a16="http://schemas.microsoft.com/office/drawing/2014/main" id="{9238D4F0-11D9-5B03-B2BC-A6C7F250F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0" name="Ovaal 3859">
                      <a:extLst>
                        <a:ext uri="{FF2B5EF4-FFF2-40B4-BE49-F238E27FC236}">
                          <a16:creationId xmlns:a16="http://schemas.microsoft.com/office/drawing/2014/main" id="{4A5E47A7-275E-B0FF-AC20-2A6332C0D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1" name="Ovaal 3860">
                      <a:extLst>
                        <a:ext uri="{FF2B5EF4-FFF2-40B4-BE49-F238E27FC236}">
                          <a16:creationId xmlns:a16="http://schemas.microsoft.com/office/drawing/2014/main" id="{498C412E-3D76-CA49-2808-25EC24583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2" name="Ovaal 3861">
                      <a:extLst>
                        <a:ext uri="{FF2B5EF4-FFF2-40B4-BE49-F238E27FC236}">
                          <a16:creationId xmlns:a16="http://schemas.microsoft.com/office/drawing/2014/main" id="{EAEDBA16-F1F9-467C-4ECC-F0CFB3B6D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3" name="Ovaal 3862">
                      <a:extLst>
                        <a:ext uri="{FF2B5EF4-FFF2-40B4-BE49-F238E27FC236}">
                          <a16:creationId xmlns:a16="http://schemas.microsoft.com/office/drawing/2014/main" id="{6EA27247-732C-D82C-3869-1B4F3A8A9E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5" name="Groep 3804">
                  <a:extLst>
                    <a:ext uri="{FF2B5EF4-FFF2-40B4-BE49-F238E27FC236}">
                      <a16:creationId xmlns:a16="http://schemas.microsoft.com/office/drawing/2014/main" id="{31D2EFA6-D297-8579-672D-D88443EA8A1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45" name="Groep 3844">
                    <a:extLst>
                      <a:ext uri="{FF2B5EF4-FFF2-40B4-BE49-F238E27FC236}">
                        <a16:creationId xmlns:a16="http://schemas.microsoft.com/office/drawing/2014/main" id="{27A1F1CA-8F27-71AE-5271-448A681D4C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2" name="Ovaal 3851">
                      <a:extLst>
                        <a:ext uri="{FF2B5EF4-FFF2-40B4-BE49-F238E27FC236}">
                          <a16:creationId xmlns:a16="http://schemas.microsoft.com/office/drawing/2014/main" id="{EA01540B-121F-A933-FF90-17B6320FD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3" name="Ovaal 3852">
                      <a:extLst>
                        <a:ext uri="{FF2B5EF4-FFF2-40B4-BE49-F238E27FC236}">
                          <a16:creationId xmlns:a16="http://schemas.microsoft.com/office/drawing/2014/main" id="{46469030-5F7A-1E92-D724-9570EEA76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4" name="Ovaal 3853">
                      <a:extLst>
                        <a:ext uri="{FF2B5EF4-FFF2-40B4-BE49-F238E27FC236}">
                          <a16:creationId xmlns:a16="http://schemas.microsoft.com/office/drawing/2014/main" id="{32FF8D17-0D5E-F84F-63FA-6441F3E2C8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5" name="Ovaal 3854">
                      <a:extLst>
                        <a:ext uri="{FF2B5EF4-FFF2-40B4-BE49-F238E27FC236}">
                          <a16:creationId xmlns:a16="http://schemas.microsoft.com/office/drawing/2014/main" id="{54886C2A-3D3C-A446-8CA3-4547B00A5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6" name="Ovaal 3855">
                      <a:extLst>
                        <a:ext uri="{FF2B5EF4-FFF2-40B4-BE49-F238E27FC236}">
                          <a16:creationId xmlns:a16="http://schemas.microsoft.com/office/drawing/2014/main" id="{B0A19B08-79D1-83F4-EF98-EC1EA97D9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46" name="Groep 3845">
                    <a:extLst>
                      <a:ext uri="{FF2B5EF4-FFF2-40B4-BE49-F238E27FC236}">
                        <a16:creationId xmlns:a16="http://schemas.microsoft.com/office/drawing/2014/main" id="{45ADBCDD-A4C1-0047-D869-688A30B921F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47" name="Ovaal 3846">
                      <a:extLst>
                        <a:ext uri="{FF2B5EF4-FFF2-40B4-BE49-F238E27FC236}">
                          <a16:creationId xmlns:a16="http://schemas.microsoft.com/office/drawing/2014/main" id="{987797F3-0608-DB4A-08F1-4E9585DFC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8" name="Ovaal 3847">
                      <a:extLst>
                        <a:ext uri="{FF2B5EF4-FFF2-40B4-BE49-F238E27FC236}">
                          <a16:creationId xmlns:a16="http://schemas.microsoft.com/office/drawing/2014/main" id="{74C7286C-ED15-EA09-4BE3-916DCF122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9" name="Ovaal 3848">
                      <a:extLst>
                        <a:ext uri="{FF2B5EF4-FFF2-40B4-BE49-F238E27FC236}">
                          <a16:creationId xmlns:a16="http://schemas.microsoft.com/office/drawing/2014/main" id="{4BAA4F38-E0AB-2A4F-4CEB-1F80EA4DF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0" name="Ovaal 3849">
                      <a:extLst>
                        <a:ext uri="{FF2B5EF4-FFF2-40B4-BE49-F238E27FC236}">
                          <a16:creationId xmlns:a16="http://schemas.microsoft.com/office/drawing/2014/main" id="{7F8CC7ED-65E2-1BE0-5636-27BCAB8C14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1" name="Ovaal 3850">
                      <a:extLst>
                        <a:ext uri="{FF2B5EF4-FFF2-40B4-BE49-F238E27FC236}">
                          <a16:creationId xmlns:a16="http://schemas.microsoft.com/office/drawing/2014/main" id="{AFFE298E-40BD-2CBF-2D7B-7AC2A0821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6" name="Groep 3805">
                  <a:extLst>
                    <a:ext uri="{FF2B5EF4-FFF2-40B4-BE49-F238E27FC236}">
                      <a16:creationId xmlns:a16="http://schemas.microsoft.com/office/drawing/2014/main" id="{8CFB272A-8798-1823-A1E1-A07D8D724F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33" name="Groep 3832">
                    <a:extLst>
                      <a:ext uri="{FF2B5EF4-FFF2-40B4-BE49-F238E27FC236}">
                        <a16:creationId xmlns:a16="http://schemas.microsoft.com/office/drawing/2014/main" id="{3985F4D4-B71D-1675-D20A-273AB7BBC3D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40" name="Ovaal 3839">
                      <a:extLst>
                        <a:ext uri="{FF2B5EF4-FFF2-40B4-BE49-F238E27FC236}">
                          <a16:creationId xmlns:a16="http://schemas.microsoft.com/office/drawing/2014/main" id="{E8F65337-13F2-65BA-BE7D-7F96051BE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1" name="Ovaal 3840">
                      <a:extLst>
                        <a:ext uri="{FF2B5EF4-FFF2-40B4-BE49-F238E27FC236}">
                          <a16:creationId xmlns:a16="http://schemas.microsoft.com/office/drawing/2014/main" id="{3761F3A8-692C-6708-7128-3C12DD02C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2" name="Ovaal 3841">
                      <a:extLst>
                        <a:ext uri="{FF2B5EF4-FFF2-40B4-BE49-F238E27FC236}">
                          <a16:creationId xmlns:a16="http://schemas.microsoft.com/office/drawing/2014/main" id="{CBA748D9-B752-4184-7208-8EB763ABE7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3" name="Ovaal 3842">
                      <a:extLst>
                        <a:ext uri="{FF2B5EF4-FFF2-40B4-BE49-F238E27FC236}">
                          <a16:creationId xmlns:a16="http://schemas.microsoft.com/office/drawing/2014/main" id="{6D4FD0FD-B78A-BD9E-33AD-3AF316333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4" name="Ovaal 3843">
                      <a:extLst>
                        <a:ext uri="{FF2B5EF4-FFF2-40B4-BE49-F238E27FC236}">
                          <a16:creationId xmlns:a16="http://schemas.microsoft.com/office/drawing/2014/main" id="{CA24996C-AF8B-4A2D-58D3-1A51DAB71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34" name="Groep 3833">
                    <a:extLst>
                      <a:ext uri="{FF2B5EF4-FFF2-40B4-BE49-F238E27FC236}">
                        <a16:creationId xmlns:a16="http://schemas.microsoft.com/office/drawing/2014/main" id="{2C3197E8-387B-9C3E-3C79-C3F1035B3C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5" name="Ovaal 3834">
                      <a:extLst>
                        <a:ext uri="{FF2B5EF4-FFF2-40B4-BE49-F238E27FC236}">
                          <a16:creationId xmlns:a16="http://schemas.microsoft.com/office/drawing/2014/main" id="{47C3C598-F8E3-6280-EF12-4A98B5646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6" name="Ovaal 3835">
                      <a:extLst>
                        <a:ext uri="{FF2B5EF4-FFF2-40B4-BE49-F238E27FC236}">
                          <a16:creationId xmlns:a16="http://schemas.microsoft.com/office/drawing/2014/main" id="{D00BEFEB-D967-71C1-8D7F-6D7D97620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7" name="Ovaal 3836">
                      <a:extLst>
                        <a:ext uri="{FF2B5EF4-FFF2-40B4-BE49-F238E27FC236}">
                          <a16:creationId xmlns:a16="http://schemas.microsoft.com/office/drawing/2014/main" id="{38DE5C04-643C-8F37-674D-20F79653A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8" name="Ovaal 3837">
                      <a:extLst>
                        <a:ext uri="{FF2B5EF4-FFF2-40B4-BE49-F238E27FC236}">
                          <a16:creationId xmlns:a16="http://schemas.microsoft.com/office/drawing/2014/main" id="{B75476FC-6F36-1014-DA3E-A52C0E1E3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9" name="Ovaal 3838">
                      <a:extLst>
                        <a:ext uri="{FF2B5EF4-FFF2-40B4-BE49-F238E27FC236}">
                          <a16:creationId xmlns:a16="http://schemas.microsoft.com/office/drawing/2014/main" id="{E208190B-EC3F-1985-E665-6020F51DF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7" name="Groep 3806">
                  <a:extLst>
                    <a:ext uri="{FF2B5EF4-FFF2-40B4-BE49-F238E27FC236}">
                      <a16:creationId xmlns:a16="http://schemas.microsoft.com/office/drawing/2014/main" id="{BAA92E1E-1592-A3EF-CD26-5A2CE360C03E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21" name="Groep 3820">
                    <a:extLst>
                      <a:ext uri="{FF2B5EF4-FFF2-40B4-BE49-F238E27FC236}">
                        <a16:creationId xmlns:a16="http://schemas.microsoft.com/office/drawing/2014/main" id="{AAF99AF1-E307-0683-3F43-EE19E29B5F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8" name="Ovaal 3827">
                      <a:extLst>
                        <a:ext uri="{FF2B5EF4-FFF2-40B4-BE49-F238E27FC236}">
                          <a16:creationId xmlns:a16="http://schemas.microsoft.com/office/drawing/2014/main" id="{82B3D490-A1DD-6AE3-A185-0894BC6E0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9" name="Ovaal 3828">
                      <a:extLst>
                        <a:ext uri="{FF2B5EF4-FFF2-40B4-BE49-F238E27FC236}">
                          <a16:creationId xmlns:a16="http://schemas.microsoft.com/office/drawing/2014/main" id="{0C528D01-E1CB-E2D9-8658-EE83A0E35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0" name="Ovaal 3829">
                      <a:extLst>
                        <a:ext uri="{FF2B5EF4-FFF2-40B4-BE49-F238E27FC236}">
                          <a16:creationId xmlns:a16="http://schemas.microsoft.com/office/drawing/2014/main" id="{8F11D99A-3071-59E7-F0E0-15C322E1F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1" name="Ovaal 3830">
                      <a:extLst>
                        <a:ext uri="{FF2B5EF4-FFF2-40B4-BE49-F238E27FC236}">
                          <a16:creationId xmlns:a16="http://schemas.microsoft.com/office/drawing/2014/main" id="{19CA2BB5-3CD9-3D4A-EE1D-C7982A242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2" name="Ovaal 3831">
                      <a:extLst>
                        <a:ext uri="{FF2B5EF4-FFF2-40B4-BE49-F238E27FC236}">
                          <a16:creationId xmlns:a16="http://schemas.microsoft.com/office/drawing/2014/main" id="{30BE0466-9235-88C7-49A8-E8D03B305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22" name="Groep 3821">
                    <a:extLst>
                      <a:ext uri="{FF2B5EF4-FFF2-40B4-BE49-F238E27FC236}">
                        <a16:creationId xmlns:a16="http://schemas.microsoft.com/office/drawing/2014/main" id="{06CB35B3-5F0D-CFBF-5D08-9AA9FE0918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3" name="Ovaal 3822">
                      <a:extLst>
                        <a:ext uri="{FF2B5EF4-FFF2-40B4-BE49-F238E27FC236}">
                          <a16:creationId xmlns:a16="http://schemas.microsoft.com/office/drawing/2014/main" id="{E8E704B8-6A2E-6F2E-730D-419A7D8E8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4" name="Ovaal 3823">
                      <a:extLst>
                        <a:ext uri="{FF2B5EF4-FFF2-40B4-BE49-F238E27FC236}">
                          <a16:creationId xmlns:a16="http://schemas.microsoft.com/office/drawing/2014/main" id="{0B279DC4-593E-F213-B312-A372B5D293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5" name="Ovaal 3824">
                      <a:extLst>
                        <a:ext uri="{FF2B5EF4-FFF2-40B4-BE49-F238E27FC236}">
                          <a16:creationId xmlns:a16="http://schemas.microsoft.com/office/drawing/2014/main" id="{C4D39009-1315-E21A-9B46-EA4EC4437F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6" name="Ovaal 3825">
                      <a:extLst>
                        <a:ext uri="{FF2B5EF4-FFF2-40B4-BE49-F238E27FC236}">
                          <a16:creationId xmlns:a16="http://schemas.microsoft.com/office/drawing/2014/main" id="{ACAA5CCD-D2B6-EEC1-85CC-B80344CCD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7" name="Ovaal 3826">
                      <a:extLst>
                        <a:ext uri="{FF2B5EF4-FFF2-40B4-BE49-F238E27FC236}">
                          <a16:creationId xmlns:a16="http://schemas.microsoft.com/office/drawing/2014/main" id="{3FD43B8D-4C5D-B266-B260-B7F5E24DB2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08" name="Groep 3807">
                  <a:extLst>
                    <a:ext uri="{FF2B5EF4-FFF2-40B4-BE49-F238E27FC236}">
                      <a16:creationId xmlns:a16="http://schemas.microsoft.com/office/drawing/2014/main" id="{890D801E-4EC5-1634-9EB4-47FAC365284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09" name="Groep 3808">
                    <a:extLst>
                      <a:ext uri="{FF2B5EF4-FFF2-40B4-BE49-F238E27FC236}">
                        <a16:creationId xmlns:a16="http://schemas.microsoft.com/office/drawing/2014/main" id="{1C3FBC42-EB75-5648-81A6-876F012FB5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6" name="Ovaal 3815">
                      <a:extLst>
                        <a:ext uri="{FF2B5EF4-FFF2-40B4-BE49-F238E27FC236}">
                          <a16:creationId xmlns:a16="http://schemas.microsoft.com/office/drawing/2014/main" id="{A79197C3-5879-1B89-ACE3-64A471DF0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7" name="Ovaal 3816">
                      <a:extLst>
                        <a:ext uri="{FF2B5EF4-FFF2-40B4-BE49-F238E27FC236}">
                          <a16:creationId xmlns:a16="http://schemas.microsoft.com/office/drawing/2014/main" id="{7B420A9D-1B9B-310B-0B29-FE6F9B455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8" name="Ovaal 3817">
                      <a:extLst>
                        <a:ext uri="{FF2B5EF4-FFF2-40B4-BE49-F238E27FC236}">
                          <a16:creationId xmlns:a16="http://schemas.microsoft.com/office/drawing/2014/main" id="{CB27FD4C-9D59-93F3-D732-2637F79A0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9" name="Ovaal 3818">
                      <a:extLst>
                        <a:ext uri="{FF2B5EF4-FFF2-40B4-BE49-F238E27FC236}">
                          <a16:creationId xmlns:a16="http://schemas.microsoft.com/office/drawing/2014/main" id="{534D2323-AF3B-E8EF-E458-0764F6D431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0" name="Ovaal 3819">
                      <a:extLst>
                        <a:ext uri="{FF2B5EF4-FFF2-40B4-BE49-F238E27FC236}">
                          <a16:creationId xmlns:a16="http://schemas.microsoft.com/office/drawing/2014/main" id="{7AB27458-3E9D-E339-4000-E26C4982E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10" name="Groep 3809">
                    <a:extLst>
                      <a:ext uri="{FF2B5EF4-FFF2-40B4-BE49-F238E27FC236}">
                        <a16:creationId xmlns:a16="http://schemas.microsoft.com/office/drawing/2014/main" id="{1F2707D4-4884-7C45-E3AD-1D9B94B653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1" name="Ovaal 3810">
                      <a:extLst>
                        <a:ext uri="{FF2B5EF4-FFF2-40B4-BE49-F238E27FC236}">
                          <a16:creationId xmlns:a16="http://schemas.microsoft.com/office/drawing/2014/main" id="{459DCB9A-598F-CEF3-4447-F5F9DF162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2" name="Ovaal 3811">
                      <a:extLst>
                        <a:ext uri="{FF2B5EF4-FFF2-40B4-BE49-F238E27FC236}">
                          <a16:creationId xmlns:a16="http://schemas.microsoft.com/office/drawing/2014/main" id="{64BCC7EE-5370-AF1D-5C98-17866F7E2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3" name="Ovaal 3812">
                      <a:extLst>
                        <a:ext uri="{FF2B5EF4-FFF2-40B4-BE49-F238E27FC236}">
                          <a16:creationId xmlns:a16="http://schemas.microsoft.com/office/drawing/2014/main" id="{AF7E6AF9-51B8-D50A-6578-4EE652760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4" name="Ovaal 3813">
                      <a:extLst>
                        <a:ext uri="{FF2B5EF4-FFF2-40B4-BE49-F238E27FC236}">
                          <a16:creationId xmlns:a16="http://schemas.microsoft.com/office/drawing/2014/main" id="{65CCF64A-F1E3-8575-F45C-0F906DEDA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5" name="Ovaal 3814">
                      <a:extLst>
                        <a:ext uri="{FF2B5EF4-FFF2-40B4-BE49-F238E27FC236}">
                          <a16:creationId xmlns:a16="http://schemas.microsoft.com/office/drawing/2014/main" id="{5A1D10C6-A3C1-8501-4797-38306B475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3376" name="Groep 3375">
              <a:extLst>
                <a:ext uri="{FF2B5EF4-FFF2-40B4-BE49-F238E27FC236}">
                  <a16:creationId xmlns:a16="http://schemas.microsoft.com/office/drawing/2014/main" id="{35DE314A-8CB1-4217-5553-601B90B02C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377" name="Groep 3376">
                <a:extLst>
                  <a:ext uri="{FF2B5EF4-FFF2-40B4-BE49-F238E27FC236}">
                    <a16:creationId xmlns:a16="http://schemas.microsoft.com/office/drawing/2014/main" id="{1C95E947-3B9C-27ED-BA54-5796E5C986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693" name="Groep 3692">
                  <a:extLst>
                    <a:ext uri="{FF2B5EF4-FFF2-40B4-BE49-F238E27FC236}">
                      <a16:creationId xmlns:a16="http://schemas.microsoft.com/office/drawing/2014/main" id="{1FD71611-A1C0-18E8-51DE-2EBADDF2D3C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85" name="Groep 3784">
                    <a:extLst>
                      <a:ext uri="{FF2B5EF4-FFF2-40B4-BE49-F238E27FC236}">
                        <a16:creationId xmlns:a16="http://schemas.microsoft.com/office/drawing/2014/main" id="{E0C8670E-9EBF-A9BB-6BDF-8D50C4F408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2" name="Ovaal 3791">
                      <a:extLst>
                        <a:ext uri="{FF2B5EF4-FFF2-40B4-BE49-F238E27FC236}">
                          <a16:creationId xmlns:a16="http://schemas.microsoft.com/office/drawing/2014/main" id="{BB81E7CC-6F14-0FE9-1BFE-80B6AAE8D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3" name="Ovaal 3792">
                      <a:extLst>
                        <a:ext uri="{FF2B5EF4-FFF2-40B4-BE49-F238E27FC236}">
                          <a16:creationId xmlns:a16="http://schemas.microsoft.com/office/drawing/2014/main" id="{12D08BD5-066D-BC23-3E95-464CACE97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4" name="Ovaal 3793">
                      <a:extLst>
                        <a:ext uri="{FF2B5EF4-FFF2-40B4-BE49-F238E27FC236}">
                          <a16:creationId xmlns:a16="http://schemas.microsoft.com/office/drawing/2014/main" id="{33D6B9A9-FABA-0D36-BE3B-F1112E05F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5" name="Ovaal 3794">
                      <a:extLst>
                        <a:ext uri="{FF2B5EF4-FFF2-40B4-BE49-F238E27FC236}">
                          <a16:creationId xmlns:a16="http://schemas.microsoft.com/office/drawing/2014/main" id="{C0944EB9-A577-1ECD-E45B-90309C7D8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6" name="Ovaal 3795">
                      <a:extLst>
                        <a:ext uri="{FF2B5EF4-FFF2-40B4-BE49-F238E27FC236}">
                          <a16:creationId xmlns:a16="http://schemas.microsoft.com/office/drawing/2014/main" id="{04CCF6A3-785E-1C13-2DA1-03E2D3DA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86" name="Groep 3785">
                    <a:extLst>
                      <a:ext uri="{FF2B5EF4-FFF2-40B4-BE49-F238E27FC236}">
                        <a16:creationId xmlns:a16="http://schemas.microsoft.com/office/drawing/2014/main" id="{6DBC665C-CCB4-59CF-352D-7091E49145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7" name="Ovaal 3786">
                      <a:extLst>
                        <a:ext uri="{FF2B5EF4-FFF2-40B4-BE49-F238E27FC236}">
                          <a16:creationId xmlns:a16="http://schemas.microsoft.com/office/drawing/2014/main" id="{61FE91CE-0FC3-D9B8-892E-E0FE70330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8" name="Ovaal 3787">
                      <a:extLst>
                        <a:ext uri="{FF2B5EF4-FFF2-40B4-BE49-F238E27FC236}">
                          <a16:creationId xmlns:a16="http://schemas.microsoft.com/office/drawing/2014/main" id="{36ECE52F-8DC8-B5DD-279A-7C60A1DE29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9" name="Ovaal 3788">
                      <a:extLst>
                        <a:ext uri="{FF2B5EF4-FFF2-40B4-BE49-F238E27FC236}">
                          <a16:creationId xmlns:a16="http://schemas.microsoft.com/office/drawing/2014/main" id="{901B1FB3-31B1-AC10-B7ED-78E8FF60E0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0" name="Ovaal 3789">
                      <a:extLst>
                        <a:ext uri="{FF2B5EF4-FFF2-40B4-BE49-F238E27FC236}">
                          <a16:creationId xmlns:a16="http://schemas.microsoft.com/office/drawing/2014/main" id="{C06F84EB-EEB3-A2BC-7854-837CB765F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1" name="Ovaal 3790">
                      <a:extLst>
                        <a:ext uri="{FF2B5EF4-FFF2-40B4-BE49-F238E27FC236}">
                          <a16:creationId xmlns:a16="http://schemas.microsoft.com/office/drawing/2014/main" id="{F946A035-7963-7796-23A2-2F8D85F96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4" name="Groep 3693">
                  <a:extLst>
                    <a:ext uri="{FF2B5EF4-FFF2-40B4-BE49-F238E27FC236}">
                      <a16:creationId xmlns:a16="http://schemas.microsoft.com/office/drawing/2014/main" id="{A729A10F-1145-A52F-27EB-552E4D0C9BB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73" name="Groep 3772">
                    <a:extLst>
                      <a:ext uri="{FF2B5EF4-FFF2-40B4-BE49-F238E27FC236}">
                        <a16:creationId xmlns:a16="http://schemas.microsoft.com/office/drawing/2014/main" id="{81E328CD-3941-37C0-D0BD-156F3362F0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0" name="Ovaal 3779">
                      <a:extLst>
                        <a:ext uri="{FF2B5EF4-FFF2-40B4-BE49-F238E27FC236}">
                          <a16:creationId xmlns:a16="http://schemas.microsoft.com/office/drawing/2014/main" id="{8F426C8F-4B87-6267-2F28-4A2038F9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1" name="Ovaal 3780">
                      <a:extLst>
                        <a:ext uri="{FF2B5EF4-FFF2-40B4-BE49-F238E27FC236}">
                          <a16:creationId xmlns:a16="http://schemas.microsoft.com/office/drawing/2014/main" id="{ED97C210-24B4-6477-BB40-7B988974C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2" name="Ovaal 3781">
                      <a:extLst>
                        <a:ext uri="{FF2B5EF4-FFF2-40B4-BE49-F238E27FC236}">
                          <a16:creationId xmlns:a16="http://schemas.microsoft.com/office/drawing/2014/main" id="{2EAF08DC-63CA-D1DE-B10C-307ECF281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3" name="Ovaal 3782">
                      <a:extLst>
                        <a:ext uri="{FF2B5EF4-FFF2-40B4-BE49-F238E27FC236}">
                          <a16:creationId xmlns:a16="http://schemas.microsoft.com/office/drawing/2014/main" id="{675D6BCB-77DA-20FF-780B-A897FBEB01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4" name="Ovaal 3783">
                      <a:extLst>
                        <a:ext uri="{FF2B5EF4-FFF2-40B4-BE49-F238E27FC236}">
                          <a16:creationId xmlns:a16="http://schemas.microsoft.com/office/drawing/2014/main" id="{E9008A17-A41E-C9E0-A8E3-5E64BE3864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74" name="Groep 3773">
                    <a:extLst>
                      <a:ext uri="{FF2B5EF4-FFF2-40B4-BE49-F238E27FC236}">
                        <a16:creationId xmlns:a16="http://schemas.microsoft.com/office/drawing/2014/main" id="{7C49B07E-31A8-7DD1-8BE0-9168912B83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5" name="Ovaal 3774">
                      <a:extLst>
                        <a:ext uri="{FF2B5EF4-FFF2-40B4-BE49-F238E27FC236}">
                          <a16:creationId xmlns:a16="http://schemas.microsoft.com/office/drawing/2014/main" id="{6B27B825-FFCD-EC90-2397-83FA8758D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6" name="Ovaal 3775">
                      <a:extLst>
                        <a:ext uri="{FF2B5EF4-FFF2-40B4-BE49-F238E27FC236}">
                          <a16:creationId xmlns:a16="http://schemas.microsoft.com/office/drawing/2014/main" id="{49B5606C-E139-454C-D047-BF3C655E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7" name="Ovaal 3776">
                      <a:extLst>
                        <a:ext uri="{FF2B5EF4-FFF2-40B4-BE49-F238E27FC236}">
                          <a16:creationId xmlns:a16="http://schemas.microsoft.com/office/drawing/2014/main" id="{8CDADFE9-1F83-F708-783A-6272CCC0B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8" name="Ovaal 3777">
                      <a:extLst>
                        <a:ext uri="{FF2B5EF4-FFF2-40B4-BE49-F238E27FC236}">
                          <a16:creationId xmlns:a16="http://schemas.microsoft.com/office/drawing/2014/main" id="{863A3F54-5B09-7363-789A-CA06EF2CA1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9" name="Ovaal 3778">
                      <a:extLst>
                        <a:ext uri="{FF2B5EF4-FFF2-40B4-BE49-F238E27FC236}">
                          <a16:creationId xmlns:a16="http://schemas.microsoft.com/office/drawing/2014/main" id="{C0384DDF-769D-3810-3865-7C25099ED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5" name="Groep 3694">
                  <a:extLst>
                    <a:ext uri="{FF2B5EF4-FFF2-40B4-BE49-F238E27FC236}">
                      <a16:creationId xmlns:a16="http://schemas.microsoft.com/office/drawing/2014/main" id="{D51951A0-4F60-A2C1-D4F4-A850ED1DF41A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61" name="Groep 3760">
                    <a:extLst>
                      <a:ext uri="{FF2B5EF4-FFF2-40B4-BE49-F238E27FC236}">
                        <a16:creationId xmlns:a16="http://schemas.microsoft.com/office/drawing/2014/main" id="{DF18274C-6930-E2A2-BEA0-FCB1952FB6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8" name="Ovaal 3767">
                      <a:extLst>
                        <a:ext uri="{FF2B5EF4-FFF2-40B4-BE49-F238E27FC236}">
                          <a16:creationId xmlns:a16="http://schemas.microsoft.com/office/drawing/2014/main" id="{4FFABA71-4CAF-33F7-CE20-16CF6879E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9" name="Ovaal 3768">
                      <a:extLst>
                        <a:ext uri="{FF2B5EF4-FFF2-40B4-BE49-F238E27FC236}">
                          <a16:creationId xmlns:a16="http://schemas.microsoft.com/office/drawing/2014/main" id="{4727B6AC-DBA4-97F0-D12C-3B1ABC8AF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0" name="Ovaal 3769">
                      <a:extLst>
                        <a:ext uri="{FF2B5EF4-FFF2-40B4-BE49-F238E27FC236}">
                          <a16:creationId xmlns:a16="http://schemas.microsoft.com/office/drawing/2014/main" id="{8DE68B31-A210-E423-824A-3826CBCF6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1" name="Ovaal 3770">
                      <a:extLst>
                        <a:ext uri="{FF2B5EF4-FFF2-40B4-BE49-F238E27FC236}">
                          <a16:creationId xmlns:a16="http://schemas.microsoft.com/office/drawing/2014/main" id="{CB75AD69-FF7D-1586-D421-574EC561B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2" name="Ovaal 3771">
                      <a:extLst>
                        <a:ext uri="{FF2B5EF4-FFF2-40B4-BE49-F238E27FC236}">
                          <a16:creationId xmlns:a16="http://schemas.microsoft.com/office/drawing/2014/main" id="{2DA6EED4-4542-199F-96DE-2947BE40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2" name="Groep 3761">
                    <a:extLst>
                      <a:ext uri="{FF2B5EF4-FFF2-40B4-BE49-F238E27FC236}">
                        <a16:creationId xmlns:a16="http://schemas.microsoft.com/office/drawing/2014/main" id="{7D945C4E-77F5-1DBB-46A1-9D3248A131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3" name="Ovaal 3762">
                      <a:extLst>
                        <a:ext uri="{FF2B5EF4-FFF2-40B4-BE49-F238E27FC236}">
                          <a16:creationId xmlns:a16="http://schemas.microsoft.com/office/drawing/2014/main" id="{6F2F8C35-2D4E-2A97-89A5-67732BFB9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4" name="Ovaal 3763">
                      <a:extLst>
                        <a:ext uri="{FF2B5EF4-FFF2-40B4-BE49-F238E27FC236}">
                          <a16:creationId xmlns:a16="http://schemas.microsoft.com/office/drawing/2014/main" id="{A9C8DCAB-AD57-BAB2-9976-E2815D6F0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5" name="Ovaal 3764">
                      <a:extLst>
                        <a:ext uri="{FF2B5EF4-FFF2-40B4-BE49-F238E27FC236}">
                          <a16:creationId xmlns:a16="http://schemas.microsoft.com/office/drawing/2014/main" id="{1823627D-206D-29E2-485A-B2C275EA9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6" name="Ovaal 3765">
                      <a:extLst>
                        <a:ext uri="{FF2B5EF4-FFF2-40B4-BE49-F238E27FC236}">
                          <a16:creationId xmlns:a16="http://schemas.microsoft.com/office/drawing/2014/main" id="{3A0202F8-0691-EC05-8A8B-15755829F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7" name="Ovaal 3766">
                      <a:extLst>
                        <a:ext uri="{FF2B5EF4-FFF2-40B4-BE49-F238E27FC236}">
                          <a16:creationId xmlns:a16="http://schemas.microsoft.com/office/drawing/2014/main" id="{2E3706D2-1F53-706A-2E1E-B55173CD7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6" name="Groep 3695">
                  <a:extLst>
                    <a:ext uri="{FF2B5EF4-FFF2-40B4-BE49-F238E27FC236}">
                      <a16:creationId xmlns:a16="http://schemas.microsoft.com/office/drawing/2014/main" id="{9B5A4E7F-646E-E969-8F28-C7A1276DE05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49" name="Groep 3748">
                    <a:extLst>
                      <a:ext uri="{FF2B5EF4-FFF2-40B4-BE49-F238E27FC236}">
                        <a16:creationId xmlns:a16="http://schemas.microsoft.com/office/drawing/2014/main" id="{2F4CCB31-8B01-B905-6741-DE55D2755C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6" name="Ovaal 3755">
                      <a:extLst>
                        <a:ext uri="{FF2B5EF4-FFF2-40B4-BE49-F238E27FC236}">
                          <a16:creationId xmlns:a16="http://schemas.microsoft.com/office/drawing/2014/main" id="{4361AD4F-32C6-C14A-633A-7A459B013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7" name="Ovaal 3756">
                      <a:extLst>
                        <a:ext uri="{FF2B5EF4-FFF2-40B4-BE49-F238E27FC236}">
                          <a16:creationId xmlns:a16="http://schemas.microsoft.com/office/drawing/2014/main" id="{855088DF-F2CE-C93F-C6F5-8422D3FC3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8" name="Ovaal 3757">
                      <a:extLst>
                        <a:ext uri="{FF2B5EF4-FFF2-40B4-BE49-F238E27FC236}">
                          <a16:creationId xmlns:a16="http://schemas.microsoft.com/office/drawing/2014/main" id="{A717B46F-E5D2-6E69-59DF-10A571CB8C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9" name="Ovaal 3758">
                      <a:extLst>
                        <a:ext uri="{FF2B5EF4-FFF2-40B4-BE49-F238E27FC236}">
                          <a16:creationId xmlns:a16="http://schemas.microsoft.com/office/drawing/2014/main" id="{E7A0E51B-9B33-0FBC-3814-CA535ED3E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0" name="Ovaal 3759">
                      <a:extLst>
                        <a:ext uri="{FF2B5EF4-FFF2-40B4-BE49-F238E27FC236}">
                          <a16:creationId xmlns:a16="http://schemas.microsoft.com/office/drawing/2014/main" id="{6ED85554-4BA8-21CA-A453-25BB5EC37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50" name="Groep 3749">
                    <a:extLst>
                      <a:ext uri="{FF2B5EF4-FFF2-40B4-BE49-F238E27FC236}">
                        <a16:creationId xmlns:a16="http://schemas.microsoft.com/office/drawing/2014/main" id="{0C47B43A-D2FC-D5F1-1746-6AD7F452EE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1" name="Ovaal 3750">
                      <a:extLst>
                        <a:ext uri="{FF2B5EF4-FFF2-40B4-BE49-F238E27FC236}">
                          <a16:creationId xmlns:a16="http://schemas.microsoft.com/office/drawing/2014/main" id="{D9906296-30EC-0067-70E1-AF74DF6B1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2" name="Ovaal 3751">
                      <a:extLst>
                        <a:ext uri="{FF2B5EF4-FFF2-40B4-BE49-F238E27FC236}">
                          <a16:creationId xmlns:a16="http://schemas.microsoft.com/office/drawing/2014/main" id="{D4707B37-057A-EE35-6C98-87032FF00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3" name="Ovaal 3752">
                      <a:extLst>
                        <a:ext uri="{FF2B5EF4-FFF2-40B4-BE49-F238E27FC236}">
                          <a16:creationId xmlns:a16="http://schemas.microsoft.com/office/drawing/2014/main" id="{66053084-A51D-D0A6-6B7D-F9BB8F2D2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4" name="Ovaal 3753">
                      <a:extLst>
                        <a:ext uri="{FF2B5EF4-FFF2-40B4-BE49-F238E27FC236}">
                          <a16:creationId xmlns:a16="http://schemas.microsoft.com/office/drawing/2014/main" id="{029E5FC4-4CB4-143F-A09A-FEDFC3C39A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5" name="Ovaal 3754">
                      <a:extLst>
                        <a:ext uri="{FF2B5EF4-FFF2-40B4-BE49-F238E27FC236}">
                          <a16:creationId xmlns:a16="http://schemas.microsoft.com/office/drawing/2014/main" id="{A58E9193-3C69-3C6C-7C47-BC99617C1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7" name="Groep 3696">
                  <a:extLst>
                    <a:ext uri="{FF2B5EF4-FFF2-40B4-BE49-F238E27FC236}">
                      <a16:creationId xmlns:a16="http://schemas.microsoft.com/office/drawing/2014/main" id="{6786812E-0621-D2BE-C7A4-C5777660B89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37" name="Groep 3736">
                    <a:extLst>
                      <a:ext uri="{FF2B5EF4-FFF2-40B4-BE49-F238E27FC236}">
                        <a16:creationId xmlns:a16="http://schemas.microsoft.com/office/drawing/2014/main" id="{8D924D67-4265-9238-7153-AB328CFFCC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44" name="Ovaal 3743">
                      <a:extLst>
                        <a:ext uri="{FF2B5EF4-FFF2-40B4-BE49-F238E27FC236}">
                          <a16:creationId xmlns:a16="http://schemas.microsoft.com/office/drawing/2014/main" id="{42A909A9-D959-4A48-0A48-DDEB02490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5" name="Ovaal 3744">
                      <a:extLst>
                        <a:ext uri="{FF2B5EF4-FFF2-40B4-BE49-F238E27FC236}">
                          <a16:creationId xmlns:a16="http://schemas.microsoft.com/office/drawing/2014/main" id="{BC2167D8-E25A-0083-7C16-5D5123E2A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6" name="Ovaal 3745">
                      <a:extLst>
                        <a:ext uri="{FF2B5EF4-FFF2-40B4-BE49-F238E27FC236}">
                          <a16:creationId xmlns:a16="http://schemas.microsoft.com/office/drawing/2014/main" id="{93DA859D-16B6-9FE2-EB64-4CB39A6B2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7" name="Ovaal 3746">
                      <a:extLst>
                        <a:ext uri="{FF2B5EF4-FFF2-40B4-BE49-F238E27FC236}">
                          <a16:creationId xmlns:a16="http://schemas.microsoft.com/office/drawing/2014/main" id="{6448370D-E941-35CC-500E-9EBADEC175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8" name="Ovaal 3747">
                      <a:extLst>
                        <a:ext uri="{FF2B5EF4-FFF2-40B4-BE49-F238E27FC236}">
                          <a16:creationId xmlns:a16="http://schemas.microsoft.com/office/drawing/2014/main" id="{782537E6-C048-0FEB-86C2-89A88DB93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38" name="Groep 3737">
                    <a:extLst>
                      <a:ext uri="{FF2B5EF4-FFF2-40B4-BE49-F238E27FC236}">
                        <a16:creationId xmlns:a16="http://schemas.microsoft.com/office/drawing/2014/main" id="{92D93EC7-C0F9-38DC-8D65-61B4469601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9" name="Ovaal 3738">
                      <a:extLst>
                        <a:ext uri="{FF2B5EF4-FFF2-40B4-BE49-F238E27FC236}">
                          <a16:creationId xmlns:a16="http://schemas.microsoft.com/office/drawing/2014/main" id="{90F7387D-4D70-1202-765D-60A113A5C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0" name="Ovaal 3739">
                      <a:extLst>
                        <a:ext uri="{FF2B5EF4-FFF2-40B4-BE49-F238E27FC236}">
                          <a16:creationId xmlns:a16="http://schemas.microsoft.com/office/drawing/2014/main" id="{60672D1E-8219-6F8C-FD94-8DC879291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1" name="Ovaal 3740">
                      <a:extLst>
                        <a:ext uri="{FF2B5EF4-FFF2-40B4-BE49-F238E27FC236}">
                          <a16:creationId xmlns:a16="http://schemas.microsoft.com/office/drawing/2014/main" id="{6E34BB63-5D1F-632F-9EFE-2C7ABED1E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2" name="Ovaal 3741">
                      <a:extLst>
                        <a:ext uri="{FF2B5EF4-FFF2-40B4-BE49-F238E27FC236}">
                          <a16:creationId xmlns:a16="http://schemas.microsoft.com/office/drawing/2014/main" id="{18F83A15-7398-E169-0661-D4A007F96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43" name="Ovaal 3742">
                      <a:extLst>
                        <a:ext uri="{FF2B5EF4-FFF2-40B4-BE49-F238E27FC236}">
                          <a16:creationId xmlns:a16="http://schemas.microsoft.com/office/drawing/2014/main" id="{D7BA0282-CD94-A72F-281B-A16049229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8" name="Groep 3697">
                  <a:extLst>
                    <a:ext uri="{FF2B5EF4-FFF2-40B4-BE49-F238E27FC236}">
                      <a16:creationId xmlns:a16="http://schemas.microsoft.com/office/drawing/2014/main" id="{AA7E85B7-8D57-F381-EC73-FD2CAE5795F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25" name="Groep 3724">
                    <a:extLst>
                      <a:ext uri="{FF2B5EF4-FFF2-40B4-BE49-F238E27FC236}">
                        <a16:creationId xmlns:a16="http://schemas.microsoft.com/office/drawing/2014/main" id="{758A5D6E-00E4-7BE0-62F6-6E74153872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2" name="Ovaal 3731">
                      <a:extLst>
                        <a:ext uri="{FF2B5EF4-FFF2-40B4-BE49-F238E27FC236}">
                          <a16:creationId xmlns:a16="http://schemas.microsoft.com/office/drawing/2014/main" id="{281D99B5-FAAD-BFC8-7DC8-F17E48805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3" name="Ovaal 3732">
                      <a:extLst>
                        <a:ext uri="{FF2B5EF4-FFF2-40B4-BE49-F238E27FC236}">
                          <a16:creationId xmlns:a16="http://schemas.microsoft.com/office/drawing/2014/main" id="{4B4E0F99-05DD-A566-DAA7-49E7382273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4" name="Ovaal 3733">
                      <a:extLst>
                        <a:ext uri="{FF2B5EF4-FFF2-40B4-BE49-F238E27FC236}">
                          <a16:creationId xmlns:a16="http://schemas.microsoft.com/office/drawing/2014/main" id="{716C20C2-D476-ED97-923C-D3A2EDA303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5" name="Ovaal 3734">
                      <a:extLst>
                        <a:ext uri="{FF2B5EF4-FFF2-40B4-BE49-F238E27FC236}">
                          <a16:creationId xmlns:a16="http://schemas.microsoft.com/office/drawing/2014/main" id="{CA63BBE8-33CA-C76C-3E06-2F7D8A058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6" name="Ovaal 3735">
                      <a:extLst>
                        <a:ext uri="{FF2B5EF4-FFF2-40B4-BE49-F238E27FC236}">
                          <a16:creationId xmlns:a16="http://schemas.microsoft.com/office/drawing/2014/main" id="{B63A35EC-CE14-A6E6-84D2-C76B0DCF7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26" name="Groep 3725">
                    <a:extLst>
                      <a:ext uri="{FF2B5EF4-FFF2-40B4-BE49-F238E27FC236}">
                        <a16:creationId xmlns:a16="http://schemas.microsoft.com/office/drawing/2014/main" id="{8CCBEEA4-6D4A-45B7-6A97-E7B43BBECF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7" name="Ovaal 3726">
                      <a:extLst>
                        <a:ext uri="{FF2B5EF4-FFF2-40B4-BE49-F238E27FC236}">
                          <a16:creationId xmlns:a16="http://schemas.microsoft.com/office/drawing/2014/main" id="{66224956-1D20-8672-EB88-32B8154D3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8" name="Ovaal 3727">
                      <a:extLst>
                        <a:ext uri="{FF2B5EF4-FFF2-40B4-BE49-F238E27FC236}">
                          <a16:creationId xmlns:a16="http://schemas.microsoft.com/office/drawing/2014/main" id="{F04CE5AB-F757-89F2-F133-D7CF88217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9" name="Ovaal 3728">
                      <a:extLst>
                        <a:ext uri="{FF2B5EF4-FFF2-40B4-BE49-F238E27FC236}">
                          <a16:creationId xmlns:a16="http://schemas.microsoft.com/office/drawing/2014/main" id="{C8F0CF77-D18A-B4D5-FC55-62B20EC44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0" name="Ovaal 3729">
                      <a:extLst>
                        <a:ext uri="{FF2B5EF4-FFF2-40B4-BE49-F238E27FC236}">
                          <a16:creationId xmlns:a16="http://schemas.microsoft.com/office/drawing/2014/main" id="{1FD28377-44DC-A064-486B-CC37C3132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1" name="Ovaal 3730">
                      <a:extLst>
                        <a:ext uri="{FF2B5EF4-FFF2-40B4-BE49-F238E27FC236}">
                          <a16:creationId xmlns:a16="http://schemas.microsoft.com/office/drawing/2014/main" id="{3F62C137-206E-807E-CD98-670777EBA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99" name="Groep 3698">
                  <a:extLst>
                    <a:ext uri="{FF2B5EF4-FFF2-40B4-BE49-F238E27FC236}">
                      <a16:creationId xmlns:a16="http://schemas.microsoft.com/office/drawing/2014/main" id="{BE577CBA-E622-BBB9-F88D-D93E9A23475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13" name="Groep 3712">
                    <a:extLst>
                      <a:ext uri="{FF2B5EF4-FFF2-40B4-BE49-F238E27FC236}">
                        <a16:creationId xmlns:a16="http://schemas.microsoft.com/office/drawing/2014/main" id="{BC1298C6-F48F-463F-576F-F56D7500FE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0" name="Ovaal 3719">
                      <a:extLst>
                        <a:ext uri="{FF2B5EF4-FFF2-40B4-BE49-F238E27FC236}">
                          <a16:creationId xmlns:a16="http://schemas.microsoft.com/office/drawing/2014/main" id="{B6E773C6-8842-6B77-4478-4F6DF1803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1" name="Ovaal 3720">
                      <a:extLst>
                        <a:ext uri="{FF2B5EF4-FFF2-40B4-BE49-F238E27FC236}">
                          <a16:creationId xmlns:a16="http://schemas.microsoft.com/office/drawing/2014/main" id="{D7FB4323-924F-80FD-E18E-A0436F2E73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2" name="Ovaal 3721">
                      <a:extLst>
                        <a:ext uri="{FF2B5EF4-FFF2-40B4-BE49-F238E27FC236}">
                          <a16:creationId xmlns:a16="http://schemas.microsoft.com/office/drawing/2014/main" id="{91026E99-6B5F-A465-0686-7591AA66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3" name="Ovaal 3722">
                      <a:extLst>
                        <a:ext uri="{FF2B5EF4-FFF2-40B4-BE49-F238E27FC236}">
                          <a16:creationId xmlns:a16="http://schemas.microsoft.com/office/drawing/2014/main" id="{46A5D463-BC72-921D-01FB-EE0F01D89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4" name="Ovaal 3723">
                      <a:extLst>
                        <a:ext uri="{FF2B5EF4-FFF2-40B4-BE49-F238E27FC236}">
                          <a16:creationId xmlns:a16="http://schemas.microsoft.com/office/drawing/2014/main" id="{D2586939-7F8F-D719-99BD-00A15A7B7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14" name="Groep 3713">
                    <a:extLst>
                      <a:ext uri="{FF2B5EF4-FFF2-40B4-BE49-F238E27FC236}">
                        <a16:creationId xmlns:a16="http://schemas.microsoft.com/office/drawing/2014/main" id="{8A097DCB-8AEA-D462-3D3B-A487FF9687D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5" name="Ovaal 3714">
                      <a:extLst>
                        <a:ext uri="{FF2B5EF4-FFF2-40B4-BE49-F238E27FC236}">
                          <a16:creationId xmlns:a16="http://schemas.microsoft.com/office/drawing/2014/main" id="{D42AEC4D-39E1-3993-E2FB-6B8193C75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6" name="Ovaal 3715">
                      <a:extLst>
                        <a:ext uri="{FF2B5EF4-FFF2-40B4-BE49-F238E27FC236}">
                          <a16:creationId xmlns:a16="http://schemas.microsoft.com/office/drawing/2014/main" id="{4BC54B23-A40A-2B3E-568A-C4223CE384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7" name="Ovaal 3716">
                      <a:extLst>
                        <a:ext uri="{FF2B5EF4-FFF2-40B4-BE49-F238E27FC236}">
                          <a16:creationId xmlns:a16="http://schemas.microsoft.com/office/drawing/2014/main" id="{54BD14B9-8CC2-D6F8-656C-4CA4C0BE4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8" name="Ovaal 3717">
                      <a:extLst>
                        <a:ext uri="{FF2B5EF4-FFF2-40B4-BE49-F238E27FC236}">
                          <a16:creationId xmlns:a16="http://schemas.microsoft.com/office/drawing/2014/main" id="{DD482988-DE28-4FEE-2406-2F5008285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9" name="Ovaal 3718">
                      <a:extLst>
                        <a:ext uri="{FF2B5EF4-FFF2-40B4-BE49-F238E27FC236}">
                          <a16:creationId xmlns:a16="http://schemas.microsoft.com/office/drawing/2014/main" id="{ABC4B43D-9CC4-5A70-2372-152B05810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00" name="Groep 3699">
                  <a:extLst>
                    <a:ext uri="{FF2B5EF4-FFF2-40B4-BE49-F238E27FC236}">
                      <a16:creationId xmlns:a16="http://schemas.microsoft.com/office/drawing/2014/main" id="{6EA841AD-DE1F-3A5F-DB5A-97FEA9F2410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01" name="Groep 3700">
                    <a:extLst>
                      <a:ext uri="{FF2B5EF4-FFF2-40B4-BE49-F238E27FC236}">
                        <a16:creationId xmlns:a16="http://schemas.microsoft.com/office/drawing/2014/main" id="{A1CBE9FC-1E25-7B9E-56F9-02494E8EBD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8" name="Ovaal 3707">
                      <a:extLst>
                        <a:ext uri="{FF2B5EF4-FFF2-40B4-BE49-F238E27FC236}">
                          <a16:creationId xmlns:a16="http://schemas.microsoft.com/office/drawing/2014/main" id="{60FDD952-6D99-5652-8302-753F737053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9" name="Ovaal 3708">
                      <a:extLst>
                        <a:ext uri="{FF2B5EF4-FFF2-40B4-BE49-F238E27FC236}">
                          <a16:creationId xmlns:a16="http://schemas.microsoft.com/office/drawing/2014/main" id="{BB791190-CFD5-1748-85DC-B5809A5FA5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0" name="Ovaal 3709">
                      <a:extLst>
                        <a:ext uri="{FF2B5EF4-FFF2-40B4-BE49-F238E27FC236}">
                          <a16:creationId xmlns:a16="http://schemas.microsoft.com/office/drawing/2014/main" id="{B4B0F137-6961-BF1A-2867-1AC6DB32E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1" name="Ovaal 3710">
                      <a:extLst>
                        <a:ext uri="{FF2B5EF4-FFF2-40B4-BE49-F238E27FC236}">
                          <a16:creationId xmlns:a16="http://schemas.microsoft.com/office/drawing/2014/main" id="{FB7F7954-E4F3-4F29-C17B-631790B9F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2" name="Ovaal 3711">
                      <a:extLst>
                        <a:ext uri="{FF2B5EF4-FFF2-40B4-BE49-F238E27FC236}">
                          <a16:creationId xmlns:a16="http://schemas.microsoft.com/office/drawing/2014/main" id="{3125664A-F292-27A4-62BB-FD2FD4D41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02" name="Groep 3701">
                    <a:extLst>
                      <a:ext uri="{FF2B5EF4-FFF2-40B4-BE49-F238E27FC236}">
                        <a16:creationId xmlns:a16="http://schemas.microsoft.com/office/drawing/2014/main" id="{670B35C8-28F2-2946-95FF-6304419DBE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3" name="Ovaal 3702">
                      <a:extLst>
                        <a:ext uri="{FF2B5EF4-FFF2-40B4-BE49-F238E27FC236}">
                          <a16:creationId xmlns:a16="http://schemas.microsoft.com/office/drawing/2014/main" id="{B6C25732-8662-C7EC-10CC-F56E5BB23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4" name="Ovaal 3703">
                      <a:extLst>
                        <a:ext uri="{FF2B5EF4-FFF2-40B4-BE49-F238E27FC236}">
                          <a16:creationId xmlns:a16="http://schemas.microsoft.com/office/drawing/2014/main" id="{71BAC295-AAA6-434B-D880-7ACC3F669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5" name="Ovaal 3704">
                      <a:extLst>
                        <a:ext uri="{FF2B5EF4-FFF2-40B4-BE49-F238E27FC236}">
                          <a16:creationId xmlns:a16="http://schemas.microsoft.com/office/drawing/2014/main" id="{CA47E8D3-5611-3DA0-32C0-217C5DE5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6" name="Ovaal 3705">
                      <a:extLst>
                        <a:ext uri="{FF2B5EF4-FFF2-40B4-BE49-F238E27FC236}">
                          <a16:creationId xmlns:a16="http://schemas.microsoft.com/office/drawing/2014/main" id="{6DDC1CBE-D019-7498-63ED-214F99B15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7" name="Ovaal 3706">
                      <a:extLst>
                        <a:ext uri="{FF2B5EF4-FFF2-40B4-BE49-F238E27FC236}">
                          <a16:creationId xmlns:a16="http://schemas.microsoft.com/office/drawing/2014/main" id="{9B9B3621-7A16-5FE4-5B33-CD167B64E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78" name="Groep 3377">
                <a:extLst>
                  <a:ext uri="{FF2B5EF4-FFF2-40B4-BE49-F238E27FC236}">
                    <a16:creationId xmlns:a16="http://schemas.microsoft.com/office/drawing/2014/main" id="{47D8284D-6CF8-1AAC-973A-CCA3DE0351E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3589" name="Groep 3588">
                  <a:extLst>
                    <a:ext uri="{FF2B5EF4-FFF2-40B4-BE49-F238E27FC236}">
                      <a16:creationId xmlns:a16="http://schemas.microsoft.com/office/drawing/2014/main" id="{0B281EEE-B2AE-A491-CDC5-0EB231F2653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81" name="Groep 3680">
                    <a:extLst>
                      <a:ext uri="{FF2B5EF4-FFF2-40B4-BE49-F238E27FC236}">
                        <a16:creationId xmlns:a16="http://schemas.microsoft.com/office/drawing/2014/main" id="{E05ACC29-D419-9048-439A-30E53D3309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8" name="Ovaal 3687">
                      <a:extLst>
                        <a:ext uri="{FF2B5EF4-FFF2-40B4-BE49-F238E27FC236}">
                          <a16:creationId xmlns:a16="http://schemas.microsoft.com/office/drawing/2014/main" id="{1F26A47A-5095-5F73-7DA5-7EF850751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9" name="Ovaal 3688">
                      <a:extLst>
                        <a:ext uri="{FF2B5EF4-FFF2-40B4-BE49-F238E27FC236}">
                          <a16:creationId xmlns:a16="http://schemas.microsoft.com/office/drawing/2014/main" id="{95BD8947-5FFC-0714-A461-ECB8F144F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0" name="Ovaal 3689">
                      <a:extLst>
                        <a:ext uri="{FF2B5EF4-FFF2-40B4-BE49-F238E27FC236}">
                          <a16:creationId xmlns:a16="http://schemas.microsoft.com/office/drawing/2014/main" id="{EE63141B-FCAC-50F7-EF95-0668F9B1D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1" name="Ovaal 3690">
                      <a:extLst>
                        <a:ext uri="{FF2B5EF4-FFF2-40B4-BE49-F238E27FC236}">
                          <a16:creationId xmlns:a16="http://schemas.microsoft.com/office/drawing/2014/main" id="{466D9BB9-ADCE-B2DB-DF4E-1F1473ADD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2" name="Ovaal 3691">
                      <a:extLst>
                        <a:ext uri="{FF2B5EF4-FFF2-40B4-BE49-F238E27FC236}">
                          <a16:creationId xmlns:a16="http://schemas.microsoft.com/office/drawing/2014/main" id="{6FD417FF-A135-EA64-A7F3-3968E6682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82" name="Groep 3681">
                    <a:extLst>
                      <a:ext uri="{FF2B5EF4-FFF2-40B4-BE49-F238E27FC236}">
                        <a16:creationId xmlns:a16="http://schemas.microsoft.com/office/drawing/2014/main" id="{64C24E1D-36E1-520D-9283-7F0B4FEDEC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3" name="Ovaal 3682">
                      <a:extLst>
                        <a:ext uri="{FF2B5EF4-FFF2-40B4-BE49-F238E27FC236}">
                          <a16:creationId xmlns:a16="http://schemas.microsoft.com/office/drawing/2014/main" id="{0B2D5132-1662-640F-AF82-2F626034E4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4" name="Ovaal 3683">
                      <a:extLst>
                        <a:ext uri="{FF2B5EF4-FFF2-40B4-BE49-F238E27FC236}">
                          <a16:creationId xmlns:a16="http://schemas.microsoft.com/office/drawing/2014/main" id="{414D630A-DA3D-6AFC-970C-EF13B9F8D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5" name="Ovaal 3684">
                      <a:extLst>
                        <a:ext uri="{FF2B5EF4-FFF2-40B4-BE49-F238E27FC236}">
                          <a16:creationId xmlns:a16="http://schemas.microsoft.com/office/drawing/2014/main" id="{98560915-11F8-AEDF-9C11-312A84F7E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6" name="Ovaal 3685">
                      <a:extLst>
                        <a:ext uri="{FF2B5EF4-FFF2-40B4-BE49-F238E27FC236}">
                          <a16:creationId xmlns:a16="http://schemas.microsoft.com/office/drawing/2014/main" id="{96A17E6A-F7B5-C00E-09FC-0EF065AE4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7" name="Ovaal 3686">
                      <a:extLst>
                        <a:ext uri="{FF2B5EF4-FFF2-40B4-BE49-F238E27FC236}">
                          <a16:creationId xmlns:a16="http://schemas.microsoft.com/office/drawing/2014/main" id="{6761C5B1-D8CA-27C0-9476-8A343A563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0" name="Groep 3589">
                  <a:extLst>
                    <a:ext uri="{FF2B5EF4-FFF2-40B4-BE49-F238E27FC236}">
                      <a16:creationId xmlns:a16="http://schemas.microsoft.com/office/drawing/2014/main" id="{9A406E23-7E73-D209-9FE5-CCE8EA3D433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69" name="Groep 3668">
                    <a:extLst>
                      <a:ext uri="{FF2B5EF4-FFF2-40B4-BE49-F238E27FC236}">
                        <a16:creationId xmlns:a16="http://schemas.microsoft.com/office/drawing/2014/main" id="{47A412F9-69EE-944A-B255-1154E62544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6" name="Ovaal 3675">
                      <a:extLst>
                        <a:ext uri="{FF2B5EF4-FFF2-40B4-BE49-F238E27FC236}">
                          <a16:creationId xmlns:a16="http://schemas.microsoft.com/office/drawing/2014/main" id="{B5775D42-ADFA-CF80-6312-2C97E8B66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7" name="Ovaal 3676">
                      <a:extLst>
                        <a:ext uri="{FF2B5EF4-FFF2-40B4-BE49-F238E27FC236}">
                          <a16:creationId xmlns:a16="http://schemas.microsoft.com/office/drawing/2014/main" id="{CBB47C1B-1DBA-1266-C67A-9B0C4F347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8" name="Ovaal 3677">
                      <a:extLst>
                        <a:ext uri="{FF2B5EF4-FFF2-40B4-BE49-F238E27FC236}">
                          <a16:creationId xmlns:a16="http://schemas.microsoft.com/office/drawing/2014/main" id="{FA9F88A6-DC1C-86A3-9CC3-3638BDF51E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9" name="Ovaal 3678">
                      <a:extLst>
                        <a:ext uri="{FF2B5EF4-FFF2-40B4-BE49-F238E27FC236}">
                          <a16:creationId xmlns:a16="http://schemas.microsoft.com/office/drawing/2014/main" id="{A19B9743-8E06-3772-880B-66756F9EC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0" name="Ovaal 3679">
                      <a:extLst>
                        <a:ext uri="{FF2B5EF4-FFF2-40B4-BE49-F238E27FC236}">
                          <a16:creationId xmlns:a16="http://schemas.microsoft.com/office/drawing/2014/main" id="{2D06A071-6124-AA96-7B40-EF6C3329E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70" name="Groep 3669">
                    <a:extLst>
                      <a:ext uri="{FF2B5EF4-FFF2-40B4-BE49-F238E27FC236}">
                        <a16:creationId xmlns:a16="http://schemas.microsoft.com/office/drawing/2014/main" id="{33E88B6E-8AE8-2E11-5FAF-CE5083060E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1" name="Ovaal 3670">
                      <a:extLst>
                        <a:ext uri="{FF2B5EF4-FFF2-40B4-BE49-F238E27FC236}">
                          <a16:creationId xmlns:a16="http://schemas.microsoft.com/office/drawing/2014/main" id="{9F9A8EEF-4B10-4B5C-BCBE-3DCD8FB60C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2" name="Ovaal 3671">
                      <a:extLst>
                        <a:ext uri="{FF2B5EF4-FFF2-40B4-BE49-F238E27FC236}">
                          <a16:creationId xmlns:a16="http://schemas.microsoft.com/office/drawing/2014/main" id="{1DDC3533-A4FE-4A41-C17E-D0B70FA72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3" name="Ovaal 3672">
                      <a:extLst>
                        <a:ext uri="{FF2B5EF4-FFF2-40B4-BE49-F238E27FC236}">
                          <a16:creationId xmlns:a16="http://schemas.microsoft.com/office/drawing/2014/main" id="{E93D79DA-13A4-56A9-F97E-4F053DEA7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4" name="Ovaal 3673">
                      <a:extLst>
                        <a:ext uri="{FF2B5EF4-FFF2-40B4-BE49-F238E27FC236}">
                          <a16:creationId xmlns:a16="http://schemas.microsoft.com/office/drawing/2014/main" id="{7092BFED-9220-466D-E652-754F45B5A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5" name="Ovaal 3674">
                      <a:extLst>
                        <a:ext uri="{FF2B5EF4-FFF2-40B4-BE49-F238E27FC236}">
                          <a16:creationId xmlns:a16="http://schemas.microsoft.com/office/drawing/2014/main" id="{9D920500-54B8-72BA-1898-EB39A7967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1" name="Groep 3590">
                  <a:extLst>
                    <a:ext uri="{FF2B5EF4-FFF2-40B4-BE49-F238E27FC236}">
                      <a16:creationId xmlns:a16="http://schemas.microsoft.com/office/drawing/2014/main" id="{B3516081-632F-45A1-736C-FB3499F700E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57" name="Groep 3656">
                    <a:extLst>
                      <a:ext uri="{FF2B5EF4-FFF2-40B4-BE49-F238E27FC236}">
                        <a16:creationId xmlns:a16="http://schemas.microsoft.com/office/drawing/2014/main" id="{F035A0C5-C1EC-1EB8-6351-F91D4844A8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64" name="Ovaal 3663">
                      <a:extLst>
                        <a:ext uri="{FF2B5EF4-FFF2-40B4-BE49-F238E27FC236}">
                          <a16:creationId xmlns:a16="http://schemas.microsoft.com/office/drawing/2014/main" id="{9B3AD721-B446-F737-7BD3-D7A8414DE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5" name="Ovaal 3664">
                      <a:extLst>
                        <a:ext uri="{FF2B5EF4-FFF2-40B4-BE49-F238E27FC236}">
                          <a16:creationId xmlns:a16="http://schemas.microsoft.com/office/drawing/2014/main" id="{7CE368D8-07E6-9632-61C5-4F2F7BA60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6" name="Ovaal 3665">
                      <a:extLst>
                        <a:ext uri="{FF2B5EF4-FFF2-40B4-BE49-F238E27FC236}">
                          <a16:creationId xmlns:a16="http://schemas.microsoft.com/office/drawing/2014/main" id="{6CC5A462-445C-3E2B-DF7D-6C47639AE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7" name="Ovaal 3666">
                      <a:extLst>
                        <a:ext uri="{FF2B5EF4-FFF2-40B4-BE49-F238E27FC236}">
                          <a16:creationId xmlns:a16="http://schemas.microsoft.com/office/drawing/2014/main" id="{64EB090D-3D83-3578-CBDF-431079384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8" name="Ovaal 3667">
                      <a:extLst>
                        <a:ext uri="{FF2B5EF4-FFF2-40B4-BE49-F238E27FC236}">
                          <a16:creationId xmlns:a16="http://schemas.microsoft.com/office/drawing/2014/main" id="{F454A8D4-EC29-9C46-FAED-7B892ECDA2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58" name="Groep 3657">
                    <a:extLst>
                      <a:ext uri="{FF2B5EF4-FFF2-40B4-BE49-F238E27FC236}">
                        <a16:creationId xmlns:a16="http://schemas.microsoft.com/office/drawing/2014/main" id="{C7343AB8-CB84-A891-DC69-3F771B0DB0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9" name="Ovaal 3658">
                      <a:extLst>
                        <a:ext uri="{FF2B5EF4-FFF2-40B4-BE49-F238E27FC236}">
                          <a16:creationId xmlns:a16="http://schemas.microsoft.com/office/drawing/2014/main" id="{39F18781-E2F5-9CE2-0A5A-7BA465424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0" name="Ovaal 3659">
                      <a:extLst>
                        <a:ext uri="{FF2B5EF4-FFF2-40B4-BE49-F238E27FC236}">
                          <a16:creationId xmlns:a16="http://schemas.microsoft.com/office/drawing/2014/main" id="{21760A73-E88D-EEB0-F085-708A956A36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1" name="Ovaal 3660">
                      <a:extLst>
                        <a:ext uri="{FF2B5EF4-FFF2-40B4-BE49-F238E27FC236}">
                          <a16:creationId xmlns:a16="http://schemas.microsoft.com/office/drawing/2014/main" id="{516F639C-4298-7590-7F7D-9F9DF4DC2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2" name="Ovaal 3661">
                      <a:extLst>
                        <a:ext uri="{FF2B5EF4-FFF2-40B4-BE49-F238E27FC236}">
                          <a16:creationId xmlns:a16="http://schemas.microsoft.com/office/drawing/2014/main" id="{74D30701-F05E-23AD-D8BC-E9E0C7F4F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3" name="Ovaal 3662">
                      <a:extLst>
                        <a:ext uri="{FF2B5EF4-FFF2-40B4-BE49-F238E27FC236}">
                          <a16:creationId xmlns:a16="http://schemas.microsoft.com/office/drawing/2014/main" id="{8D7C46FD-EE35-1E5D-6387-7D736EE3F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2" name="Groep 3591">
                  <a:extLst>
                    <a:ext uri="{FF2B5EF4-FFF2-40B4-BE49-F238E27FC236}">
                      <a16:creationId xmlns:a16="http://schemas.microsoft.com/office/drawing/2014/main" id="{9A552E3E-8A6A-CA03-9F76-F3054A5A4557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45" name="Groep 3644">
                    <a:extLst>
                      <a:ext uri="{FF2B5EF4-FFF2-40B4-BE49-F238E27FC236}">
                        <a16:creationId xmlns:a16="http://schemas.microsoft.com/office/drawing/2014/main" id="{6F783923-623D-889E-2C27-D20BA4E2A1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2" name="Ovaal 3651">
                      <a:extLst>
                        <a:ext uri="{FF2B5EF4-FFF2-40B4-BE49-F238E27FC236}">
                          <a16:creationId xmlns:a16="http://schemas.microsoft.com/office/drawing/2014/main" id="{FC4E27E0-857B-2238-AFFA-92939AF077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3" name="Ovaal 3652">
                      <a:extLst>
                        <a:ext uri="{FF2B5EF4-FFF2-40B4-BE49-F238E27FC236}">
                          <a16:creationId xmlns:a16="http://schemas.microsoft.com/office/drawing/2014/main" id="{AAE16FE8-CFAA-3AA1-B49F-2AED4EE829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4" name="Ovaal 3653">
                      <a:extLst>
                        <a:ext uri="{FF2B5EF4-FFF2-40B4-BE49-F238E27FC236}">
                          <a16:creationId xmlns:a16="http://schemas.microsoft.com/office/drawing/2014/main" id="{3A5ADAA4-A1A6-8825-BCD0-B5D36973C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5" name="Ovaal 3654">
                      <a:extLst>
                        <a:ext uri="{FF2B5EF4-FFF2-40B4-BE49-F238E27FC236}">
                          <a16:creationId xmlns:a16="http://schemas.microsoft.com/office/drawing/2014/main" id="{A39B9FAF-1730-FF9E-7716-41700047E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6" name="Ovaal 3655">
                      <a:extLst>
                        <a:ext uri="{FF2B5EF4-FFF2-40B4-BE49-F238E27FC236}">
                          <a16:creationId xmlns:a16="http://schemas.microsoft.com/office/drawing/2014/main" id="{5A97DC87-30DD-FFF2-5D09-F12EA125F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6" name="Groep 3645">
                    <a:extLst>
                      <a:ext uri="{FF2B5EF4-FFF2-40B4-BE49-F238E27FC236}">
                        <a16:creationId xmlns:a16="http://schemas.microsoft.com/office/drawing/2014/main" id="{223F76D2-EFBB-DEAF-FCBD-ED4808782EA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7" name="Ovaal 3646">
                      <a:extLst>
                        <a:ext uri="{FF2B5EF4-FFF2-40B4-BE49-F238E27FC236}">
                          <a16:creationId xmlns:a16="http://schemas.microsoft.com/office/drawing/2014/main" id="{1679FE22-6429-AD0D-0663-D3C53B29F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8" name="Ovaal 3647">
                      <a:extLst>
                        <a:ext uri="{FF2B5EF4-FFF2-40B4-BE49-F238E27FC236}">
                          <a16:creationId xmlns:a16="http://schemas.microsoft.com/office/drawing/2014/main" id="{6D44B16F-AB43-77C3-BB8D-355A1F92F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9" name="Ovaal 3648">
                      <a:extLst>
                        <a:ext uri="{FF2B5EF4-FFF2-40B4-BE49-F238E27FC236}">
                          <a16:creationId xmlns:a16="http://schemas.microsoft.com/office/drawing/2014/main" id="{246A3E18-A74C-D2A2-C965-CDD3D35DC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0" name="Ovaal 3649">
                      <a:extLst>
                        <a:ext uri="{FF2B5EF4-FFF2-40B4-BE49-F238E27FC236}">
                          <a16:creationId xmlns:a16="http://schemas.microsoft.com/office/drawing/2014/main" id="{4B89C8B9-267F-94F4-CB7A-E1F07C4B7A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1" name="Ovaal 3650">
                      <a:extLst>
                        <a:ext uri="{FF2B5EF4-FFF2-40B4-BE49-F238E27FC236}">
                          <a16:creationId xmlns:a16="http://schemas.microsoft.com/office/drawing/2014/main" id="{DC8E02D3-1CAF-88FF-1B2F-C1D0AC20D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3" name="Groep 3592">
                  <a:extLst>
                    <a:ext uri="{FF2B5EF4-FFF2-40B4-BE49-F238E27FC236}">
                      <a16:creationId xmlns:a16="http://schemas.microsoft.com/office/drawing/2014/main" id="{CD02D820-D84E-F754-4AEC-70730417FED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3633" name="Groep 3632">
                    <a:extLst>
                      <a:ext uri="{FF2B5EF4-FFF2-40B4-BE49-F238E27FC236}">
                        <a16:creationId xmlns:a16="http://schemas.microsoft.com/office/drawing/2014/main" id="{49EED07B-A413-DB8A-2B28-9DC50C8A40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0" name="Ovaal 3639">
                      <a:extLst>
                        <a:ext uri="{FF2B5EF4-FFF2-40B4-BE49-F238E27FC236}">
                          <a16:creationId xmlns:a16="http://schemas.microsoft.com/office/drawing/2014/main" id="{A78E8E7C-C3FB-308F-AD5B-16B12AB24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1" name="Ovaal 3640">
                      <a:extLst>
                        <a:ext uri="{FF2B5EF4-FFF2-40B4-BE49-F238E27FC236}">
                          <a16:creationId xmlns:a16="http://schemas.microsoft.com/office/drawing/2014/main" id="{BA6E0378-F00E-7320-C4FC-CDE4E77D0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2" name="Ovaal 3641">
                      <a:extLst>
                        <a:ext uri="{FF2B5EF4-FFF2-40B4-BE49-F238E27FC236}">
                          <a16:creationId xmlns:a16="http://schemas.microsoft.com/office/drawing/2014/main" id="{3262165D-8C9E-6290-953A-1BC3758AA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3" name="Ovaal 3642">
                      <a:extLst>
                        <a:ext uri="{FF2B5EF4-FFF2-40B4-BE49-F238E27FC236}">
                          <a16:creationId xmlns:a16="http://schemas.microsoft.com/office/drawing/2014/main" id="{7214E5C3-5EF8-4E08-43E4-9ECF1CEA3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4" name="Ovaal 3643">
                      <a:extLst>
                        <a:ext uri="{FF2B5EF4-FFF2-40B4-BE49-F238E27FC236}">
                          <a16:creationId xmlns:a16="http://schemas.microsoft.com/office/drawing/2014/main" id="{2AE11215-F36B-289A-0047-3AC58AFB0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34" name="Groep 3633">
                    <a:extLst>
                      <a:ext uri="{FF2B5EF4-FFF2-40B4-BE49-F238E27FC236}">
                        <a16:creationId xmlns:a16="http://schemas.microsoft.com/office/drawing/2014/main" id="{8DBA29A7-C56C-B456-B095-970234F4F8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3635" name="Ovaal 3634">
                      <a:extLst>
                        <a:ext uri="{FF2B5EF4-FFF2-40B4-BE49-F238E27FC236}">
                          <a16:creationId xmlns:a16="http://schemas.microsoft.com/office/drawing/2014/main" id="{73637AD3-56C3-F773-6DFD-728ED5E5B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6" name="Ovaal 3635">
                      <a:extLst>
                        <a:ext uri="{FF2B5EF4-FFF2-40B4-BE49-F238E27FC236}">
                          <a16:creationId xmlns:a16="http://schemas.microsoft.com/office/drawing/2014/main" id="{5C139DB9-F984-D575-9422-03BD7D184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7" name="Ovaal 3636">
                      <a:extLst>
                        <a:ext uri="{FF2B5EF4-FFF2-40B4-BE49-F238E27FC236}">
                          <a16:creationId xmlns:a16="http://schemas.microsoft.com/office/drawing/2014/main" id="{A388C0BC-158E-7214-A723-E05C17F38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8" name="Ovaal 3637">
                      <a:extLst>
                        <a:ext uri="{FF2B5EF4-FFF2-40B4-BE49-F238E27FC236}">
                          <a16:creationId xmlns:a16="http://schemas.microsoft.com/office/drawing/2014/main" id="{7042F5DB-44A2-53A7-A54A-A4AAC1E25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9" name="Ovaal 3638">
                      <a:extLst>
                        <a:ext uri="{FF2B5EF4-FFF2-40B4-BE49-F238E27FC236}">
                          <a16:creationId xmlns:a16="http://schemas.microsoft.com/office/drawing/2014/main" id="{544F01A5-0D4D-38A5-3224-F53F4F58B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4" name="Groep 3593">
                  <a:extLst>
                    <a:ext uri="{FF2B5EF4-FFF2-40B4-BE49-F238E27FC236}">
                      <a16:creationId xmlns:a16="http://schemas.microsoft.com/office/drawing/2014/main" id="{192691A2-A300-9FEA-EA76-8262763EF85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21" name="Groep 3620">
                    <a:extLst>
                      <a:ext uri="{FF2B5EF4-FFF2-40B4-BE49-F238E27FC236}">
                        <a16:creationId xmlns:a16="http://schemas.microsoft.com/office/drawing/2014/main" id="{83EF1F40-C12D-F010-77C3-497F3048BB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8" name="Ovaal 3627">
                      <a:extLst>
                        <a:ext uri="{FF2B5EF4-FFF2-40B4-BE49-F238E27FC236}">
                          <a16:creationId xmlns:a16="http://schemas.microsoft.com/office/drawing/2014/main" id="{4B41662D-25BE-C1F3-FFA5-D596685C7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9" name="Ovaal 3628">
                      <a:extLst>
                        <a:ext uri="{FF2B5EF4-FFF2-40B4-BE49-F238E27FC236}">
                          <a16:creationId xmlns:a16="http://schemas.microsoft.com/office/drawing/2014/main" id="{60642C79-E3C5-C99B-6380-7674E2511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0" name="Ovaal 3629">
                      <a:extLst>
                        <a:ext uri="{FF2B5EF4-FFF2-40B4-BE49-F238E27FC236}">
                          <a16:creationId xmlns:a16="http://schemas.microsoft.com/office/drawing/2014/main" id="{FCEA4F98-2636-8CD6-F1F9-42FC0054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1" name="Ovaal 3630">
                      <a:extLst>
                        <a:ext uri="{FF2B5EF4-FFF2-40B4-BE49-F238E27FC236}">
                          <a16:creationId xmlns:a16="http://schemas.microsoft.com/office/drawing/2014/main" id="{62BD0F4D-5686-EC5D-69E7-FDBC8841F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2" name="Ovaal 3631">
                      <a:extLst>
                        <a:ext uri="{FF2B5EF4-FFF2-40B4-BE49-F238E27FC236}">
                          <a16:creationId xmlns:a16="http://schemas.microsoft.com/office/drawing/2014/main" id="{88434FFF-2378-6326-A98C-DBA3D8E07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22" name="Groep 3621">
                    <a:extLst>
                      <a:ext uri="{FF2B5EF4-FFF2-40B4-BE49-F238E27FC236}">
                        <a16:creationId xmlns:a16="http://schemas.microsoft.com/office/drawing/2014/main" id="{A86CDDBB-F679-8829-55FC-F02577C88A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3" name="Ovaal 3622">
                      <a:extLst>
                        <a:ext uri="{FF2B5EF4-FFF2-40B4-BE49-F238E27FC236}">
                          <a16:creationId xmlns:a16="http://schemas.microsoft.com/office/drawing/2014/main" id="{34FD16DA-A8F3-CE8F-99F7-EFC3BF7BF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4" name="Ovaal 3623">
                      <a:extLst>
                        <a:ext uri="{FF2B5EF4-FFF2-40B4-BE49-F238E27FC236}">
                          <a16:creationId xmlns:a16="http://schemas.microsoft.com/office/drawing/2014/main" id="{5942785E-F04B-C03D-D267-931EFD13C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5" name="Ovaal 3624">
                      <a:extLst>
                        <a:ext uri="{FF2B5EF4-FFF2-40B4-BE49-F238E27FC236}">
                          <a16:creationId xmlns:a16="http://schemas.microsoft.com/office/drawing/2014/main" id="{FC293A43-F5A1-A0EB-775E-B9856F4F4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6" name="Ovaal 3625">
                      <a:extLst>
                        <a:ext uri="{FF2B5EF4-FFF2-40B4-BE49-F238E27FC236}">
                          <a16:creationId xmlns:a16="http://schemas.microsoft.com/office/drawing/2014/main" id="{BD9822D1-7A26-9B04-F27C-67B19ADFA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7" name="Ovaal 3626">
                      <a:extLst>
                        <a:ext uri="{FF2B5EF4-FFF2-40B4-BE49-F238E27FC236}">
                          <a16:creationId xmlns:a16="http://schemas.microsoft.com/office/drawing/2014/main" id="{F92D449C-6A46-FA06-78C8-A1CA57952C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5" name="Groep 3594">
                  <a:extLst>
                    <a:ext uri="{FF2B5EF4-FFF2-40B4-BE49-F238E27FC236}">
                      <a16:creationId xmlns:a16="http://schemas.microsoft.com/office/drawing/2014/main" id="{2AF1966E-16DA-6749-39D6-0450D57ADF0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09" name="Groep 3608">
                    <a:extLst>
                      <a:ext uri="{FF2B5EF4-FFF2-40B4-BE49-F238E27FC236}">
                        <a16:creationId xmlns:a16="http://schemas.microsoft.com/office/drawing/2014/main" id="{E84C14EE-1FE2-5ABC-82E9-5BC4929F87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6" name="Ovaal 3615">
                      <a:extLst>
                        <a:ext uri="{FF2B5EF4-FFF2-40B4-BE49-F238E27FC236}">
                          <a16:creationId xmlns:a16="http://schemas.microsoft.com/office/drawing/2014/main" id="{C9CD6604-A329-3C05-030C-F03D72F91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7" name="Ovaal 3616">
                      <a:extLst>
                        <a:ext uri="{FF2B5EF4-FFF2-40B4-BE49-F238E27FC236}">
                          <a16:creationId xmlns:a16="http://schemas.microsoft.com/office/drawing/2014/main" id="{8FA3FDA5-0F1B-0C1E-6DC8-0E0EEF7C0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8" name="Ovaal 3617">
                      <a:extLst>
                        <a:ext uri="{FF2B5EF4-FFF2-40B4-BE49-F238E27FC236}">
                          <a16:creationId xmlns:a16="http://schemas.microsoft.com/office/drawing/2014/main" id="{2FEF933A-1C55-32C9-3CDB-36EEC6D7E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9" name="Ovaal 3618">
                      <a:extLst>
                        <a:ext uri="{FF2B5EF4-FFF2-40B4-BE49-F238E27FC236}">
                          <a16:creationId xmlns:a16="http://schemas.microsoft.com/office/drawing/2014/main" id="{69EDDB9C-01C6-A248-E675-1BFD203AB5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0" name="Ovaal 3619">
                      <a:extLst>
                        <a:ext uri="{FF2B5EF4-FFF2-40B4-BE49-F238E27FC236}">
                          <a16:creationId xmlns:a16="http://schemas.microsoft.com/office/drawing/2014/main" id="{F64906BF-2E74-EB30-083E-3E0C9E3A8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10" name="Groep 3609">
                    <a:extLst>
                      <a:ext uri="{FF2B5EF4-FFF2-40B4-BE49-F238E27FC236}">
                        <a16:creationId xmlns:a16="http://schemas.microsoft.com/office/drawing/2014/main" id="{88589079-F641-9547-719F-B645EB6960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1" name="Ovaal 3610">
                      <a:extLst>
                        <a:ext uri="{FF2B5EF4-FFF2-40B4-BE49-F238E27FC236}">
                          <a16:creationId xmlns:a16="http://schemas.microsoft.com/office/drawing/2014/main" id="{27B1DA3C-00E2-82EC-D39B-4D3A5AEA5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2" name="Ovaal 3611">
                      <a:extLst>
                        <a:ext uri="{FF2B5EF4-FFF2-40B4-BE49-F238E27FC236}">
                          <a16:creationId xmlns:a16="http://schemas.microsoft.com/office/drawing/2014/main" id="{BD46C6E4-7F9E-A934-A712-75794FABCA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3" name="Ovaal 3612">
                      <a:extLst>
                        <a:ext uri="{FF2B5EF4-FFF2-40B4-BE49-F238E27FC236}">
                          <a16:creationId xmlns:a16="http://schemas.microsoft.com/office/drawing/2014/main" id="{0D1971A0-2C79-3AE0-E0F1-B431BD04F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4" name="Ovaal 3613">
                      <a:extLst>
                        <a:ext uri="{FF2B5EF4-FFF2-40B4-BE49-F238E27FC236}">
                          <a16:creationId xmlns:a16="http://schemas.microsoft.com/office/drawing/2014/main" id="{05CD7527-CCD9-1A40-1AB6-6B9787D6B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5" name="Ovaal 3614">
                      <a:extLst>
                        <a:ext uri="{FF2B5EF4-FFF2-40B4-BE49-F238E27FC236}">
                          <a16:creationId xmlns:a16="http://schemas.microsoft.com/office/drawing/2014/main" id="{021F2230-3CBB-F750-5FA4-A483E1CAA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96" name="Groep 3595">
                  <a:extLst>
                    <a:ext uri="{FF2B5EF4-FFF2-40B4-BE49-F238E27FC236}">
                      <a16:creationId xmlns:a16="http://schemas.microsoft.com/office/drawing/2014/main" id="{11B3C54B-6EB9-7C17-4434-E580350347B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97" name="Groep 3596">
                    <a:extLst>
                      <a:ext uri="{FF2B5EF4-FFF2-40B4-BE49-F238E27FC236}">
                        <a16:creationId xmlns:a16="http://schemas.microsoft.com/office/drawing/2014/main" id="{EFB75B3C-D911-57B5-764F-444E9B0203D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4" name="Ovaal 3603">
                      <a:extLst>
                        <a:ext uri="{FF2B5EF4-FFF2-40B4-BE49-F238E27FC236}">
                          <a16:creationId xmlns:a16="http://schemas.microsoft.com/office/drawing/2014/main" id="{80656FDC-195E-226C-6223-EF8874875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5" name="Ovaal 3604">
                      <a:extLst>
                        <a:ext uri="{FF2B5EF4-FFF2-40B4-BE49-F238E27FC236}">
                          <a16:creationId xmlns:a16="http://schemas.microsoft.com/office/drawing/2014/main" id="{016582D2-2375-4443-3647-E4C0DEF25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6" name="Ovaal 3605">
                      <a:extLst>
                        <a:ext uri="{FF2B5EF4-FFF2-40B4-BE49-F238E27FC236}">
                          <a16:creationId xmlns:a16="http://schemas.microsoft.com/office/drawing/2014/main" id="{D92DA6BF-232E-E7E6-ED60-8607BFAAF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7" name="Ovaal 3606">
                      <a:extLst>
                        <a:ext uri="{FF2B5EF4-FFF2-40B4-BE49-F238E27FC236}">
                          <a16:creationId xmlns:a16="http://schemas.microsoft.com/office/drawing/2014/main" id="{5B10D10B-D299-34E4-F492-96BD6F847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8" name="Ovaal 3607">
                      <a:extLst>
                        <a:ext uri="{FF2B5EF4-FFF2-40B4-BE49-F238E27FC236}">
                          <a16:creationId xmlns:a16="http://schemas.microsoft.com/office/drawing/2014/main" id="{B0BC61DA-BDD3-194C-AC93-955903758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98" name="Groep 3597">
                    <a:extLst>
                      <a:ext uri="{FF2B5EF4-FFF2-40B4-BE49-F238E27FC236}">
                        <a16:creationId xmlns:a16="http://schemas.microsoft.com/office/drawing/2014/main" id="{6372B09D-EE5E-FE6A-31B5-BA41417D14D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9" name="Ovaal 3598">
                      <a:extLst>
                        <a:ext uri="{FF2B5EF4-FFF2-40B4-BE49-F238E27FC236}">
                          <a16:creationId xmlns:a16="http://schemas.microsoft.com/office/drawing/2014/main" id="{D257D7F6-2E72-1540-DFC3-07F1D31AC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0" name="Ovaal 3599">
                      <a:extLst>
                        <a:ext uri="{FF2B5EF4-FFF2-40B4-BE49-F238E27FC236}">
                          <a16:creationId xmlns:a16="http://schemas.microsoft.com/office/drawing/2014/main" id="{21279ED9-3877-0B79-4355-10EB90CEA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1" name="Ovaal 3600">
                      <a:extLst>
                        <a:ext uri="{FF2B5EF4-FFF2-40B4-BE49-F238E27FC236}">
                          <a16:creationId xmlns:a16="http://schemas.microsoft.com/office/drawing/2014/main" id="{95CC3129-566A-8253-C32F-6F37ADBDD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2" name="Ovaal 3601">
                      <a:extLst>
                        <a:ext uri="{FF2B5EF4-FFF2-40B4-BE49-F238E27FC236}">
                          <a16:creationId xmlns:a16="http://schemas.microsoft.com/office/drawing/2014/main" id="{1460EDBE-34CD-A28C-DE8F-969B6AFC35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3" name="Ovaal 3602">
                      <a:extLst>
                        <a:ext uri="{FF2B5EF4-FFF2-40B4-BE49-F238E27FC236}">
                          <a16:creationId xmlns:a16="http://schemas.microsoft.com/office/drawing/2014/main" id="{21183AF5-1778-FCDB-9B74-4472B5FEE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79" name="Groep 3378">
                <a:extLst>
                  <a:ext uri="{FF2B5EF4-FFF2-40B4-BE49-F238E27FC236}">
                    <a16:creationId xmlns:a16="http://schemas.microsoft.com/office/drawing/2014/main" id="{8546D0F4-3CE4-AC73-26CB-F045DC90E6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485" name="Groep 3484">
                  <a:extLst>
                    <a:ext uri="{FF2B5EF4-FFF2-40B4-BE49-F238E27FC236}">
                      <a16:creationId xmlns:a16="http://schemas.microsoft.com/office/drawing/2014/main" id="{445C2B96-19E3-2191-D22F-0B102D09771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77" name="Groep 3576">
                    <a:extLst>
                      <a:ext uri="{FF2B5EF4-FFF2-40B4-BE49-F238E27FC236}">
                        <a16:creationId xmlns:a16="http://schemas.microsoft.com/office/drawing/2014/main" id="{420A05BF-9452-3448-7722-E7D2752754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4" name="Ovaal 3583">
                      <a:extLst>
                        <a:ext uri="{FF2B5EF4-FFF2-40B4-BE49-F238E27FC236}">
                          <a16:creationId xmlns:a16="http://schemas.microsoft.com/office/drawing/2014/main" id="{F6CBCC82-5C29-0640-8D60-508649E4B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5" name="Ovaal 3584">
                      <a:extLst>
                        <a:ext uri="{FF2B5EF4-FFF2-40B4-BE49-F238E27FC236}">
                          <a16:creationId xmlns:a16="http://schemas.microsoft.com/office/drawing/2014/main" id="{B5931A29-5B5E-A951-E6E5-0A77D76243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6" name="Ovaal 3585">
                      <a:extLst>
                        <a:ext uri="{FF2B5EF4-FFF2-40B4-BE49-F238E27FC236}">
                          <a16:creationId xmlns:a16="http://schemas.microsoft.com/office/drawing/2014/main" id="{B0D8553B-73B0-D85E-87DC-D9BC2AE058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7" name="Ovaal 3586">
                      <a:extLst>
                        <a:ext uri="{FF2B5EF4-FFF2-40B4-BE49-F238E27FC236}">
                          <a16:creationId xmlns:a16="http://schemas.microsoft.com/office/drawing/2014/main" id="{FEC19185-68BF-B1D8-5756-D99B1AE53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8" name="Ovaal 3587">
                      <a:extLst>
                        <a:ext uri="{FF2B5EF4-FFF2-40B4-BE49-F238E27FC236}">
                          <a16:creationId xmlns:a16="http://schemas.microsoft.com/office/drawing/2014/main" id="{5F2BFD93-AD5A-3F80-8972-C47B8E49F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78" name="Groep 3577">
                    <a:extLst>
                      <a:ext uri="{FF2B5EF4-FFF2-40B4-BE49-F238E27FC236}">
                        <a16:creationId xmlns:a16="http://schemas.microsoft.com/office/drawing/2014/main" id="{E0D6FDAA-772E-CC03-CF53-4BE4303902E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9" name="Ovaal 3578">
                      <a:extLst>
                        <a:ext uri="{FF2B5EF4-FFF2-40B4-BE49-F238E27FC236}">
                          <a16:creationId xmlns:a16="http://schemas.microsoft.com/office/drawing/2014/main" id="{457E4A46-C04F-23E3-D3E7-CE2ACA6FF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0" name="Ovaal 3579">
                      <a:extLst>
                        <a:ext uri="{FF2B5EF4-FFF2-40B4-BE49-F238E27FC236}">
                          <a16:creationId xmlns:a16="http://schemas.microsoft.com/office/drawing/2014/main" id="{0A15F1EA-7AA3-95DB-A681-20B283074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1" name="Ovaal 3580">
                      <a:extLst>
                        <a:ext uri="{FF2B5EF4-FFF2-40B4-BE49-F238E27FC236}">
                          <a16:creationId xmlns:a16="http://schemas.microsoft.com/office/drawing/2014/main" id="{5B327B22-BBE3-F5F1-2EDE-CED3079D9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2" name="Ovaal 3581">
                      <a:extLst>
                        <a:ext uri="{FF2B5EF4-FFF2-40B4-BE49-F238E27FC236}">
                          <a16:creationId xmlns:a16="http://schemas.microsoft.com/office/drawing/2014/main" id="{C656D756-E289-C116-21D0-DCA4F1123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3" name="Ovaal 3582">
                      <a:extLst>
                        <a:ext uri="{FF2B5EF4-FFF2-40B4-BE49-F238E27FC236}">
                          <a16:creationId xmlns:a16="http://schemas.microsoft.com/office/drawing/2014/main" id="{6C5A26BF-EF32-5165-A590-999C6ED0B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6" name="Groep 3485">
                  <a:extLst>
                    <a:ext uri="{FF2B5EF4-FFF2-40B4-BE49-F238E27FC236}">
                      <a16:creationId xmlns:a16="http://schemas.microsoft.com/office/drawing/2014/main" id="{F47BF2FD-A97E-9658-3076-D2EE4E257DC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65" name="Groep 3564">
                    <a:extLst>
                      <a:ext uri="{FF2B5EF4-FFF2-40B4-BE49-F238E27FC236}">
                        <a16:creationId xmlns:a16="http://schemas.microsoft.com/office/drawing/2014/main" id="{B1A798E5-78DB-12AA-78B6-BC30B5B535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2" name="Ovaal 3571">
                      <a:extLst>
                        <a:ext uri="{FF2B5EF4-FFF2-40B4-BE49-F238E27FC236}">
                          <a16:creationId xmlns:a16="http://schemas.microsoft.com/office/drawing/2014/main" id="{B4FAFC0B-06A3-B75E-9439-450D6AA641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3" name="Ovaal 3572">
                      <a:extLst>
                        <a:ext uri="{FF2B5EF4-FFF2-40B4-BE49-F238E27FC236}">
                          <a16:creationId xmlns:a16="http://schemas.microsoft.com/office/drawing/2014/main" id="{6F50CB90-9F21-870D-37D1-80CD5850AA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4" name="Ovaal 3573">
                      <a:extLst>
                        <a:ext uri="{FF2B5EF4-FFF2-40B4-BE49-F238E27FC236}">
                          <a16:creationId xmlns:a16="http://schemas.microsoft.com/office/drawing/2014/main" id="{9D0A1CFE-3B30-2D82-23F2-E0BC4A065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5" name="Ovaal 3574">
                      <a:extLst>
                        <a:ext uri="{FF2B5EF4-FFF2-40B4-BE49-F238E27FC236}">
                          <a16:creationId xmlns:a16="http://schemas.microsoft.com/office/drawing/2014/main" id="{68BF6874-4AC8-4394-CC45-570D2B5B3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6" name="Ovaal 3575">
                      <a:extLst>
                        <a:ext uri="{FF2B5EF4-FFF2-40B4-BE49-F238E27FC236}">
                          <a16:creationId xmlns:a16="http://schemas.microsoft.com/office/drawing/2014/main" id="{A695AE3E-7AAB-031A-0288-3DCCF46F5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66" name="Groep 3565">
                    <a:extLst>
                      <a:ext uri="{FF2B5EF4-FFF2-40B4-BE49-F238E27FC236}">
                        <a16:creationId xmlns:a16="http://schemas.microsoft.com/office/drawing/2014/main" id="{9BDE37CA-10C8-9323-1F11-2ABCB4F180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7" name="Ovaal 3566">
                      <a:extLst>
                        <a:ext uri="{FF2B5EF4-FFF2-40B4-BE49-F238E27FC236}">
                          <a16:creationId xmlns:a16="http://schemas.microsoft.com/office/drawing/2014/main" id="{7647F8A6-48BD-0ACF-9952-A5BB52032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8" name="Ovaal 3567">
                      <a:extLst>
                        <a:ext uri="{FF2B5EF4-FFF2-40B4-BE49-F238E27FC236}">
                          <a16:creationId xmlns:a16="http://schemas.microsoft.com/office/drawing/2014/main" id="{E0D413BF-75BE-633E-7BB5-98F9D095F5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9" name="Ovaal 3568">
                      <a:extLst>
                        <a:ext uri="{FF2B5EF4-FFF2-40B4-BE49-F238E27FC236}">
                          <a16:creationId xmlns:a16="http://schemas.microsoft.com/office/drawing/2014/main" id="{AC390947-DD5A-CB26-15A2-EF5A7D2D2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0" name="Ovaal 3569">
                      <a:extLst>
                        <a:ext uri="{FF2B5EF4-FFF2-40B4-BE49-F238E27FC236}">
                          <a16:creationId xmlns:a16="http://schemas.microsoft.com/office/drawing/2014/main" id="{E38E0F66-1D33-9E33-FEA0-B0C73FA70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1" name="Ovaal 3570">
                      <a:extLst>
                        <a:ext uri="{FF2B5EF4-FFF2-40B4-BE49-F238E27FC236}">
                          <a16:creationId xmlns:a16="http://schemas.microsoft.com/office/drawing/2014/main" id="{99EC8AEF-65E6-CCA6-BE7F-D2D420CEF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7" name="Groep 3486">
                  <a:extLst>
                    <a:ext uri="{FF2B5EF4-FFF2-40B4-BE49-F238E27FC236}">
                      <a16:creationId xmlns:a16="http://schemas.microsoft.com/office/drawing/2014/main" id="{501E570A-E96A-F48B-0F68-C2C19E35F0D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53" name="Groep 3552">
                    <a:extLst>
                      <a:ext uri="{FF2B5EF4-FFF2-40B4-BE49-F238E27FC236}">
                        <a16:creationId xmlns:a16="http://schemas.microsoft.com/office/drawing/2014/main" id="{5D4FDC3A-F6E4-2F92-BBB6-79380B3825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0" name="Ovaal 3559">
                      <a:extLst>
                        <a:ext uri="{FF2B5EF4-FFF2-40B4-BE49-F238E27FC236}">
                          <a16:creationId xmlns:a16="http://schemas.microsoft.com/office/drawing/2014/main" id="{16511293-3FBC-7545-4C93-4685F1C4E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1" name="Ovaal 3560">
                      <a:extLst>
                        <a:ext uri="{FF2B5EF4-FFF2-40B4-BE49-F238E27FC236}">
                          <a16:creationId xmlns:a16="http://schemas.microsoft.com/office/drawing/2014/main" id="{2727A216-751C-0C65-145A-CFECE3AA7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2" name="Ovaal 3561">
                      <a:extLst>
                        <a:ext uri="{FF2B5EF4-FFF2-40B4-BE49-F238E27FC236}">
                          <a16:creationId xmlns:a16="http://schemas.microsoft.com/office/drawing/2014/main" id="{7A2744B2-1D9B-692D-E494-66EA10CFA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3" name="Ovaal 3562">
                      <a:extLst>
                        <a:ext uri="{FF2B5EF4-FFF2-40B4-BE49-F238E27FC236}">
                          <a16:creationId xmlns:a16="http://schemas.microsoft.com/office/drawing/2014/main" id="{9A46B22D-06FB-376E-4F64-A0F835008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4" name="Ovaal 3563">
                      <a:extLst>
                        <a:ext uri="{FF2B5EF4-FFF2-40B4-BE49-F238E27FC236}">
                          <a16:creationId xmlns:a16="http://schemas.microsoft.com/office/drawing/2014/main" id="{821573BF-2654-1400-6BCB-414BFFD46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54" name="Groep 3553">
                    <a:extLst>
                      <a:ext uri="{FF2B5EF4-FFF2-40B4-BE49-F238E27FC236}">
                        <a16:creationId xmlns:a16="http://schemas.microsoft.com/office/drawing/2014/main" id="{E81801FB-184D-B200-BB66-E4403943FF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5" name="Ovaal 3554">
                      <a:extLst>
                        <a:ext uri="{FF2B5EF4-FFF2-40B4-BE49-F238E27FC236}">
                          <a16:creationId xmlns:a16="http://schemas.microsoft.com/office/drawing/2014/main" id="{30D72B11-9CD9-C363-51F4-DBA97F68D1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6" name="Ovaal 3555">
                      <a:extLst>
                        <a:ext uri="{FF2B5EF4-FFF2-40B4-BE49-F238E27FC236}">
                          <a16:creationId xmlns:a16="http://schemas.microsoft.com/office/drawing/2014/main" id="{96350A5E-F0F2-79ED-60B0-2C497F0A6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7" name="Ovaal 3556">
                      <a:extLst>
                        <a:ext uri="{FF2B5EF4-FFF2-40B4-BE49-F238E27FC236}">
                          <a16:creationId xmlns:a16="http://schemas.microsoft.com/office/drawing/2014/main" id="{4FACD35C-C787-AC7E-CA5B-C47F9E86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8" name="Ovaal 3557">
                      <a:extLst>
                        <a:ext uri="{FF2B5EF4-FFF2-40B4-BE49-F238E27FC236}">
                          <a16:creationId xmlns:a16="http://schemas.microsoft.com/office/drawing/2014/main" id="{4C1AC626-756F-7DFD-CA84-FDEA86CAF6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9" name="Ovaal 3558">
                      <a:extLst>
                        <a:ext uri="{FF2B5EF4-FFF2-40B4-BE49-F238E27FC236}">
                          <a16:creationId xmlns:a16="http://schemas.microsoft.com/office/drawing/2014/main" id="{618E4CF5-F557-CBDD-0995-474D998B9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8" name="Groep 3487">
                  <a:extLst>
                    <a:ext uri="{FF2B5EF4-FFF2-40B4-BE49-F238E27FC236}">
                      <a16:creationId xmlns:a16="http://schemas.microsoft.com/office/drawing/2014/main" id="{8F4A3D72-3770-29A9-5FF9-2031FED2C2D5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41" name="Groep 3540">
                    <a:extLst>
                      <a:ext uri="{FF2B5EF4-FFF2-40B4-BE49-F238E27FC236}">
                        <a16:creationId xmlns:a16="http://schemas.microsoft.com/office/drawing/2014/main" id="{1D2FD941-0845-96F5-CCCD-B63A1E86E3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8" name="Ovaal 3547">
                      <a:extLst>
                        <a:ext uri="{FF2B5EF4-FFF2-40B4-BE49-F238E27FC236}">
                          <a16:creationId xmlns:a16="http://schemas.microsoft.com/office/drawing/2014/main" id="{899FC189-F6C6-3C2F-5AE0-8541CDA3C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9" name="Ovaal 3548">
                      <a:extLst>
                        <a:ext uri="{FF2B5EF4-FFF2-40B4-BE49-F238E27FC236}">
                          <a16:creationId xmlns:a16="http://schemas.microsoft.com/office/drawing/2014/main" id="{4E941A57-7740-224A-99DB-B143CEDBF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0" name="Ovaal 3549">
                      <a:extLst>
                        <a:ext uri="{FF2B5EF4-FFF2-40B4-BE49-F238E27FC236}">
                          <a16:creationId xmlns:a16="http://schemas.microsoft.com/office/drawing/2014/main" id="{107F93C1-D96A-B54C-D5B9-9CFB72238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1" name="Ovaal 3550">
                      <a:extLst>
                        <a:ext uri="{FF2B5EF4-FFF2-40B4-BE49-F238E27FC236}">
                          <a16:creationId xmlns:a16="http://schemas.microsoft.com/office/drawing/2014/main" id="{A9634191-296A-00C1-E17B-5654E35E4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2" name="Ovaal 3551">
                      <a:extLst>
                        <a:ext uri="{FF2B5EF4-FFF2-40B4-BE49-F238E27FC236}">
                          <a16:creationId xmlns:a16="http://schemas.microsoft.com/office/drawing/2014/main" id="{654D4939-F65D-4AF5-893D-EA6217544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42" name="Groep 3541">
                    <a:extLst>
                      <a:ext uri="{FF2B5EF4-FFF2-40B4-BE49-F238E27FC236}">
                        <a16:creationId xmlns:a16="http://schemas.microsoft.com/office/drawing/2014/main" id="{DD776F2C-BFAC-956F-017D-7CBEAB33A8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3" name="Ovaal 3542">
                      <a:extLst>
                        <a:ext uri="{FF2B5EF4-FFF2-40B4-BE49-F238E27FC236}">
                          <a16:creationId xmlns:a16="http://schemas.microsoft.com/office/drawing/2014/main" id="{101792EB-48C1-0112-D4E6-5EB8BB48B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4" name="Ovaal 3543">
                      <a:extLst>
                        <a:ext uri="{FF2B5EF4-FFF2-40B4-BE49-F238E27FC236}">
                          <a16:creationId xmlns:a16="http://schemas.microsoft.com/office/drawing/2014/main" id="{81622368-FD64-E584-9270-10FC244E01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5" name="Ovaal 3544">
                      <a:extLst>
                        <a:ext uri="{FF2B5EF4-FFF2-40B4-BE49-F238E27FC236}">
                          <a16:creationId xmlns:a16="http://schemas.microsoft.com/office/drawing/2014/main" id="{521651F7-E0C1-0D43-BE1E-24DAFC423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6" name="Ovaal 3545">
                      <a:extLst>
                        <a:ext uri="{FF2B5EF4-FFF2-40B4-BE49-F238E27FC236}">
                          <a16:creationId xmlns:a16="http://schemas.microsoft.com/office/drawing/2014/main" id="{6330F745-1B84-BCFA-DF9F-BFDE3A3930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7" name="Ovaal 3546">
                      <a:extLst>
                        <a:ext uri="{FF2B5EF4-FFF2-40B4-BE49-F238E27FC236}">
                          <a16:creationId xmlns:a16="http://schemas.microsoft.com/office/drawing/2014/main" id="{41383500-1D79-E091-8972-D51F5F5CE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89" name="Groep 3488">
                  <a:extLst>
                    <a:ext uri="{FF2B5EF4-FFF2-40B4-BE49-F238E27FC236}">
                      <a16:creationId xmlns:a16="http://schemas.microsoft.com/office/drawing/2014/main" id="{940CEA3C-AC77-C7F7-1113-E213176D849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29" name="Groep 3528">
                    <a:extLst>
                      <a:ext uri="{FF2B5EF4-FFF2-40B4-BE49-F238E27FC236}">
                        <a16:creationId xmlns:a16="http://schemas.microsoft.com/office/drawing/2014/main" id="{FF1E8664-979A-FDF2-38E0-891092DDCF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6" name="Ovaal 3535">
                      <a:extLst>
                        <a:ext uri="{FF2B5EF4-FFF2-40B4-BE49-F238E27FC236}">
                          <a16:creationId xmlns:a16="http://schemas.microsoft.com/office/drawing/2014/main" id="{76AA4486-B753-42C1-4C06-8B19B20AD1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7" name="Ovaal 3536">
                      <a:extLst>
                        <a:ext uri="{FF2B5EF4-FFF2-40B4-BE49-F238E27FC236}">
                          <a16:creationId xmlns:a16="http://schemas.microsoft.com/office/drawing/2014/main" id="{2F434657-CD41-9751-B6E1-89748032B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8" name="Ovaal 3537">
                      <a:extLst>
                        <a:ext uri="{FF2B5EF4-FFF2-40B4-BE49-F238E27FC236}">
                          <a16:creationId xmlns:a16="http://schemas.microsoft.com/office/drawing/2014/main" id="{49A8C6CB-2CEF-A5B5-74DC-957BB8925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9" name="Ovaal 3538">
                      <a:extLst>
                        <a:ext uri="{FF2B5EF4-FFF2-40B4-BE49-F238E27FC236}">
                          <a16:creationId xmlns:a16="http://schemas.microsoft.com/office/drawing/2014/main" id="{06EE1CC4-B065-49CC-4195-66D4AD5CF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0" name="Ovaal 3539">
                      <a:extLst>
                        <a:ext uri="{FF2B5EF4-FFF2-40B4-BE49-F238E27FC236}">
                          <a16:creationId xmlns:a16="http://schemas.microsoft.com/office/drawing/2014/main" id="{63C18BA1-7402-6A47-2E7F-9317610EF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30" name="Groep 3529">
                    <a:extLst>
                      <a:ext uri="{FF2B5EF4-FFF2-40B4-BE49-F238E27FC236}">
                        <a16:creationId xmlns:a16="http://schemas.microsoft.com/office/drawing/2014/main" id="{C3B2EBB4-29E7-8363-B489-6B7154699A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31" name="Ovaal 3530">
                      <a:extLst>
                        <a:ext uri="{FF2B5EF4-FFF2-40B4-BE49-F238E27FC236}">
                          <a16:creationId xmlns:a16="http://schemas.microsoft.com/office/drawing/2014/main" id="{A7739C5C-3943-8A9C-343F-DE1731D31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2" name="Ovaal 3531">
                      <a:extLst>
                        <a:ext uri="{FF2B5EF4-FFF2-40B4-BE49-F238E27FC236}">
                          <a16:creationId xmlns:a16="http://schemas.microsoft.com/office/drawing/2014/main" id="{367A0ABE-482A-991D-73A9-EEFB45E58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3" name="Ovaal 3532">
                      <a:extLst>
                        <a:ext uri="{FF2B5EF4-FFF2-40B4-BE49-F238E27FC236}">
                          <a16:creationId xmlns:a16="http://schemas.microsoft.com/office/drawing/2014/main" id="{40E2196A-8F7C-80C1-FEA7-E7C742D69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4" name="Ovaal 3533">
                      <a:extLst>
                        <a:ext uri="{FF2B5EF4-FFF2-40B4-BE49-F238E27FC236}">
                          <a16:creationId xmlns:a16="http://schemas.microsoft.com/office/drawing/2014/main" id="{F82BCF53-03B7-79A3-EC9F-573120B16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5" name="Ovaal 3534">
                      <a:extLst>
                        <a:ext uri="{FF2B5EF4-FFF2-40B4-BE49-F238E27FC236}">
                          <a16:creationId xmlns:a16="http://schemas.microsoft.com/office/drawing/2014/main" id="{8D3E1BE5-4B8E-D071-501C-485A0E0FC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0" name="Groep 3489">
                  <a:extLst>
                    <a:ext uri="{FF2B5EF4-FFF2-40B4-BE49-F238E27FC236}">
                      <a16:creationId xmlns:a16="http://schemas.microsoft.com/office/drawing/2014/main" id="{9004955A-3A16-2457-6379-5AA145B5D8D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17" name="Groep 3516">
                    <a:extLst>
                      <a:ext uri="{FF2B5EF4-FFF2-40B4-BE49-F238E27FC236}">
                        <a16:creationId xmlns:a16="http://schemas.microsoft.com/office/drawing/2014/main" id="{29DA2411-408E-B9B9-C587-A118927D6C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4" name="Ovaal 3523">
                      <a:extLst>
                        <a:ext uri="{FF2B5EF4-FFF2-40B4-BE49-F238E27FC236}">
                          <a16:creationId xmlns:a16="http://schemas.microsoft.com/office/drawing/2014/main" id="{6C73C2DE-5360-9B87-8C7C-82E174719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5" name="Ovaal 3524">
                      <a:extLst>
                        <a:ext uri="{FF2B5EF4-FFF2-40B4-BE49-F238E27FC236}">
                          <a16:creationId xmlns:a16="http://schemas.microsoft.com/office/drawing/2014/main" id="{5E749940-CEBB-FC00-EFC6-43DBE4E6C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6" name="Ovaal 3525">
                      <a:extLst>
                        <a:ext uri="{FF2B5EF4-FFF2-40B4-BE49-F238E27FC236}">
                          <a16:creationId xmlns:a16="http://schemas.microsoft.com/office/drawing/2014/main" id="{CAE5B102-1DA7-3578-788F-B5B1B5B0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7" name="Ovaal 3526">
                      <a:extLst>
                        <a:ext uri="{FF2B5EF4-FFF2-40B4-BE49-F238E27FC236}">
                          <a16:creationId xmlns:a16="http://schemas.microsoft.com/office/drawing/2014/main" id="{941CACA1-E71E-ED30-2D06-A5539BE1A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8" name="Ovaal 3527">
                      <a:extLst>
                        <a:ext uri="{FF2B5EF4-FFF2-40B4-BE49-F238E27FC236}">
                          <a16:creationId xmlns:a16="http://schemas.microsoft.com/office/drawing/2014/main" id="{63021025-966B-BE4E-D4C1-14CF15C06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18" name="Groep 3517">
                    <a:extLst>
                      <a:ext uri="{FF2B5EF4-FFF2-40B4-BE49-F238E27FC236}">
                        <a16:creationId xmlns:a16="http://schemas.microsoft.com/office/drawing/2014/main" id="{8352BD0B-AC4B-6560-7765-6602574B4F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9" name="Ovaal 3518">
                      <a:extLst>
                        <a:ext uri="{FF2B5EF4-FFF2-40B4-BE49-F238E27FC236}">
                          <a16:creationId xmlns:a16="http://schemas.microsoft.com/office/drawing/2014/main" id="{24E0E65B-74A5-3262-028B-FDA2CFE639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0" name="Ovaal 3519">
                      <a:extLst>
                        <a:ext uri="{FF2B5EF4-FFF2-40B4-BE49-F238E27FC236}">
                          <a16:creationId xmlns:a16="http://schemas.microsoft.com/office/drawing/2014/main" id="{E86052F2-637E-6E31-EEF5-E146E1B57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1" name="Ovaal 3520">
                      <a:extLst>
                        <a:ext uri="{FF2B5EF4-FFF2-40B4-BE49-F238E27FC236}">
                          <a16:creationId xmlns:a16="http://schemas.microsoft.com/office/drawing/2014/main" id="{5497926F-D93E-23FF-581B-58050342EC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2" name="Ovaal 3521">
                      <a:extLst>
                        <a:ext uri="{FF2B5EF4-FFF2-40B4-BE49-F238E27FC236}">
                          <a16:creationId xmlns:a16="http://schemas.microsoft.com/office/drawing/2014/main" id="{FA346329-E88B-9131-8441-4D08E4B1B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3" name="Ovaal 3522">
                      <a:extLst>
                        <a:ext uri="{FF2B5EF4-FFF2-40B4-BE49-F238E27FC236}">
                          <a16:creationId xmlns:a16="http://schemas.microsoft.com/office/drawing/2014/main" id="{2E976712-B56B-E4DC-2700-DC9829740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1" name="Groep 3490">
                  <a:extLst>
                    <a:ext uri="{FF2B5EF4-FFF2-40B4-BE49-F238E27FC236}">
                      <a16:creationId xmlns:a16="http://schemas.microsoft.com/office/drawing/2014/main" id="{89E47F38-4B7F-1AA3-7E8A-1F7D844C2E4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05" name="Groep 3504">
                    <a:extLst>
                      <a:ext uri="{FF2B5EF4-FFF2-40B4-BE49-F238E27FC236}">
                        <a16:creationId xmlns:a16="http://schemas.microsoft.com/office/drawing/2014/main" id="{511010B9-1D6B-2BC7-883A-FD6C855873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2" name="Ovaal 3511">
                      <a:extLst>
                        <a:ext uri="{FF2B5EF4-FFF2-40B4-BE49-F238E27FC236}">
                          <a16:creationId xmlns:a16="http://schemas.microsoft.com/office/drawing/2014/main" id="{CA24086F-D859-F0C3-09E0-690FE93A2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3" name="Ovaal 3512">
                      <a:extLst>
                        <a:ext uri="{FF2B5EF4-FFF2-40B4-BE49-F238E27FC236}">
                          <a16:creationId xmlns:a16="http://schemas.microsoft.com/office/drawing/2014/main" id="{25AEF11C-26AB-203B-4321-914DD2B6E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4" name="Ovaal 3513">
                      <a:extLst>
                        <a:ext uri="{FF2B5EF4-FFF2-40B4-BE49-F238E27FC236}">
                          <a16:creationId xmlns:a16="http://schemas.microsoft.com/office/drawing/2014/main" id="{28C07BAD-73F3-7847-2E95-02A4367B8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5" name="Ovaal 3514">
                      <a:extLst>
                        <a:ext uri="{FF2B5EF4-FFF2-40B4-BE49-F238E27FC236}">
                          <a16:creationId xmlns:a16="http://schemas.microsoft.com/office/drawing/2014/main" id="{847E97EE-A417-6A90-ADFA-BA7664CABA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6" name="Ovaal 3515">
                      <a:extLst>
                        <a:ext uri="{FF2B5EF4-FFF2-40B4-BE49-F238E27FC236}">
                          <a16:creationId xmlns:a16="http://schemas.microsoft.com/office/drawing/2014/main" id="{D9AEDAA6-5A65-1496-B9EF-31230E83D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06" name="Groep 3505">
                    <a:extLst>
                      <a:ext uri="{FF2B5EF4-FFF2-40B4-BE49-F238E27FC236}">
                        <a16:creationId xmlns:a16="http://schemas.microsoft.com/office/drawing/2014/main" id="{42CEE2E0-A882-2EF7-8AD0-4673D287DC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7" name="Ovaal 3506">
                      <a:extLst>
                        <a:ext uri="{FF2B5EF4-FFF2-40B4-BE49-F238E27FC236}">
                          <a16:creationId xmlns:a16="http://schemas.microsoft.com/office/drawing/2014/main" id="{CD1AD06F-3BBF-55D6-AAAE-958B455C4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8" name="Ovaal 3507">
                      <a:extLst>
                        <a:ext uri="{FF2B5EF4-FFF2-40B4-BE49-F238E27FC236}">
                          <a16:creationId xmlns:a16="http://schemas.microsoft.com/office/drawing/2014/main" id="{9EC86BAC-1743-AEF3-EFF3-A2276ECFF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9" name="Ovaal 3508">
                      <a:extLst>
                        <a:ext uri="{FF2B5EF4-FFF2-40B4-BE49-F238E27FC236}">
                          <a16:creationId xmlns:a16="http://schemas.microsoft.com/office/drawing/2014/main" id="{56015307-4BE0-8944-63EA-DDD036CEAA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0" name="Ovaal 3509">
                      <a:extLst>
                        <a:ext uri="{FF2B5EF4-FFF2-40B4-BE49-F238E27FC236}">
                          <a16:creationId xmlns:a16="http://schemas.microsoft.com/office/drawing/2014/main" id="{A45CB391-3632-7A8F-3B63-DAFC3087F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1" name="Ovaal 3510">
                      <a:extLst>
                        <a:ext uri="{FF2B5EF4-FFF2-40B4-BE49-F238E27FC236}">
                          <a16:creationId xmlns:a16="http://schemas.microsoft.com/office/drawing/2014/main" id="{E0525336-82D9-0B44-CAC0-90DD903F3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92" name="Groep 3491">
                  <a:extLst>
                    <a:ext uri="{FF2B5EF4-FFF2-40B4-BE49-F238E27FC236}">
                      <a16:creationId xmlns:a16="http://schemas.microsoft.com/office/drawing/2014/main" id="{DDDA6B0B-D570-9B4E-F77C-11318040CC9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93" name="Groep 3492">
                    <a:extLst>
                      <a:ext uri="{FF2B5EF4-FFF2-40B4-BE49-F238E27FC236}">
                        <a16:creationId xmlns:a16="http://schemas.microsoft.com/office/drawing/2014/main" id="{7F406F31-52CC-B465-262B-35010F92AF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0" name="Ovaal 3499">
                      <a:extLst>
                        <a:ext uri="{FF2B5EF4-FFF2-40B4-BE49-F238E27FC236}">
                          <a16:creationId xmlns:a16="http://schemas.microsoft.com/office/drawing/2014/main" id="{BACC38AE-E2F8-05D5-8B42-F5BFFAC0F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1" name="Ovaal 3500">
                      <a:extLst>
                        <a:ext uri="{FF2B5EF4-FFF2-40B4-BE49-F238E27FC236}">
                          <a16:creationId xmlns:a16="http://schemas.microsoft.com/office/drawing/2014/main" id="{41D2B0D4-81D8-A45A-DED3-4075AF6B4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2" name="Ovaal 3501">
                      <a:extLst>
                        <a:ext uri="{FF2B5EF4-FFF2-40B4-BE49-F238E27FC236}">
                          <a16:creationId xmlns:a16="http://schemas.microsoft.com/office/drawing/2014/main" id="{BC39D0B4-C352-DECE-F5C9-78989417D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3" name="Ovaal 3502">
                      <a:extLst>
                        <a:ext uri="{FF2B5EF4-FFF2-40B4-BE49-F238E27FC236}">
                          <a16:creationId xmlns:a16="http://schemas.microsoft.com/office/drawing/2014/main" id="{ECBD23B4-D80B-7886-FD5D-89AE4B0F9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4" name="Ovaal 3503">
                      <a:extLst>
                        <a:ext uri="{FF2B5EF4-FFF2-40B4-BE49-F238E27FC236}">
                          <a16:creationId xmlns:a16="http://schemas.microsoft.com/office/drawing/2014/main" id="{1B8A6CDF-883B-40BA-2D15-768BAD3DC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94" name="Groep 3493">
                    <a:extLst>
                      <a:ext uri="{FF2B5EF4-FFF2-40B4-BE49-F238E27FC236}">
                        <a16:creationId xmlns:a16="http://schemas.microsoft.com/office/drawing/2014/main" id="{C2D65282-8B91-3134-94A7-F987756AC2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5" name="Ovaal 3494">
                      <a:extLst>
                        <a:ext uri="{FF2B5EF4-FFF2-40B4-BE49-F238E27FC236}">
                          <a16:creationId xmlns:a16="http://schemas.microsoft.com/office/drawing/2014/main" id="{60E9BD81-CDAD-C717-BF82-E92E40ECD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6" name="Ovaal 3495">
                      <a:extLst>
                        <a:ext uri="{FF2B5EF4-FFF2-40B4-BE49-F238E27FC236}">
                          <a16:creationId xmlns:a16="http://schemas.microsoft.com/office/drawing/2014/main" id="{69FB1CDB-B6FA-E431-4A21-A167EAF1C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7" name="Ovaal 3496">
                      <a:extLst>
                        <a:ext uri="{FF2B5EF4-FFF2-40B4-BE49-F238E27FC236}">
                          <a16:creationId xmlns:a16="http://schemas.microsoft.com/office/drawing/2014/main" id="{6DD825B3-9311-3B4E-056A-04FE2DFFE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8" name="Ovaal 3497">
                      <a:extLst>
                        <a:ext uri="{FF2B5EF4-FFF2-40B4-BE49-F238E27FC236}">
                          <a16:creationId xmlns:a16="http://schemas.microsoft.com/office/drawing/2014/main" id="{AF7E8BCF-DA93-7F98-1D86-A231656CC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9" name="Ovaal 3498">
                      <a:extLst>
                        <a:ext uri="{FF2B5EF4-FFF2-40B4-BE49-F238E27FC236}">
                          <a16:creationId xmlns:a16="http://schemas.microsoft.com/office/drawing/2014/main" id="{310C6166-28D8-4A98-91E7-AC484AD7E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380" name="Groep 3379">
                <a:extLst>
                  <a:ext uri="{FF2B5EF4-FFF2-40B4-BE49-F238E27FC236}">
                    <a16:creationId xmlns:a16="http://schemas.microsoft.com/office/drawing/2014/main" id="{2150D8E4-A386-DC5B-0B1C-E7AFBDCDB0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381" name="Groep 3380">
                  <a:extLst>
                    <a:ext uri="{FF2B5EF4-FFF2-40B4-BE49-F238E27FC236}">
                      <a16:creationId xmlns:a16="http://schemas.microsoft.com/office/drawing/2014/main" id="{8A6F06A3-98C6-9652-B19A-83F9BE365BB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73" name="Groep 3472">
                    <a:extLst>
                      <a:ext uri="{FF2B5EF4-FFF2-40B4-BE49-F238E27FC236}">
                        <a16:creationId xmlns:a16="http://schemas.microsoft.com/office/drawing/2014/main" id="{7E97DA91-39F1-ED8B-A06E-68716EEF94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80" name="Ovaal 3479">
                      <a:extLst>
                        <a:ext uri="{FF2B5EF4-FFF2-40B4-BE49-F238E27FC236}">
                          <a16:creationId xmlns:a16="http://schemas.microsoft.com/office/drawing/2014/main" id="{DFBE2AFE-8C46-2EA9-A752-620F7B71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1" name="Ovaal 3480">
                      <a:extLst>
                        <a:ext uri="{FF2B5EF4-FFF2-40B4-BE49-F238E27FC236}">
                          <a16:creationId xmlns:a16="http://schemas.microsoft.com/office/drawing/2014/main" id="{4FB7D110-4E24-712B-EF31-B72D81C85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2" name="Ovaal 3481">
                      <a:extLst>
                        <a:ext uri="{FF2B5EF4-FFF2-40B4-BE49-F238E27FC236}">
                          <a16:creationId xmlns:a16="http://schemas.microsoft.com/office/drawing/2014/main" id="{F283E69B-E18B-E14C-88B4-8E25F99AC3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3" name="Ovaal 3482">
                      <a:extLst>
                        <a:ext uri="{FF2B5EF4-FFF2-40B4-BE49-F238E27FC236}">
                          <a16:creationId xmlns:a16="http://schemas.microsoft.com/office/drawing/2014/main" id="{F3B884A8-2BE1-299D-2132-A947280259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4" name="Ovaal 3483">
                      <a:extLst>
                        <a:ext uri="{FF2B5EF4-FFF2-40B4-BE49-F238E27FC236}">
                          <a16:creationId xmlns:a16="http://schemas.microsoft.com/office/drawing/2014/main" id="{2F3256C2-FA79-8D77-ABF9-AB6BEA2FB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74" name="Groep 3473">
                    <a:extLst>
                      <a:ext uri="{FF2B5EF4-FFF2-40B4-BE49-F238E27FC236}">
                        <a16:creationId xmlns:a16="http://schemas.microsoft.com/office/drawing/2014/main" id="{3946DAB6-BDD7-73CF-91D6-B27601A2FD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5" name="Ovaal 3474">
                      <a:extLst>
                        <a:ext uri="{FF2B5EF4-FFF2-40B4-BE49-F238E27FC236}">
                          <a16:creationId xmlns:a16="http://schemas.microsoft.com/office/drawing/2014/main" id="{77402520-3AB6-6799-C8D7-E2369A0376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6" name="Ovaal 3475">
                      <a:extLst>
                        <a:ext uri="{FF2B5EF4-FFF2-40B4-BE49-F238E27FC236}">
                          <a16:creationId xmlns:a16="http://schemas.microsoft.com/office/drawing/2014/main" id="{4C771113-AC7D-3FEA-C036-917E731A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7" name="Ovaal 3476">
                      <a:extLst>
                        <a:ext uri="{FF2B5EF4-FFF2-40B4-BE49-F238E27FC236}">
                          <a16:creationId xmlns:a16="http://schemas.microsoft.com/office/drawing/2014/main" id="{7D861B33-39F6-D99A-D466-634D035A4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8" name="Ovaal 3477">
                      <a:extLst>
                        <a:ext uri="{FF2B5EF4-FFF2-40B4-BE49-F238E27FC236}">
                          <a16:creationId xmlns:a16="http://schemas.microsoft.com/office/drawing/2014/main" id="{AE3972B3-8F84-856C-FF3E-C6D36B656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9" name="Ovaal 3478">
                      <a:extLst>
                        <a:ext uri="{FF2B5EF4-FFF2-40B4-BE49-F238E27FC236}">
                          <a16:creationId xmlns:a16="http://schemas.microsoft.com/office/drawing/2014/main" id="{19FFDDFD-73CC-73F9-89E0-C713BB39AD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2" name="Groep 3381">
                  <a:extLst>
                    <a:ext uri="{FF2B5EF4-FFF2-40B4-BE49-F238E27FC236}">
                      <a16:creationId xmlns:a16="http://schemas.microsoft.com/office/drawing/2014/main" id="{5544BC07-7E81-F1C8-D8D4-9B6D73523A8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61" name="Groep 3460">
                    <a:extLst>
                      <a:ext uri="{FF2B5EF4-FFF2-40B4-BE49-F238E27FC236}">
                        <a16:creationId xmlns:a16="http://schemas.microsoft.com/office/drawing/2014/main" id="{5911A782-6622-5CB6-ECA5-B8161D29EE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8" name="Ovaal 3467">
                      <a:extLst>
                        <a:ext uri="{FF2B5EF4-FFF2-40B4-BE49-F238E27FC236}">
                          <a16:creationId xmlns:a16="http://schemas.microsoft.com/office/drawing/2014/main" id="{EB93CFD1-964F-FF18-EB90-204E8D49B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9" name="Ovaal 3468">
                      <a:extLst>
                        <a:ext uri="{FF2B5EF4-FFF2-40B4-BE49-F238E27FC236}">
                          <a16:creationId xmlns:a16="http://schemas.microsoft.com/office/drawing/2014/main" id="{99EA9C57-FE1B-A5D0-3EC8-A3AA2A6F3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0" name="Ovaal 3469">
                      <a:extLst>
                        <a:ext uri="{FF2B5EF4-FFF2-40B4-BE49-F238E27FC236}">
                          <a16:creationId xmlns:a16="http://schemas.microsoft.com/office/drawing/2014/main" id="{2C4AC37B-E9FF-2DE2-DA8E-4A0352157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1" name="Ovaal 3470">
                      <a:extLst>
                        <a:ext uri="{FF2B5EF4-FFF2-40B4-BE49-F238E27FC236}">
                          <a16:creationId xmlns:a16="http://schemas.microsoft.com/office/drawing/2014/main" id="{3677D9A6-1E60-D5EE-1AD8-203E76EE4B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2" name="Ovaal 3471">
                      <a:extLst>
                        <a:ext uri="{FF2B5EF4-FFF2-40B4-BE49-F238E27FC236}">
                          <a16:creationId xmlns:a16="http://schemas.microsoft.com/office/drawing/2014/main" id="{412CBA3A-E1B5-F3AC-6A73-F839561F1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62" name="Groep 3461">
                    <a:extLst>
                      <a:ext uri="{FF2B5EF4-FFF2-40B4-BE49-F238E27FC236}">
                        <a16:creationId xmlns:a16="http://schemas.microsoft.com/office/drawing/2014/main" id="{4EE42D10-67CC-3ED2-3C53-B1D8742B85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3" name="Ovaal 3462">
                      <a:extLst>
                        <a:ext uri="{FF2B5EF4-FFF2-40B4-BE49-F238E27FC236}">
                          <a16:creationId xmlns:a16="http://schemas.microsoft.com/office/drawing/2014/main" id="{4A283110-1D05-CB44-2620-CCC2E4F45B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4" name="Ovaal 3463">
                      <a:extLst>
                        <a:ext uri="{FF2B5EF4-FFF2-40B4-BE49-F238E27FC236}">
                          <a16:creationId xmlns:a16="http://schemas.microsoft.com/office/drawing/2014/main" id="{B3ABBF8E-B5B6-9F46-F8ED-3DB3A7627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5" name="Ovaal 3464">
                      <a:extLst>
                        <a:ext uri="{FF2B5EF4-FFF2-40B4-BE49-F238E27FC236}">
                          <a16:creationId xmlns:a16="http://schemas.microsoft.com/office/drawing/2014/main" id="{331354EE-CF7E-6A86-606C-E2CE95F19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6" name="Ovaal 3465">
                      <a:extLst>
                        <a:ext uri="{FF2B5EF4-FFF2-40B4-BE49-F238E27FC236}">
                          <a16:creationId xmlns:a16="http://schemas.microsoft.com/office/drawing/2014/main" id="{25E8CDFC-335F-E007-03D2-AEC308211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7" name="Ovaal 3466">
                      <a:extLst>
                        <a:ext uri="{FF2B5EF4-FFF2-40B4-BE49-F238E27FC236}">
                          <a16:creationId xmlns:a16="http://schemas.microsoft.com/office/drawing/2014/main" id="{1D1911EB-5BC3-2BCC-9EB5-868EA24A9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3" name="Groep 3382">
                  <a:extLst>
                    <a:ext uri="{FF2B5EF4-FFF2-40B4-BE49-F238E27FC236}">
                      <a16:creationId xmlns:a16="http://schemas.microsoft.com/office/drawing/2014/main" id="{37611CC0-1DE4-DFDB-76BA-B87D9618AD4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49" name="Groep 3448">
                    <a:extLst>
                      <a:ext uri="{FF2B5EF4-FFF2-40B4-BE49-F238E27FC236}">
                        <a16:creationId xmlns:a16="http://schemas.microsoft.com/office/drawing/2014/main" id="{7E47E770-22A7-1461-388D-1A165B518B9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6" name="Ovaal 3455">
                      <a:extLst>
                        <a:ext uri="{FF2B5EF4-FFF2-40B4-BE49-F238E27FC236}">
                          <a16:creationId xmlns:a16="http://schemas.microsoft.com/office/drawing/2014/main" id="{64CE3801-1FD5-877F-F5FA-977A4B8CB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7" name="Ovaal 3456">
                      <a:extLst>
                        <a:ext uri="{FF2B5EF4-FFF2-40B4-BE49-F238E27FC236}">
                          <a16:creationId xmlns:a16="http://schemas.microsoft.com/office/drawing/2014/main" id="{A34D3363-35F1-06F0-998D-186F7CC6D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8" name="Ovaal 3457">
                      <a:extLst>
                        <a:ext uri="{FF2B5EF4-FFF2-40B4-BE49-F238E27FC236}">
                          <a16:creationId xmlns:a16="http://schemas.microsoft.com/office/drawing/2014/main" id="{12255452-BA95-C3F6-DF7D-6552C26F51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9" name="Ovaal 3458">
                      <a:extLst>
                        <a:ext uri="{FF2B5EF4-FFF2-40B4-BE49-F238E27FC236}">
                          <a16:creationId xmlns:a16="http://schemas.microsoft.com/office/drawing/2014/main" id="{CF1D9C90-43B3-8711-53AC-11DA22907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0" name="Ovaal 3459">
                      <a:extLst>
                        <a:ext uri="{FF2B5EF4-FFF2-40B4-BE49-F238E27FC236}">
                          <a16:creationId xmlns:a16="http://schemas.microsoft.com/office/drawing/2014/main" id="{D226B605-4AE8-38DC-E509-1150592E4D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50" name="Groep 3449">
                    <a:extLst>
                      <a:ext uri="{FF2B5EF4-FFF2-40B4-BE49-F238E27FC236}">
                        <a16:creationId xmlns:a16="http://schemas.microsoft.com/office/drawing/2014/main" id="{F2BF3C5C-9202-EAD3-C1C9-A7504B26C51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1" name="Ovaal 3450">
                      <a:extLst>
                        <a:ext uri="{FF2B5EF4-FFF2-40B4-BE49-F238E27FC236}">
                          <a16:creationId xmlns:a16="http://schemas.microsoft.com/office/drawing/2014/main" id="{2C6CBF8B-A8EF-3FCE-ACD4-5A97DBD951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2" name="Ovaal 3451">
                      <a:extLst>
                        <a:ext uri="{FF2B5EF4-FFF2-40B4-BE49-F238E27FC236}">
                          <a16:creationId xmlns:a16="http://schemas.microsoft.com/office/drawing/2014/main" id="{DD667FE1-DE90-4A2F-8806-42E89F0EF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3" name="Ovaal 3452">
                      <a:extLst>
                        <a:ext uri="{FF2B5EF4-FFF2-40B4-BE49-F238E27FC236}">
                          <a16:creationId xmlns:a16="http://schemas.microsoft.com/office/drawing/2014/main" id="{6418C244-FDE0-B3A5-D0BE-BDC0EBE17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4" name="Ovaal 3453">
                      <a:extLst>
                        <a:ext uri="{FF2B5EF4-FFF2-40B4-BE49-F238E27FC236}">
                          <a16:creationId xmlns:a16="http://schemas.microsoft.com/office/drawing/2014/main" id="{53FB2B53-B167-961D-62BF-133284245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5" name="Ovaal 3454">
                      <a:extLst>
                        <a:ext uri="{FF2B5EF4-FFF2-40B4-BE49-F238E27FC236}">
                          <a16:creationId xmlns:a16="http://schemas.microsoft.com/office/drawing/2014/main" id="{0AAC97C8-6CC1-06C3-B09F-00ABB2B98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4" name="Groep 3383">
                  <a:extLst>
                    <a:ext uri="{FF2B5EF4-FFF2-40B4-BE49-F238E27FC236}">
                      <a16:creationId xmlns:a16="http://schemas.microsoft.com/office/drawing/2014/main" id="{6EF79A8D-C672-DA0C-C5EE-FE8D00CC06C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37" name="Groep 3436">
                    <a:extLst>
                      <a:ext uri="{FF2B5EF4-FFF2-40B4-BE49-F238E27FC236}">
                        <a16:creationId xmlns:a16="http://schemas.microsoft.com/office/drawing/2014/main" id="{07205330-D8B7-62EE-1932-14AFCE35B77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44" name="Ovaal 3443">
                      <a:extLst>
                        <a:ext uri="{FF2B5EF4-FFF2-40B4-BE49-F238E27FC236}">
                          <a16:creationId xmlns:a16="http://schemas.microsoft.com/office/drawing/2014/main" id="{B70B71DA-F41E-5128-51CD-AA2B20CD8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5" name="Ovaal 3444">
                      <a:extLst>
                        <a:ext uri="{FF2B5EF4-FFF2-40B4-BE49-F238E27FC236}">
                          <a16:creationId xmlns:a16="http://schemas.microsoft.com/office/drawing/2014/main" id="{C84F7FA7-9A8F-EFD4-95EE-D9FA1860B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6" name="Ovaal 3445">
                      <a:extLst>
                        <a:ext uri="{FF2B5EF4-FFF2-40B4-BE49-F238E27FC236}">
                          <a16:creationId xmlns:a16="http://schemas.microsoft.com/office/drawing/2014/main" id="{706BD79B-CDAC-34DA-E9CE-06805F0FF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7" name="Ovaal 3446">
                      <a:extLst>
                        <a:ext uri="{FF2B5EF4-FFF2-40B4-BE49-F238E27FC236}">
                          <a16:creationId xmlns:a16="http://schemas.microsoft.com/office/drawing/2014/main" id="{9DDB4251-84B7-40FB-E690-9957F3896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8" name="Ovaal 3447">
                      <a:extLst>
                        <a:ext uri="{FF2B5EF4-FFF2-40B4-BE49-F238E27FC236}">
                          <a16:creationId xmlns:a16="http://schemas.microsoft.com/office/drawing/2014/main" id="{73774B68-0163-3E65-6255-64C58FB3F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38" name="Groep 3437">
                    <a:extLst>
                      <a:ext uri="{FF2B5EF4-FFF2-40B4-BE49-F238E27FC236}">
                        <a16:creationId xmlns:a16="http://schemas.microsoft.com/office/drawing/2014/main" id="{41992563-512D-4671-E959-755806D12D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9" name="Ovaal 3438">
                      <a:extLst>
                        <a:ext uri="{FF2B5EF4-FFF2-40B4-BE49-F238E27FC236}">
                          <a16:creationId xmlns:a16="http://schemas.microsoft.com/office/drawing/2014/main" id="{1FE19AE9-018B-9DBB-74AF-29C6841CF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0" name="Ovaal 3439">
                      <a:extLst>
                        <a:ext uri="{FF2B5EF4-FFF2-40B4-BE49-F238E27FC236}">
                          <a16:creationId xmlns:a16="http://schemas.microsoft.com/office/drawing/2014/main" id="{C7F30950-9031-A7AA-7015-E718B9C7F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1" name="Ovaal 3440">
                      <a:extLst>
                        <a:ext uri="{FF2B5EF4-FFF2-40B4-BE49-F238E27FC236}">
                          <a16:creationId xmlns:a16="http://schemas.microsoft.com/office/drawing/2014/main" id="{72E2BA40-9F7C-D20C-DF25-B1C5893B9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2" name="Ovaal 3441">
                      <a:extLst>
                        <a:ext uri="{FF2B5EF4-FFF2-40B4-BE49-F238E27FC236}">
                          <a16:creationId xmlns:a16="http://schemas.microsoft.com/office/drawing/2014/main" id="{32D06E0D-9420-8658-1AC5-AB8EE41B1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3" name="Ovaal 3442">
                      <a:extLst>
                        <a:ext uri="{FF2B5EF4-FFF2-40B4-BE49-F238E27FC236}">
                          <a16:creationId xmlns:a16="http://schemas.microsoft.com/office/drawing/2014/main" id="{3129E978-6AAA-E878-7259-F61694D54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5" name="Groep 3384">
                  <a:extLst>
                    <a:ext uri="{FF2B5EF4-FFF2-40B4-BE49-F238E27FC236}">
                      <a16:creationId xmlns:a16="http://schemas.microsoft.com/office/drawing/2014/main" id="{525973AF-0FF8-CB63-8203-27870FA0CE0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25" name="Groep 3424">
                    <a:extLst>
                      <a:ext uri="{FF2B5EF4-FFF2-40B4-BE49-F238E27FC236}">
                        <a16:creationId xmlns:a16="http://schemas.microsoft.com/office/drawing/2014/main" id="{9D5085DB-8C4C-61B6-BE73-4C12EE765E3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2" name="Ovaal 3431">
                      <a:extLst>
                        <a:ext uri="{FF2B5EF4-FFF2-40B4-BE49-F238E27FC236}">
                          <a16:creationId xmlns:a16="http://schemas.microsoft.com/office/drawing/2014/main" id="{7FBCAE43-E052-B484-AEA8-DC6BC8CBD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3" name="Ovaal 3432">
                      <a:extLst>
                        <a:ext uri="{FF2B5EF4-FFF2-40B4-BE49-F238E27FC236}">
                          <a16:creationId xmlns:a16="http://schemas.microsoft.com/office/drawing/2014/main" id="{6FF2206E-013B-0065-4B62-A1DB779BA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4" name="Ovaal 3433">
                      <a:extLst>
                        <a:ext uri="{FF2B5EF4-FFF2-40B4-BE49-F238E27FC236}">
                          <a16:creationId xmlns:a16="http://schemas.microsoft.com/office/drawing/2014/main" id="{1FC5938A-0ED7-F76F-6F1B-CA16EDBBF5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5" name="Ovaal 3434">
                      <a:extLst>
                        <a:ext uri="{FF2B5EF4-FFF2-40B4-BE49-F238E27FC236}">
                          <a16:creationId xmlns:a16="http://schemas.microsoft.com/office/drawing/2014/main" id="{5B8F7782-2FA2-010A-7800-865559200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6" name="Ovaal 3435">
                      <a:extLst>
                        <a:ext uri="{FF2B5EF4-FFF2-40B4-BE49-F238E27FC236}">
                          <a16:creationId xmlns:a16="http://schemas.microsoft.com/office/drawing/2014/main" id="{25430B67-CC72-7B73-75D8-B5C2566F3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26" name="Groep 3425">
                    <a:extLst>
                      <a:ext uri="{FF2B5EF4-FFF2-40B4-BE49-F238E27FC236}">
                        <a16:creationId xmlns:a16="http://schemas.microsoft.com/office/drawing/2014/main" id="{32D8821E-5672-3041-38CC-D5842E82E1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27" name="Ovaal 3426">
                      <a:extLst>
                        <a:ext uri="{FF2B5EF4-FFF2-40B4-BE49-F238E27FC236}">
                          <a16:creationId xmlns:a16="http://schemas.microsoft.com/office/drawing/2014/main" id="{A8397A1B-6943-D35B-5BF1-35449E9A2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8" name="Ovaal 3427">
                      <a:extLst>
                        <a:ext uri="{FF2B5EF4-FFF2-40B4-BE49-F238E27FC236}">
                          <a16:creationId xmlns:a16="http://schemas.microsoft.com/office/drawing/2014/main" id="{E107BCF2-C142-5450-9FD7-FBAFB071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9" name="Ovaal 3428">
                      <a:extLst>
                        <a:ext uri="{FF2B5EF4-FFF2-40B4-BE49-F238E27FC236}">
                          <a16:creationId xmlns:a16="http://schemas.microsoft.com/office/drawing/2014/main" id="{9F15709F-0571-B01F-E2C9-75D7DC27E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0" name="Ovaal 3429">
                      <a:extLst>
                        <a:ext uri="{FF2B5EF4-FFF2-40B4-BE49-F238E27FC236}">
                          <a16:creationId xmlns:a16="http://schemas.microsoft.com/office/drawing/2014/main" id="{205F899E-A955-1EB8-071D-1C9174870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1" name="Ovaal 3430">
                      <a:extLst>
                        <a:ext uri="{FF2B5EF4-FFF2-40B4-BE49-F238E27FC236}">
                          <a16:creationId xmlns:a16="http://schemas.microsoft.com/office/drawing/2014/main" id="{892936B4-5CEC-7A40-3297-28F922202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6" name="Groep 3385">
                  <a:extLst>
                    <a:ext uri="{FF2B5EF4-FFF2-40B4-BE49-F238E27FC236}">
                      <a16:creationId xmlns:a16="http://schemas.microsoft.com/office/drawing/2014/main" id="{78C66387-6804-A307-D360-7E8B1A1984C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13" name="Groep 3412">
                    <a:extLst>
                      <a:ext uri="{FF2B5EF4-FFF2-40B4-BE49-F238E27FC236}">
                        <a16:creationId xmlns:a16="http://schemas.microsoft.com/office/drawing/2014/main" id="{B60C8353-8DA3-99F9-A83F-331561CF32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20" name="Ovaal 3419">
                      <a:extLst>
                        <a:ext uri="{FF2B5EF4-FFF2-40B4-BE49-F238E27FC236}">
                          <a16:creationId xmlns:a16="http://schemas.microsoft.com/office/drawing/2014/main" id="{C5EF6A6E-EBB8-E477-340B-BB9B9115F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1" name="Ovaal 3420">
                      <a:extLst>
                        <a:ext uri="{FF2B5EF4-FFF2-40B4-BE49-F238E27FC236}">
                          <a16:creationId xmlns:a16="http://schemas.microsoft.com/office/drawing/2014/main" id="{F2DA2C87-82E3-9CA8-CCC9-CE4745EDF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2" name="Ovaal 3421">
                      <a:extLst>
                        <a:ext uri="{FF2B5EF4-FFF2-40B4-BE49-F238E27FC236}">
                          <a16:creationId xmlns:a16="http://schemas.microsoft.com/office/drawing/2014/main" id="{1F7F6FC7-93CD-4321-C687-957069C5A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3" name="Ovaal 3422">
                      <a:extLst>
                        <a:ext uri="{FF2B5EF4-FFF2-40B4-BE49-F238E27FC236}">
                          <a16:creationId xmlns:a16="http://schemas.microsoft.com/office/drawing/2014/main" id="{594ABFE7-EA50-004B-B1FC-AA7536987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4" name="Ovaal 3423">
                      <a:extLst>
                        <a:ext uri="{FF2B5EF4-FFF2-40B4-BE49-F238E27FC236}">
                          <a16:creationId xmlns:a16="http://schemas.microsoft.com/office/drawing/2014/main" id="{4A064A94-4137-1F63-0FCE-3D291C935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14" name="Groep 3413">
                    <a:extLst>
                      <a:ext uri="{FF2B5EF4-FFF2-40B4-BE49-F238E27FC236}">
                        <a16:creationId xmlns:a16="http://schemas.microsoft.com/office/drawing/2014/main" id="{DC9A110E-51C4-EE44-27D0-6993BF9D11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5" name="Ovaal 3414">
                      <a:extLst>
                        <a:ext uri="{FF2B5EF4-FFF2-40B4-BE49-F238E27FC236}">
                          <a16:creationId xmlns:a16="http://schemas.microsoft.com/office/drawing/2014/main" id="{5D8F1655-1A31-B9BA-A001-A678F1DDA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6" name="Ovaal 3415">
                      <a:extLst>
                        <a:ext uri="{FF2B5EF4-FFF2-40B4-BE49-F238E27FC236}">
                          <a16:creationId xmlns:a16="http://schemas.microsoft.com/office/drawing/2014/main" id="{E00731B3-6373-B4BA-A404-4BEF8EA36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7" name="Ovaal 3416">
                      <a:extLst>
                        <a:ext uri="{FF2B5EF4-FFF2-40B4-BE49-F238E27FC236}">
                          <a16:creationId xmlns:a16="http://schemas.microsoft.com/office/drawing/2014/main" id="{5AA39B31-5F0E-C74A-8C41-9B82031BC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8" name="Ovaal 3417">
                      <a:extLst>
                        <a:ext uri="{FF2B5EF4-FFF2-40B4-BE49-F238E27FC236}">
                          <a16:creationId xmlns:a16="http://schemas.microsoft.com/office/drawing/2014/main" id="{F6DDB85F-21E3-EE21-C985-054424847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9" name="Ovaal 3418">
                      <a:extLst>
                        <a:ext uri="{FF2B5EF4-FFF2-40B4-BE49-F238E27FC236}">
                          <a16:creationId xmlns:a16="http://schemas.microsoft.com/office/drawing/2014/main" id="{65D1715A-679C-1521-ECE6-FE7479D13A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7" name="Groep 3386">
                  <a:extLst>
                    <a:ext uri="{FF2B5EF4-FFF2-40B4-BE49-F238E27FC236}">
                      <a16:creationId xmlns:a16="http://schemas.microsoft.com/office/drawing/2014/main" id="{4DD34DC1-0731-11BD-C5FB-D3B97C59611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01" name="Groep 3400">
                    <a:extLst>
                      <a:ext uri="{FF2B5EF4-FFF2-40B4-BE49-F238E27FC236}">
                        <a16:creationId xmlns:a16="http://schemas.microsoft.com/office/drawing/2014/main" id="{A5735454-2A36-187D-4710-A74A8EAC3D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8" name="Ovaal 3407">
                      <a:extLst>
                        <a:ext uri="{FF2B5EF4-FFF2-40B4-BE49-F238E27FC236}">
                          <a16:creationId xmlns:a16="http://schemas.microsoft.com/office/drawing/2014/main" id="{9B65009E-7D62-085B-8667-3BAAA69EF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9" name="Ovaal 3408">
                      <a:extLst>
                        <a:ext uri="{FF2B5EF4-FFF2-40B4-BE49-F238E27FC236}">
                          <a16:creationId xmlns:a16="http://schemas.microsoft.com/office/drawing/2014/main" id="{92361A6A-C944-5BEE-0A7E-8EF475AB9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0" name="Ovaal 3409">
                      <a:extLst>
                        <a:ext uri="{FF2B5EF4-FFF2-40B4-BE49-F238E27FC236}">
                          <a16:creationId xmlns:a16="http://schemas.microsoft.com/office/drawing/2014/main" id="{D783A252-5BBE-320B-FB7C-1061E7A46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1" name="Ovaal 3410">
                      <a:extLst>
                        <a:ext uri="{FF2B5EF4-FFF2-40B4-BE49-F238E27FC236}">
                          <a16:creationId xmlns:a16="http://schemas.microsoft.com/office/drawing/2014/main" id="{39804014-143E-4B93-646E-E0AA6F47B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2" name="Ovaal 3411">
                      <a:extLst>
                        <a:ext uri="{FF2B5EF4-FFF2-40B4-BE49-F238E27FC236}">
                          <a16:creationId xmlns:a16="http://schemas.microsoft.com/office/drawing/2014/main" id="{3F4795D6-385D-5C70-8AC5-91BDB30B8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2" name="Groep 3401">
                    <a:extLst>
                      <a:ext uri="{FF2B5EF4-FFF2-40B4-BE49-F238E27FC236}">
                        <a16:creationId xmlns:a16="http://schemas.microsoft.com/office/drawing/2014/main" id="{7C7FF3CD-CF2E-7B9B-5B1E-4754DFE3DB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3" name="Ovaal 3402">
                      <a:extLst>
                        <a:ext uri="{FF2B5EF4-FFF2-40B4-BE49-F238E27FC236}">
                          <a16:creationId xmlns:a16="http://schemas.microsoft.com/office/drawing/2014/main" id="{5B2AD9FA-C20F-05E7-BFE4-F92DF8A26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4" name="Ovaal 3403">
                      <a:extLst>
                        <a:ext uri="{FF2B5EF4-FFF2-40B4-BE49-F238E27FC236}">
                          <a16:creationId xmlns:a16="http://schemas.microsoft.com/office/drawing/2014/main" id="{4BB3C908-5536-EC4B-ECBE-94794D2FD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5" name="Ovaal 3404">
                      <a:extLst>
                        <a:ext uri="{FF2B5EF4-FFF2-40B4-BE49-F238E27FC236}">
                          <a16:creationId xmlns:a16="http://schemas.microsoft.com/office/drawing/2014/main" id="{4161EF5A-4B54-E6E8-F5C9-E0F10A55E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6" name="Ovaal 3405">
                      <a:extLst>
                        <a:ext uri="{FF2B5EF4-FFF2-40B4-BE49-F238E27FC236}">
                          <a16:creationId xmlns:a16="http://schemas.microsoft.com/office/drawing/2014/main" id="{4B63157A-7128-EC2C-DD14-F9F199DA4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7" name="Ovaal 3406">
                      <a:extLst>
                        <a:ext uri="{FF2B5EF4-FFF2-40B4-BE49-F238E27FC236}">
                          <a16:creationId xmlns:a16="http://schemas.microsoft.com/office/drawing/2014/main" id="{7CF4C931-E477-F9DC-125C-892806ADE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88" name="Groep 3387">
                  <a:extLst>
                    <a:ext uri="{FF2B5EF4-FFF2-40B4-BE49-F238E27FC236}">
                      <a16:creationId xmlns:a16="http://schemas.microsoft.com/office/drawing/2014/main" id="{901294CA-6B36-26DD-0BED-AEDD192DC95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89" name="Groep 3388">
                    <a:extLst>
                      <a:ext uri="{FF2B5EF4-FFF2-40B4-BE49-F238E27FC236}">
                        <a16:creationId xmlns:a16="http://schemas.microsoft.com/office/drawing/2014/main" id="{BEEF1BB2-8820-8449-A414-962B92BB8F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6" name="Ovaal 3395">
                      <a:extLst>
                        <a:ext uri="{FF2B5EF4-FFF2-40B4-BE49-F238E27FC236}">
                          <a16:creationId xmlns:a16="http://schemas.microsoft.com/office/drawing/2014/main" id="{F8B8B534-A586-C7F2-4B71-F4F4A159B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7" name="Ovaal 3396">
                      <a:extLst>
                        <a:ext uri="{FF2B5EF4-FFF2-40B4-BE49-F238E27FC236}">
                          <a16:creationId xmlns:a16="http://schemas.microsoft.com/office/drawing/2014/main" id="{32D442A9-C465-FCFF-6BAC-2827E3704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8" name="Ovaal 3397">
                      <a:extLst>
                        <a:ext uri="{FF2B5EF4-FFF2-40B4-BE49-F238E27FC236}">
                          <a16:creationId xmlns:a16="http://schemas.microsoft.com/office/drawing/2014/main" id="{5D62F7B4-D250-EFED-B27E-A969151E4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9" name="Ovaal 3398">
                      <a:extLst>
                        <a:ext uri="{FF2B5EF4-FFF2-40B4-BE49-F238E27FC236}">
                          <a16:creationId xmlns:a16="http://schemas.microsoft.com/office/drawing/2014/main" id="{1B641412-348F-F867-AAF4-8E4DA0BA4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0" name="Ovaal 3399">
                      <a:extLst>
                        <a:ext uri="{FF2B5EF4-FFF2-40B4-BE49-F238E27FC236}">
                          <a16:creationId xmlns:a16="http://schemas.microsoft.com/office/drawing/2014/main" id="{BE58E23A-513D-E9D3-B7D3-AD03A422D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90" name="Groep 3389">
                    <a:extLst>
                      <a:ext uri="{FF2B5EF4-FFF2-40B4-BE49-F238E27FC236}">
                        <a16:creationId xmlns:a16="http://schemas.microsoft.com/office/drawing/2014/main" id="{32058C03-CDF8-1F81-69D3-C14AB46FCBB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1" name="Ovaal 3390">
                      <a:extLst>
                        <a:ext uri="{FF2B5EF4-FFF2-40B4-BE49-F238E27FC236}">
                          <a16:creationId xmlns:a16="http://schemas.microsoft.com/office/drawing/2014/main" id="{FD3DD0C0-643B-6E3C-7742-1A6E4FB41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2" name="Ovaal 3391">
                      <a:extLst>
                        <a:ext uri="{FF2B5EF4-FFF2-40B4-BE49-F238E27FC236}">
                          <a16:creationId xmlns:a16="http://schemas.microsoft.com/office/drawing/2014/main" id="{B6C4536B-B0C2-7A63-39B1-786E48A4B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3" name="Ovaal 3392">
                      <a:extLst>
                        <a:ext uri="{FF2B5EF4-FFF2-40B4-BE49-F238E27FC236}">
                          <a16:creationId xmlns:a16="http://schemas.microsoft.com/office/drawing/2014/main" id="{232864DE-7702-F63E-7559-B7153B874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4" name="Ovaal 3393">
                      <a:extLst>
                        <a:ext uri="{FF2B5EF4-FFF2-40B4-BE49-F238E27FC236}">
                          <a16:creationId xmlns:a16="http://schemas.microsoft.com/office/drawing/2014/main" id="{D68A15D8-EEB9-0280-3B98-1F7D2CF26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5" name="Ovaal 3394">
                      <a:extLst>
                        <a:ext uri="{FF2B5EF4-FFF2-40B4-BE49-F238E27FC236}">
                          <a16:creationId xmlns:a16="http://schemas.microsoft.com/office/drawing/2014/main" id="{ACB0C820-CFB2-2BF6-C103-B1D1AF8D3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5057" name="Groep 5056">
            <a:extLst>
              <a:ext uri="{FF2B5EF4-FFF2-40B4-BE49-F238E27FC236}">
                <a16:creationId xmlns:a16="http://schemas.microsoft.com/office/drawing/2014/main" id="{DF9AE6E0-6296-64DF-2004-B394189CA59B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5058" name="Groep 5057">
              <a:extLst>
                <a:ext uri="{FF2B5EF4-FFF2-40B4-BE49-F238E27FC236}">
                  <a16:creationId xmlns:a16="http://schemas.microsoft.com/office/drawing/2014/main" id="{062985FD-3D73-112D-622B-3B51FEDD77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6322" name="Groep 6321">
                <a:extLst>
                  <a:ext uri="{FF2B5EF4-FFF2-40B4-BE49-F238E27FC236}">
                    <a16:creationId xmlns:a16="http://schemas.microsoft.com/office/drawing/2014/main" id="{9D3DF194-E73D-E53A-1415-702B85D13C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638" name="Groep 6637">
                  <a:extLst>
                    <a:ext uri="{FF2B5EF4-FFF2-40B4-BE49-F238E27FC236}">
                      <a16:creationId xmlns:a16="http://schemas.microsoft.com/office/drawing/2014/main" id="{B62D1242-8E68-7E05-C8CE-38A8E46BF73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30" name="Groep 6729">
                    <a:extLst>
                      <a:ext uri="{FF2B5EF4-FFF2-40B4-BE49-F238E27FC236}">
                        <a16:creationId xmlns:a16="http://schemas.microsoft.com/office/drawing/2014/main" id="{E7576108-FDE8-3B08-2966-C89ED2CC8D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37" name="Ovaal 6736">
                      <a:extLst>
                        <a:ext uri="{FF2B5EF4-FFF2-40B4-BE49-F238E27FC236}">
                          <a16:creationId xmlns:a16="http://schemas.microsoft.com/office/drawing/2014/main" id="{1B7B5B44-4149-CB49-ACDC-AA24B37F0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8" name="Ovaal 6737">
                      <a:extLst>
                        <a:ext uri="{FF2B5EF4-FFF2-40B4-BE49-F238E27FC236}">
                          <a16:creationId xmlns:a16="http://schemas.microsoft.com/office/drawing/2014/main" id="{86C26C60-8BFF-86E7-5514-AAF3022DF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9" name="Ovaal 6738">
                      <a:extLst>
                        <a:ext uri="{FF2B5EF4-FFF2-40B4-BE49-F238E27FC236}">
                          <a16:creationId xmlns:a16="http://schemas.microsoft.com/office/drawing/2014/main" id="{A4F46589-C9B6-3FCD-448E-5BAA00BD8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0" name="Ovaal 6739">
                      <a:extLst>
                        <a:ext uri="{FF2B5EF4-FFF2-40B4-BE49-F238E27FC236}">
                          <a16:creationId xmlns:a16="http://schemas.microsoft.com/office/drawing/2014/main" id="{71379125-4626-2EE2-7916-0D3D4059A7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41" name="Ovaal 6740">
                      <a:extLst>
                        <a:ext uri="{FF2B5EF4-FFF2-40B4-BE49-F238E27FC236}">
                          <a16:creationId xmlns:a16="http://schemas.microsoft.com/office/drawing/2014/main" id="{2BA1A834-C0D7-3AB3-1677-613B6656A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31" name="Groep 6730">
                    <a:extLst>
                      <a:ext uri="{FF2B5EF4-FFF2-40B4-BE49-F238E27FC236}">
                        <a16:creationId xmlns:a16="http://schemas.microsoft.com/office/drawing/2014/main" id="{0EE0640D-9E45-CFAF-6C6F-0659EDB9C18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32" name="Ovaal 6731">
                      <a:extLst>
                        <a:ext uri="{FF2B5EF4-FFF2-40B4-BE49-F238E27FC236}">
                          <a16:creationId xmlns:a16="http://schemas.microsoft.com/office/drawing/2014/main" id="{C49E69B7-2BF3-25D2-92C5-11CFB6C7BF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3" name="Ovaal 6732">
                      <a:extLst>
                        <a:ext uri="{FF2B5EF4-FFF2-40B4-BE49-F238E27FC236}">
                          <a16:creationId xmlns:a16="http://schemas.microsoft.com/office/drawing/2014/main" id="{36EC068D-6F5C-9255-B844-36D85689A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4" name="Ovaal 6733">
                      <a:extLst>
                        <a:ext uri="{FF2B5EF4-FFF2-40B4-BE49-F238E27FC236}">
                          <a16:creationId xmlns:a16="http://schemas.microsoft.com/office/drawing/2014/main" id="{1092317E-B765-9E8B-BB93-88E0260CE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5" name="Ovaal 6734">
                      <a:extLst>
                        <a:ext uri="{FF2B5EF4-FFF2-40B4-BE49-F238E27FC236}">
                          <a16:creationId xmlns:a16="http://schemas.microsoft.com/office/drawing/2014/main" id="{1FF6727F-41EE-41BB-6B67-8138D17DF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36" name="Ovaal 6735">
                      <a:extLst>
                        <a:ext uri="{FF2B5EF4-FFF2-40B4-BE49-F238E27FC236}">
                          <a16:creationId xmlns:a16="http://schemas.microsoft.com/office/drawing/2014/main" id="{6FB9CDE6-F068-4FB5-2C39-58FF9A3F1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39" name="Groep 6638">
                  <a:extLst>
                    <a:ext uri="{FF2B5EF4-FFF2-40B4-BE49-F238E27FC236}">
                      <a16:creationId xmlns:a16="http://schemas.microsoft.com/office/drawing/2014/main" id="{1515C9CD-28A1-252E-83AD-3681BEFA9D6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18" name="Groep 6717">
                    <a:extLst>
                      <a:ext uri="{FF2B5EF4-FFF2-40B4-BE49-F238E27FC236}">
                        <a16:creationId xmlns:a16="http://schemas.microsoft.com/office/drawing/2014/main" id="{8866B5DB-E47D-6D5C-193A-81D76B31D2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25" name="Ovaal 6724">
                      <a:extLst>
                        <a:ext uri="{FF2B5EF4-FFF2-40B4-BE49-F238E27FC236}">
                          <a16:creationId xmlns:a16="http://schemas.microsoft.com/office/drawing/2014/main" id="{EA9DD0B1-A06A-F2D4-E335-E98FC5B6D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6" name="Ovaal 6725">
                      <a:extLst>
                        <a:ext uri="{FF2B5EF4-FFF2-40B4-BE49-F238E27FC236}">
                          <a16:creationId xmlns:a16="http://schemas.microsoft.com/office/drawing/2014/main" id="{4084973B-4C39-CDD6-5291-AF7BA9C383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7" name="Ovaal 6726">
                      <a:extLst>
                        <a:ext uri="{FF2B5EF4-FFF2-40B4-BE49-F238E27FC236}">
                          <a16:creationId xmlns:a16="http://schemas.microsoft.com/office/drawing/2014/main" id="{56415999-DF8C-D441-CA05-128F21DA7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8" name="Ovaal 6727">
                      <a:extLst>
                        <a:ext uri="{FF2B5EF4-FFF2-40B4-BE49-F238E27FC236}">
                          <a16:creationId xmlns:a16="http://schemas.microsoft.com/office/drawing/2014/main" id="{A987AB3B-B3A2-B47C-106E-AF25EAAF1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9" name="Ovaal 6728">
                      <a:extLst>
                        <a:ext uri="{FF2B5EF4-FFF2-40B4-BE49-F238E27FC236}">
                          <a16:creationId xmlns:a16="http://schemas.microsoft.com/office/drawing/2014/main" id="{ED9C73BB-77B1-3EDE-2697-20CA25CA9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19" name="Groep 6718">
                    <a:extLst>
                      <a:ext uri="{FF2B5EF4-FFF2-40B4-BE49-F238E27FC236}">
                        <a16:creationId xmlns:a16="http://schemas.microsoft.com/office/drawing/2014/main" id="{AD5B6BDE-000C-B2DE-03A3-4707925A6F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20" name="Ovaal 6719">
                      <a:extLst>
                        <a:ext uri="{FF2B5EF4-FFF2-40B4-BE49-F238E27FC236}">
                          <a16:creationId xmlns:a16="http://schemas.microsoft.com/office/drawing/2014/main" id="{20737FCA-1A8E-A139-44D8-777D7B7BE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1" name="Ovaal 6720">
                      <a:extLst>
                        <a:ext uri="{FF2B5EF4-FFF2-40B4-BE49-F238E27FC236}">
                          <a16:creationId xmlns:a16="http://schemas.microsoft.com/office/drawing/2014/main" id="{3FE34120-62AF-E34D-6181-36DAE433C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2" name="Ovaal 6721">
                      <a:extLst>
                        <a:ext uri="{FF2B5EF4-FFF2-40B4-BE49-F238E27FC236}">
                          <a16:creationId xmlns:a16="http://schemas.microsoft.com/office/drawing/2014/main" id="{B3ABA6BB-F84A-CB91-6D17-D8AAAAD33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3" name="Ovaal 6722">
                      <a:extLst>
                        <a:ext uri="{FF2B5EF4-FFF2-40B4-BE49-F238E27FC236}">
                          <a16:creationId xmlns:a16="http://schemas.microsoft.com/office/drawing/2014/main" id="{4BB4E89F-2355-5743-21D9-ADB52DE1E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24" name="Ovaal 6723">
                      <a:extLst>
                        <a:ext uri="{FF2B5EF4-FFF2-40B4-BE49-F238E27FC236}">
                          <a16:creationId xmlns:a16="http://schemas.microsoft.com/office/drawing/2014/main" id="{9CD60D67-BA0D-0EC0-431F-A8BBFDD1D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0" name="Groep 6639">
                  <a:extLst>
                    <a:ext uri="{FF2B5EF4-FFF2-40B4-BE49-F238E27FC236}">
                      <a16:creationId xmlns:a16="http://schemas.microsoft.com/office/drawing/2014/main" id="{A8B8BCD7-0DA2-A955-BDF1-A5E98BE323E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06" name="Groep 6705">
                    <a:extLst>
                      <a:ext uri="{FF2B5EF4-FFF2-40B4-BE49-F238E27FC236}">
                        <a16:creationId xmlns:a16="http://schemas.microsoft.com/office/drawing/2014/main" id="{7418C67A-C942-F7FF-1AA6-9F4CE1AA55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13" name="Ovaal 6712">
                      <a:extLst>
                        <a:ext uri="{FF2B5EF4-FFF2-40B4-BE49-F238E27FC236}">
                          <a16:creationId xmlns:a16="http://schemas.microsoft.com/office/drawing/2014/main" id="{E64E6F38-9F32-4132-8264-A228191FC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4" name="Ovaal 6713">
                      <a:extLst>
                        <a:ext uri="{FF2B5EF4-FFF2-40B4-BE49-F238E27FC236}">
                          <a16:creationId xmlns:a16="http://schemas.microsoft.com/office/drawing/2014/main" id="{ACA77C5C-151B-C417-23AB-B88EC0834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5" name="Ovaal 6714">
                      <a:extLst>
                        <a:ext uri="{FF2B5EF4-FFF2-40B4-BE49-F238E27FC236}">
                          <a16:creationId xmlns:a16="http://schemas.microsoft.com/office/drawing/2014/main" id="{B37367B6-ADCB-CFF6-1A67-BDBFE3878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6" name="Ovaal 6715">
                      <a:extLst>
                        <a:ext uri="{FF2B5EF4-FFF2-40B4-BE49-F238E27FC236}">
                          <a16:creationId xmlns:a16="http://schemas.microsoft.com/office/drawing/2014/main" id="{239206F5-CCE5-B1BA-FAB3-5D80EE974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7" name="Ovaal 6716">
                      <a:extLst>
                        <a:ext uri="{FF2B5EF4-FFF2-40B4-BE49-F238E27FC236}">
                          <a16:creationId xmlns:a16="http://schemas.microsoft.com/office/drawing/2014/main" id="{20C13108-2365-0DA5-8143-C67324D45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07" name="Groep 6706">
                    <a:extLst>
                      <a:ext uri="{FF2B5EF4-FFF2-40B4-BE49-F238E27FC236}">
                        <a16:creationId xmlns:a16="http://schemas.microsoft.com/office/drawing/2014/main" id="{0A89F2CE-0FC9-9931-19F8-407163E2A9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8" name="Ovaal 6707">
                      <a:extLst>
                        <a:ext uri="{FF2B5EF4-FFF2-40B4-BE49-F238E27FC236}">
                          <a16:creationId xmlns:a16="http://schemas.microsoft.com/office/drawing/2014/main" id="{F18E1B7A-D2DE-86CE-7573-788D89EB9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9" name="Ovaal 6708">
                      <a:extLst>
                        <a:ext uri="{FF2B5EF4-FFF2-40B4-BE49-F238E27FC236}">
                          <a16:creationId xmlns:a16="http://schemas.microsoft.com/office/drawing/2014/main" id="{9B057144-9741-3541-7997-85F6E92DB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0" name="Ovaal 6709">
                      <a:extLst>
                        <a:ext uri="{FF2B5EF4-FFF2-40B4-BE49-F238E27FC236}">
                          <a16:creationId xmlns:a16="http://schemas.microsoft.com/office/drawing/2014/main" id="{B22BF97F-1E03-47C4-86B7-0E7E42D056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1" name="Ovaal 6710">
                      <a:extLst>
                        <a:ext uri="{FF2B5EF4-FFF2-40B4-BE49-F238E27FC236}">
                          <a16:creationId xmlns:a16="http://schemas.microsoft.com/office/drawing/2014/main" id="{59B85264-2091-DA0D-DB22-2745F606B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2" name="Ovaal 6711">
                      <a:extLst>
                        <a:ext uri="{FF2B5EF4-FFF2-40B4-BE49-F238E27FC236}">
                          <a16:creationId xmlns:a16="http://schemas.microsoft.com/office/drawing/2014/main" id="{3DAA5201-FE45-F39D-003D-05DB9D698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1" name="Groep 6640">
                  <a:extLst>
                    <a:ext uri="{FF2B5EF4-FFF2-40B4-BE49-F238E27FC236}">
                      <a16:creationId xmlns:a16="http://schemas.microsoft.com/office/drawing/2014/main" id="{F1C4DAFF-58AD-94D9-883F-DF88646EEF9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94" name="Groep 6693">
                    <a:extLst>
                      <a:ext uri="{FF2B5EF4-FFF2-40B4-BE49-F238E27FC236}">
                        <a16:creationId xmlns:a16="http://schemas.microsoft.com/office/drawing/2014/main" id="{B625DBA1-D200-8AFD-D48C-0555F3050A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01" name="Ovaal 6700">
                      <a:extLst>
                        <a:ext uri="{FF2B5EF4-FFF2-40B4-BE49-F238E27FC236}">
                          <a16:creationId xmlns:a16="http://schemas.microsoft.com/office/drawing/2014/main" id="{925E9B94-AAD3-3055-5F55-E54BB9255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2" name="Ovaal 6701">
                      <a:extLst>
                        <a:ext uri="{FF2B5EF4-FFF2-40B4-BE49-F238E27FC236}">
                          <a16:creationId xmlns:a16="http://schemas.microsoft.com/office/drawing/2014/main" id="{3C330983-82FD-005C-9BEE-103CEC3ABA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3" name="Ovaal 6702">
                      <a:extLst>
                        <a:ext uri="{FF2B5EF4-FFF2-40B4-BE49-F238E27FC236}">
                          <a16:creationId xmlns:a16="http://schemas.microsoft.com/office/drawing/2014/main" id="{A662F591-2F38-12A3-B52C-8DD47BDF2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4" name="Ovaal 6703">
                      <a:extLst>
                        <a:ext uri="{FF2B5EF4-FFF2-40B4-BE49-F238E27FC236}">
                          <a16:creationId xmlns:a16="http://schemas.microsoft.com/office/drawing/2014/main" id="{0AAA08F1-E50F-8453-A7F8-6F52BF6AD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5" name="Ovaal 6704">
                      <a:extLst>
                        <a:ext uri="{FF2B5EF4-FFF2-40B4-BE49-F238E27FC236}">
                          <a16:creationId xmlns:a16="http://schemas.microsoft.com/office/drawing/2014/main" id="{F1C105EC-0BE8-B622-C4AE-ACC563F6D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95" name="Groep 6694">
                    <a:extLst>
                      <a:ext uri="{FF2B5EF4-FFF2-40B4-BE49-F238E27FC236}">
                        <a16:creationId xmlns:a16="http://schemas.microsoft.com/office/drawing/2014/main" id="{6750D0C1-B972-A10B-8F69-448104F2E2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96" name="Ovaal 6695">
                      <a:extLst>
                        <a:ext uri="{FF2B5EF4-FFF2-40B4-BE49-F238E27FC236}">
                          <a16:creationId xmlns:a16="http://schemas.microsoft.com/office/drawing/2014/main" id="{E203CDF5-E94F-40FD-8ABF-49B44CB1D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7" name="Ovaal 6696">
                      <a:extLst>
                        <a:ext uri="{FF2B5EF4-FFF2-40B4-BE49-F238E27FC236}">
                          <a16:creationId xmlns:a16="http://schemas.microsoft.com/office/drawing/2014/main" id="{C1CA17F7-4C09-811F-5BD0-7E6AD9395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8" name="Ovaal 6697">
                      <a:extLst>
                        <a:ext uri="{FF2B5EF4-FFF2-40B4-BE49-F238E27FC236}">
                          <a16:creationId xmlns:a16="http://schemas.microsoft.com/office/drawing/2014/main" id="{7A18505E-B91A-E8CE-C7CD-FD6B92879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9" name="Ovaal 6698">
                      <a:extLst>
                        <a:ext uri="{FF2B5EF4-FFF2-40B4-BE49-F238E27FC236}">
                          <a16:creationId xmlns:a16="http://schemas.microsoft.com/office/drawing/2014/main" id="{55203606-798F-1C85-EA60-A767AE5D4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0" name="Ovaal 6699">
                      <a:extLst>
                        <a:ext uri="{FF2B5EF4-FFF2-40B4-BE49-F238E27FC236}">
                          <a16:creationId xmlns:a16="http://schemas.microsoft.com/office/drawing/2014/main" id="{622C22BD-2C83-6976-F94E-B797AD1A23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2" name="Groep 6641">
                  <a:extLst>
                    <a:ext uri="{FF2B5EF4-FFF2-40B4-BE49-F238E27FC236}">
                      <a16:creationId xmlns:a16="http://schemas.microsoft.com/office/drawing/2014/main" id="{146FE1CC-771A-D830-0CCE-6958F8AD094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82" name="Groep 6681">
                    <a:extLst>
                      <a:ext uri="{FF2B5EF4-FFF2-40B4-BE49-F238E27FC236}">
                        <a16:creationId xmlns:a16="http://schemas.microsoft.com/office/drawing/2014/main" id="{50503E5E-9568-D183-6CE2-3839A64C8E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89" name="Ovaal 6688">
                      <a:extLst>
                        <a:ext uri="{FF2B5EF4-FFF2-40B4-BE49-F238E27FC236}">
                          <a16:creationId xmlns:a16="http://schemas.microsoft.com/office/drawing/2014/main" id="{C30F866B-CEDA-D961-2C04-1032113EE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0" name="Ovaal 6689">
                      <a:extLst>
                        <a:ext uri="{FF2B5EF4-FFF2-40B4-BE49-F238E27FC236}">
                          <a16:creationId xmlns:a16="http://schemas.microsoft.com/office/drawing/2014/main" id="{12B03E5A-DBD5-A5B2-3AA8-0F2276EFF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1" name="Ovaal 6690">
                      <a:extLst>
                        <a:ext uri="{FF2B5EF4-FFF2-40B4-BE49-F238E27FC236}">
                          <a16:creationId xmlns:a16="http://schemas.microsoft.com/office/drawing/2014/main" id="{EC03A4C3-B796-27F9-7AA6-5E3A8A5FE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2" name="Ovaal 6691">
                      <a:extLst>
                        <a:ext uri="{FF2B5EF4-FFF2-40B4-BE49-F238E27FC236}">
                          <a16:creationId xmlns:a16="http://schemas.microsoft.com/office/drawing/2014/main" id="{266FABF4-F520-3BEB-6958-5298F457A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3" name="Ovaal 6692">
                      <a:extLst>
                        <a:ext uri="{FF2B5EF4-FFF2-40B4-BE49-F238E27FC236}">
                          <a16:creationId xmlns:a16="http://schemas.microsoft.com/office/drawing/2014/main" id="{EB2C5F03-99BC-45F1-FC9C-78E89DD97F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83" name="Groep 6682">
                    <a:extLst>
                      <a:ext uri="{FF2B5EF4-FFF2-40B4-BE49-F238E27FC236}">
                        <a16:creationId xmlns:a16="http://schemas.microsoft.com/office/drawing/2014/main" id="{6A76BCCF-CF17-4405-59CF-B6C5A4A8B0C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84" name="Ovaal 6683">
                      <a:extLst>
                        <a:ext uri="{FF2B5EF4-FFF2-40B4-BE49-F238E27FC236}">
                          <a16:creationId xmlns:a16="http://schemas.microsoft.com/office/drawing/2014/main" id="{EF486C9D-6617-D0E6-3568-597F872AF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5" name="Ovaal 6684">
                      <a:extLst>
                        <a:ext uri="{FF2B5EF4-FFF2-40B4-BE49-F238E27FC236}">
                          <a16:creationId xmlns:a16="http://schemas.microsoft.com/office/drawing/2014/main" id="{89917AA3-2D53-150C-DCFB-8219BCDED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6" name="Ovaal 6685">
                      <a:extLst>
                        <a:ext uri="{FF2B5EF4-FFF2-40B4-BE49-F238E27FC236}">
                          <a16:creationId xmlns:a16="http://schemas.microsoft.com/office/drawing/2014/main" id="{915B6867-437F-4A6E-A547-2C131FD7F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7" name="Ovaal 6686">
                      <a:extLst>
                        <a:ext uri="{FF2B5EF4-FFF2-40B4-BE49-F238E27FC236}">
                          <a16:creationId xmlns:a16="http://schemas.microsoft.com/office/drawing/2014/main" id="{529AD466-ADA4-9185-8614-EF2963C1D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8" name="Ovaal 6687">
                      <a:extLst>
                        <a:ext uri="{FF2B5EF4-FFF2-40B4-BE49-F238E27FC236}">
                          <a16:creationId xmlns:a16="http://schemas.microsoft.com/office/drawing/2014/main" id="{58FF8D98-D698-7FCC-5B59-4D2FF395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3" name="Groep 6642">
                  <a:extLst>
                    <a:ext uri="{FF2B5EF4-FFF2-40B4-BE49-F238E27FC236}">
                      <a16:creationId xmlns:a16="http://schemas.microsoft.com/office/drawing/2014/main" id="{8D23773D-0917-0CBB-92C6-FF1AB7C19FE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70" name="Groep 6669">
                    <a:extLst>
                      <a:ext uri="{FF2B5EF4-FFF2-40B4-BE49-F238E27FC236}">
                        <a16:creationId xmlns:a16="http://schemas.microsoft.com/office/drawing/2014/main" id="{86B2444A-6BDB-ADA7-4849-7940A0FD9E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7" name="Ovaal 6676">
                      <a:extLst>
                        <a:ext uri="{FF2B5EF4-FFF2-40B4-BE49-F238E27FC236}">
                          <a16:creationId xmlns:a16="http://schemas.microsoft.com/office/drawing/2014/main" id="{B37EDD66-FB1C-232B-6241-19C1D9240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8" name="Ovaal 6677">
                      <a:extLst>
                        <a:ext uri="{FF2B5EF4-FFF2-40B4-BE49-F238E27FC236}">
                          <a16:creationId xmlns:a16="http://schemas.microsoft.com/office/drawing/2014/main" id="{C91C0284-346D-25D4-BD67-C2ED03215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9" name="Ovaal 6678">
                      <a:extLst>
                        <a:ext uri="{FF2B5EF4-FFF2-40B4-BE49-F238E27FC236}">
                          <a16:creationId xmlns:a16="http://schemas.microsoft.com/office/drawing/2014/main" id="{D6AD7787-A6EE-2305-5AB0-89003D86E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0" name="Ovaal 6679">
                      <a:extLst>
                        <a:ext uri="{FF2B5EF4-FFF2-40B4-BE49-F238E27FC236}">
                          <a16:creationId xmlns:a16="http://schemas.microsoft.com/office/drawing/2014/main" id="{9F936B28-F977-B67F-83A6-E4AFB44E6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1" name="Ovaal 6680">
                      <a:extLst>
                        <a:ext uri="{FF2B5EF4-FFF2-40B4-BE49-F238E27FC236}">
                          <a16:creationId xmlns:a16="http://schemas.microsoft.com/office/drawing/2014/main" id="{A4D3037C-E69C-D2A7-BD08-2B1C98DF2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71" name="Groep 6670">
                    <a:extLst>
                      <a:ext uri="{FF2B5EF4-FFF2-40B4-BE49-F238E27FC236}">
                        <a16:creationId xmlns:a16="http://schemas.microsoft.com/office/drawing/2014/main" id="{D6D9CD47-3ADE-AC07-DF81-BB9BAB115D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2" name="Ovaal 6671">
                      <a:extLst>
                        <a:ext uri="{FF2B5EF4-FFF2-40B4-BE49-F238E27FC236}">
                          <a16:creationId xmlns:a16="http://schemas.microsoft.com/office/drawing/2014/main" id="{00AF1E35-96B5-E36E-5161-F443B9E5A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3" name="Ovaal 6672">
                      <a:extLst>
                        <a:ext uri="{FF2B5EF4-FFF2-40B4-BE49-F238E27FC236}">
                          <a16:creationId xmlns:a16="http://schemas.microsoft.com/office/drawing/2014/main" id="{908F44F3-7530-FDDB-C8C2-A45F4CB14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4" name="Ovaal 6673">
                      <a:extLst>
                        <a:ext uri="{FF2B5EF4-FFF2-40B4-BE49-F238E27FC236}">
                          <a16:creationId xmlns:a16="http://schemas.microsoft.com/office/drawing/2014/main" id="{A0A6DFA7-042A-28E7-B689-C5436183C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5" name="Ovaal 6674">
                      <a:extLst>
                        <a:ext uri="{FF2B5EF4-FFF2-40B4-BE49-F238E27FC236}">
                          <a16:creationId xmlns:a16="http://schemas.microsoft.com/office/drawing/2014/main" id="{87613E64-252E-27AD-8DDD-010436196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76" name="Ovaal 6675">
                      <a:extLst>
                        <a:ext uri="{FF2B5EF4-FFF2-40B4-BE49-F238E27FC236}">
                          <a16:creationId xmlns:a16="http://schemas.microsoft.com/office/drawing/2014/main" id="{7EDD6A1B-2F6B-21BF-EB63-48BD89408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4" name="Groep 6643">
                  <a:extLst>
                    <a:ext uri="{FF2B5EF4-FFF2-40B4-BE49-F238E27FC236}">
                      <a16:creationId xmlns:a16="http://schemas.microsoft.com/office/drawing/2014/main" id="{71E3172A-9DB4-09F1-B44D-23743B42C16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58" name="Groep 6657">
                    <a:extLst>
                      <a:ext uri="{FF2B5EF4-FFF2-40B4-BE49-F238E27FC236}">
                        <a16:creationId xmlns:a16="http://schemas.microsoft.com/office/drawing/2014/main" id="{8B97E922-D9A9-2330-9825-B4E86E7A7D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65" name="Ovaal 6664">
                      <a:extLst>
                        <a:ext uri="{FF2B5EF4-FFF2-40B4-BE49-F238E27FC236}">
                          <a16:creationId xmlns:a16="http://schemas.microsoft.com/office/drawing/2014/main" id="{8392A921-E063-2B10-FA53-62243841C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6" name="Ovaal 6665">
                      <a:extLst>
                        <a:ext uri="{FF2B5EF4-FFF2-40B4-BE49-F238E27FC236}">
                          <a16:creationId xmlns:a16="http://schemas.microsoft.com/office/drawing/2014/main" id="{B878ED66-32AF-623A-7C71-CBA1EC30A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7" name="Ovaal 6666">
                      <a:extLst>
                        <a:ext uri="{FF2B5EF4-FFF2-40B4-BE49-F238E27FC236}">
                          <a16:creationId xmlns:a16="http://schemas.microsoft.com/office/drawing/2014/main" id="{91CAE66E-6815-DFBF-9ECE-9E7574E6F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8" name="Ovaal 6667">
                      <a:extLst>
                        <a:ext uri="{FF2B5EF4-FFF2-40B4-BE49-F238E27FC236}">
                          <a16:creationId xmlns:a16="http://schemas.microsoft.com/office/drawing/2014/main" id="{87419586-9417-3FA9-287B-707477CEA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9" name="Ovaal 6668">
                      <a:extLst>
                        <a:ext uri="{FF2B5EF4-FFF2-40B4-BE49-F238E27FC236}">
                          <a16:creationId xmlns:a16="http://schemas.microsoft.com/office/drawing/2014/main" id="{924D8F6E-B298-59A1-9088-6B474407C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59" name="Groep 6658">
                    <a:extLst>
                      <a:ext uri="{FF2B5EF4-FFF2-40B4-BE49-F238E27FC236}">
                        <a16:creationId xmlns:a16="http://schemas.microsoft.com/office/drawing/2014/main" id="{EE4C861B-C4FF-00AD-1B5D-6223C92CA98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60" name="Ovaal 6659">
                      <a:extLst>
                        <a:ext uri="{FF2B5EF4-FFF2-40B4-BE49-F238E27FC236}">
                          <a16:creationId xmlns:a16="http://schemas.microsoft.com/office/drawing/2014/main" id="{1B72D868-04C7-669F-A86C-CDE032477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1" name="Ovaal 6660">
                      <a:extLst>
                        <a:ext uri="{FF2B5EF4-FFF2-40B4-BE49-F238E27FC236}">
                          <a16:creationId xmlns:a16="http://schemas.microsoft.com/office/drawing/2014/main" id="{3C5F9B0D-A34E-94DD-CB34-B10249A96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2" name="Ovaal 6661">
                      <a:extLst>
                        <a:ext uri="{FF2B5EF4-FFF2-40B4-BE49-F238E27FC236}">
                          <a16:creationId xmlns:a16="http://schemas.microsoft.com/office/drawing/2014/main" id="{543FD1F8-4FEA-A88B-1C5F-F0EB0BEA58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3" name="Ovaal 6662">
                      <a:extLst>
                        <a:ext uri="{FF2B5EF4-FFF2-40B4-BE49-F238E27FC236}">
                          <a16:creationId xmlns:a16="http://schemas.microsoft.com/office/drawing/2014/main" id="{BF8AD6C9-1FE3-3A6F-9D96-124F940BF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4" name="Ovaal 6663">
                      <a:extLst>
                        <a:ext uri="{FF2B5EF4-FFF2-40B4-BE49-F238E27FC236}">
                          <a16:creationId xmlns:a16="http://schemas.microsoft.com/office/drawing/2014/main" id="{94075918-ACD6-BBA6-C82B-84FAC432E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645" name="Groep 6644">
                  <a:extLst>
                    <a:ext uri="{FF2B5EF4-FFF2-40B4-BE49-F238E27FC236}">
                      <a16:creationId xmlns:a16="http://schemas.microsoft.com/office/drawing/2014/main" id="{FDAE8616-3880-E63F-0531-E5E95351FF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46" name="Groep 6645">
                    <a:extLst>
                      <a:ext uri="{FF2B5EF4-FFF2-40B4-BE49-F238E27FC236}">
                        <a16:creationId xmlns:a16="http://schemas.microsoft.com/office/drawing/2014/main" id="{512D5496-28C5-8E1A-2691-78F6189386E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53" name="Ovaal 6652">
                      <a:extLst>
                        <a:ext uri="{FF2B5EF4-FFF2-40B4-BE49-F238E27FC236}">
                          <a16:creationId xmlns:a16="http://schemas.microsoft.com/office/drawing/2014/main" id="{214F8DD3-5804-5CB5-5AB3-523BC67BF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4" name="Ovaal 6653">
                      <a:extLst>
                        <a:ext uri="{FF2B5EF4-FFF2-40B4-BE49-F238E27FC236}">
                          <a16:creationId xmlns:a16="http://schemas.microsoft.com/office/drawing/2014/main" id="{8FCC43F9-76A1-852F-7DE2-9B27B10C4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5" name="Ovaal 6654">
                      <a:extLst>
                        <a:ext uri="{FF2B5EF4-FFF2-40B4-BE49-F238E27FC236}">
                          <a16:creationId xmlns:a16="http://schemas.microsoft.com/office/drawing/2014/main" id="{47F29658-B56C-F645-42CA-0E048F3BB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6" name="Ovaal 6655">
                      <a:extLst>
                        <a:ext uri="{FF2B5EF4-FFF2-40B4-BE49-F238E27FC236}">
                          <a16:creationId xmlns:a16="http://schemas.microsoft.com/office/drawing/2014/main" id="{5E518E7E-CB69-C67B-5B19-E3497A83C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7" name="Ovaal 6656">
                      <a:extLst>
                        <a:ext uri="{FF2B5EF4-FFF2-40B4-BE49-F238E27FC236}">
                          <a16:creationId xmlns:a16="http://schemas.microsoft.com/office/drawing/2014/main" id="{11CD6445-B7F4-B9FE-C9EF-7064630E5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47" name="Groep 6646">
                    <a:extLst>
                      <a:ext uri="{FF2B5EF4-FFF2-40B4-BE49-F238E27FC236}">
                        <a16:creationId xmlns:a16="http://schemas.microsoft.com/office/drawing/2014/main" id="{7F285E8E-C4CC-BDA4-A92C-982CDA73EE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48" name="Ovaal 6647">
                      <a:extLst>
                        <a:ext uri="{FF2B5EF4-FFF2-40B4-BE49-F238E27FC236}">
                          <a16:creationId xmlns:a16="http://schemas.microsoft.com/office/drawing/2014/main" id="{057A30D1-47E1-A15B-CDF7-52E9CDC14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9" name="Ovaal 6648">
                      <a:extLst>
                        <a:ext uri="{FF2B5EF4-FFF2-40B4-BE49-F238E27FC236}">
                          <a16:creationId xmlns:a16="http://schemas.microsoft.com/office/drawing/2014/main" id="{46E96967-CC4A-09BA-238A-620C244A8C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0" name="Ovaal 6649">
                      <a:extLst>
                        <a:ext uri="{FF2B5EF4-FFF2-40B4-BE49-F238E27FC236}">
                          <a16:creationId xmlns:a16="http://schemas.microsoft.com/office/drawing/2014/main" id="{ED026CB1-7490-7EDA-291F-041FB8AE7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1" name="Ovaal 6650">
                      <a:extLst>
                        <a:ext uri="{FF2B5EF4-FFF2-40B4-BE49-F238E27FC236}">
                          <a16:creationId xmlns:a16="http://schemas.microsoft.com/office/drawing/2014/main" id="{8A125144-A065-9508-AE4E-8C35108DA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2" name="Ovaal 6651">
                      <a:extLst>
                        <a:ext uri="{FF2B5EF4-FFF2-40B4-BE49-F238E27FC236}">
                          <a16:creationId xmlns:a16="http://schemas.microsoft.com/office/drawing/2014/main" id="{5DA60E1B-FE24-66C9-52BB-539AD50B9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3" name="Groep 6322">
                <a:extLst>
                  <a:ext uri="{FF2B5EF4-FFF2-40B4-BE49-F238E27FC236}">
                    <a16:creationId xmlns:a16="http://schemas.microsoft.com/office/drawing/2014/main" id="{D5B1272C-025D-8495-E739-78A565CC9E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534" name="Groep 6533">
                  <a:extLst>
                    <a:ext uri="{FF2B5EF4-FFF2-40B4-BE49-F238E27FC236}">
                      <a16:creationId xmlns:a16="http://schemas.microsoft.com/office/drawing/2014/main" id="{CF60BEA3-9D13-FA9D-706E-07345D42F9E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26" name="Groep 6625">
                    <a:extLst>
                      <a:ext uri="{FF2B5EF4-FFF2-40B4-BE49-F238E27FC236}">
                        <a16:creationId xmlns:a16="http://schemas.microsoft.com/office/drawing/2014/main" id="{9F1BE28A-AA37-F62C-D862-309503188A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33" name="Ovaal 6632">
                      <a:extLst>
                        <a:ext uri="{FF2B5EF4-FFF2-40B4-BE49-F238E27FC236}">
                          <a16:creationId xmlns:a16="http://schemas.microsoft.com/office/drawing/2014/main" id="{6F61E5F3-5EBE-CC44-880B-DBEB2990D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4" name="Ovaal 6633">
                      <a:extLst>
                        <a:ext uri="{FF2B5EF4-FFF2-40B4-BE49-F238E27FC236}">
                          <a16:creationId xmlns:a16="http://schemas.microsoft.com/office/drawing/2014/main" id="{30F2E466-05E2-8F8F-01FC-8F17C6DA94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5" name="Ovaal 6634">
                      <a:extLst>
                        <a:ext uri="{FF2B5EF4-FFF2-40B4-BE49-F238E27FC236}">
                          <a16:creationId xmlns:a16="http://schemas.microsoft.com/office/drawing/2014/main" id="{88C80E44-1E8E-5EAA-9FC3-7BA360E90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6" name="Ovaal 6635">
                      <a:extLst>
                        <a:ext uri="{FF2B5EF4-FFF2-40B4-BE49-F238E27FC236}">
                          <a16:creationId xmlns:a16="http://schemas.microsoft.com/office/drawing/2014/main" id="{D4B201BD-A41E-0D8C-3B47-F12DCEEC2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7" name="Ovaal 6636">
                      <a:extLst>
                        <a:ext uri="{FF2B5EF4-FFF2-40B4-BE49-F238E27FC236}">
                          <a16:creationId xmlns:a16="http://schemas.microsoft.com/office/drawing/2014/main" id="{02D3E3FF-F56E-18D9-3BF6-1FE8C1DA0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27" name="Groep 6626">
                    <a:extLst>
                      <a:ext uri="{FF2B5EF4-FFF2-40B4-BE49-F238E27FC236}">
                        <a16:creationId xmlns:a16="http://schemas.microsoft.com/office/drawing/2014/main" id="{26F77CEB-A116-F3EE-6A02-9569687FAE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8" name="Ovaal 6627">
                      <a:extLst>
                        <a:ext uri="{FF2B5EF4-FFF2-40B4-BE49-F238E27FC236}">
                          <a16:creationId xmlns:a16="http://schemas.microsoft.com/office/drawing/2014/main" id="{3F7544F7-5E6F-47CA-6443-FAB62E286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9" name="Ovaal 6628">
                      <a:extLst>
                        <a:ext uri="{FF2B5EF4-FFF2-40B4-BE49-F238E27FC236}">
                          <a16:creationId xmlns:a16="http://schemas.microsoft.com/office/drawing/2014/main" id="{40FFAA47-564E-4FC9-1EBE-86D2F8D85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0" name="Ovaal 6629">
                      <a:extLst>
                        <a:ext uri="{FF2B5EF4-FFF2-40B4-BE49-F238E27FC236}">
                          <a16:creationId xmlns:a16="http://schemas.microsoft.com/office/drawing/2014/main" id="{91D513C7-C78F-99CB-70E2-9057ACDF80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1" name="Ovaal 6630">
                      <a:extLst>
                        <a:ext uri="{FF2B5EF4-FFF2-40B4-BE49-F238E27FC236}">
                          <a16:creationId xmlns:a16="http://schemas.microsoft.com/office/drawing/2014/main" id="{4D93331D-E740-B7E3-3A74-B2907202C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2" name="Ovaal 6631">
                      <a:extLst>
                        <a:ext uri="{FF2B5EF4-FFF2-40B4-BE49-F238E27FC236}">
                          <a16:creationId xmlns:a16="http://schemas.microsoft.com/office/drawing/2014/main" id="{82C80994-E2AC-DCB4-73F8-154594DB6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5" name="Groep 6534">
                  <a:extLst>
                    <a:ext uri="{FF2B5EF4-FFF2-40B4-BE49-F238E27FC236}">
                      <a16:creationId xmlns:a16="http://schemas.microsoft.com/office/drawing/2014/main" id="{CB059A1A-B247-84B2-ABB4-381520DD325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14" name="Groep 6613">
                    <a:extLst>
                      <a:ext uri="{FF2B5EF4-FFF2-40B4-BE49-F238E27FC236}">
                        <a16:creationId xmlns:a16="http://schemas.microsoft.com/office/drawing/2014/main" id="{147327FB-5178-ED63-7BEC-EE4D5F5DC91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1" name="Ovaal 6620">
                      <a:extLst>
                        <a:ext uri="{FF2B5EF4-FFF2-40B4-BE49-F238E27FC236}">
                          <a16:creationId xmlns:a16="http://schemas.microsoft.com/office/drawing/2014/main" id="{80E85E88-77CC-08C2-098B-9D82C39A4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2" name="Ovaal 6621">
                      <a:extLst>
                        <a:ext uri="{FF2B5EF4-FFF2-40B4-BE49-F238E27FC236}">
                          <a16:creationId xmlns:a16="http://schemas.microsoft.com/office/drawing/2014/main" id="{F0C29715-9B09-E836-726B-14E34054B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3" name="Ovaal 6622">
                      <a:extLst>
                        <a:ext uri="{FF2B5EF4-FFF2-40B4-BE49-F238E27FC236}">
                          <a16:creationId xmlns:a16="http://schemas.microsoft.com/office/drawing/2014/main" id="{2B482729-A603-3A32-BA21-9026A7672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4" name="Ovaal 6623">
                      <a:extLst>
                        <a:ext uri="{FF2B5EF4-FFF2-40B4-BE49-F238E27FC236}">
                          <a16:creationId xmlns:a16="http://schemas.microsoft.com/office/drawing/2014/main" id="{0DAEC729-3451-CD36-619F-E0AADD4916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5" name="Ovaal 6624">
                      <a:extLst>
                        <a:ext uri="{FF2B5EF4-FFF2-40B4-BE49-F238E27FC236}">
                          <a16:creationId xmlns:a16="http://schemas.microsoft.com/office/drawing/2014/main" id="{CBFDBDD1-6E8B-189A-3DBB-C45DD34200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15" name="Groep 6614">
                    <a:extLst>
                      <a:ext uri="{FF2B5EF4-FFF2-40B4-BE49-F238E27FC236}">
                        <a16:creationId xmlns:a16="http://schemas.microsoft.com/office/drawing/2014/main" id="{CFB16540-F4ED-F95B-D07C-8FBD05C4EB0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16" name="Ovaal 6615">
                      <a:extLst>
                        <a:ext uri="{FF2B5EF4-FFF2-40B4-BE49-F238E27FC236}">
                          <a16:creationId xmlns:a16="http://schemas.microsoft.com/office/drawing/2014/main" id="{A74A407F-69B4-7FDD-B063-9F2A789C6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7" name="Ovaal 6616">
                      <a:extLst>
                        <a:ext uri="{FF2B5EF4-FFF2-40B4-BE49-F238E27FC236}">
                          <a16:creationId xmlns:a16="http://schemas.microsoft.com/office/drawing/2014/main" id="{2E5F1DA4-F750-1A0B-EEAD-EAC0038AD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8" name="Ovaal 6617">
                      <a:extLst>
                        <a:ext uri="{FF2B5EF4-FFF2-40B4-BE49-F238E27FC236}">
                          <a16:creationId xmlns:a16="http://schemas.microsoft.com/office/drawing/2014/main" id="{816B1E2A-68DC-0633-D014-54FFA04FE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9" name="Ovaal 6618">
                      <a:extLst>
                        <a:ext uri="{FF2B5EF4-FFF2-40B4-BE49-F238E27FC236}">
                          <a16:creationId xmlns:a16="http://schemas.microsoft.com/office/drawing/2014/main" id="{F61BDC4E-D949-550E-F135-A423D87EFB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20" name="Ovaal 6619">
                      <a:extLst>
                        <a:ext uri="{FF2B5EF4-FFF2-40B4-BE49-F238E27FC236}">
                          <a16:creationId xmlns:a16="http://schemas.microsoft.com/office/drawing/2014/main" id="{C2AD487B-393B-6834-9373-85D615045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6" name="Groep 6535">
                  <a:extLst>
                    <a:ext uri="{FF2B5EF4-FFF2-40B4-BE49-F238E27FC236}">
                      <a16:creationId xmlns:a16="http://schemas.microsoft.com/office/drawing/2014/main" id="{34079E9E-22CB-DCC8-3AFF-62442A59D0D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02" name="Groep 6601">
                    <a:extLst>
                      <a:ext uri="{FF2B5EF4-FFF2-40B4-BE49-F238E27FC236}">
                        <a16:creationId xmlns:a16="http://schemas.microsoft.com/office/drawing/2014/main" id="{139D5BFA-2B14-6B4E-31B6-C40DD08A8C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09" name="Ovaal 6608">
                      <a:extLst>
                        <a:ext uri="{FF2B5EF4-FFF2-40B4-BE49-F238E27FC236}">
                          <a16:creationId xmlns:a16="http://schemas.microsoft.com/office/drawing/2014/main" id="{BCA79E93-DE70-A8E4-A734-9F10F4BD3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0" name="Ovaal 6609">
                      <a:extLst>
                        <a:ext uri="{FF2B5EF4-FFF2-40B4-BE49-F238E27FC236}">
                          <a16:creationId xmlns:a16="http://schemas.microsoft.com/office/drawing/2014/main" id="{41EC12AE-17B3-A4E4-2182-5337FE703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1" name="Ovaal 6610">
                      <a:extLst>
                        <a:ext uri="{FF2B5EF4-FFF2-40B4-BE49-F238E27FC236}">
                          <a16:creationId xmlns:a16="http://schemas.microsoft.com/office/drawing/2014/main" id="{46C68BD5-CA6C-FDF7-479D-8B85FBF2C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2" name="Ovaal 6611">
                      <a:extLst>
                        <a:ext uri="{FF2B5EF4-FFF2-40B4-BE49-F238E27FC236}">
                          <a16:creationId xmlns:a16="http://schemas.microsoft.com/office/drawing/2014/main" id="{29FCE378-1043-C25D-EB7D-45F8CE7A9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13" name="Ovaal 6612">
                      <a:extLst>
                        <a:ext uri="{FF2B5EF4-FFF2-40B4-BE49-F238E27FC236}">
                          <a16:creationId xmlns:a16="http://schemas.microsoft.com/office/drawing/2014/main" id="{50CEDB5E-4579-A044-5BC4-C5CEF1E77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03" name="Groep 6602">
                    <a:extLst>
                      <a:ext uri="{FF2B5EF4-FFF2-40B4-BE49-F238E27FC236}">
                        <a16:creationId xmlns:a16="http://schemas.microsoft.com/office/drawing/2014/main" id="{1696ECFF-4217-72F2-1D86-9B28DC9DA7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04" name="Ovaal 6603">
                      <a:extLst>
                        <a:ext uri="{FF2B5EF4-FFF2-40B4-BE49-F238E27FC236}">
                          <a16:creationId xmlns:a16="http://schemas.microsoft.com/office/drawing/2014/main" id="{41006994-FEB5-1CB8-BABD-B024B2A2A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5" name="Ovaal 6604">
                      <a:extLst>
                        <a:ext uri="{FF2B5EF4-FFF2-40B4-BE49-F238E27FC236}">
                          <a16:creationId xmlns:a16="http://schemas.microsoft.com/office/drawing/2014/main" id="{8DFDD1D4-DA79-E6F9-69DC-8B1C131420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6" name="Ovaal 6605">
                      <a:extLst>
                        <a:ext uri="{FF2B5EF4-FFF2-40B4-BE49-F238E27FC236}">
                          <a16:creationId xmlns:a16="http://schemas.microsoft.com/office/drawing/2014/main" id="{258DA6B9-C697-E822-957E-E4D271AC2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7" name="Ovaal 6606">
                      <a:extLst>
                        <a:ext uri="{FF2B5EF4-FFF2-40B4-BE49-F238E27FC236}">
                          <a16:creationId xmlns:a16="http://schemas.microsoft.com/office/drawing/2014/main" id="{8E585B14-FC69-E8F6-CF9B-A7403ED84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8" name="Ovaal 6607">
                      <a:extLst>
                        <a:ext uri="{FF2B5EF4-FFF2-40B4-BE49-F238E27FC236}">
                          <a16:creationId xmlns:a16="http://schemas.microsoft.com/office/drawing/2014/main" id="{8A868048-40F8-B47D-3AF4-00807266B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7" name="Groep 6536">
                  <a:extLst>
                    <a:ext uri="{FF2B5EF4-FFF2-40B4-BE49-F238E27FC236}">
                      <a16:creationId xmlns:a16="http://schemas.microsoft.com/office/drawing/2014/main" id="{BC137304-B0DE-01A7-DEAD-B8E9A1149B5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90" name="Groep 6589">
                    <a:extLst>
                      <a:ext uri="{FF2B5EF4-FFF2-40B4-BE49-F238E27FC236}">
                        <a16:creationId xmlns:a16="http://schemas.microsoft.com/office/drawing/2014/main" id="{A9BAE7D8-D582-D662-AB2F-1333354A6A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97" name="Ovaal 6596">
                      <a:extLst>
                        <a:ext uri="{FF2B5EF4-FFF2-40B4-BE49-F238E27FC236}">
                          <a16:creationId xmlns:a16="http://schemas.microsoft.com/office/drawing/2014/main" id="{5424D899-325A-F1BC-269F-1C72CAAD2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8" name="Ovaal 6597">
                      <a:extLst>
                        <a:ext uri="{FF2B5EF4-FFF2-40B4-BE49-F238E27FC236}">
                          <a16:creationId xmlns:a16="http://schemas.microsoft.com/office/drawing/2014/main" id="{8402F9A0-55D8-84D9-EC95-CD1032732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9" name="Ovaal 6598">
                      <a:extLst>
                        <a:ext uri="{FF2B5EF4-FFF2-40B4-BE49-F238E27FC236}">
                          <a16:creationId xmlns:a16="http://schemas.microsoft.com/office/drawing/2014/main" id="{B4B23959-2BB6-2998-CE9A-A2C43A7F50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0" name="Ovaal 6599">
                      <a:extLst>
                        <a:ext uri="{FF2B5EF4-FFF2-40B4-BE49-F238E27FC236}">
                          <a16:creationId xmlns:a16="http://schemas.microsoft.com/office/drawing/2014/main" id="{8728D87D-589C-0DA4-8C4B-85C703A41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01" name="Ovaal 6600">
                      <a:extLst>
                        <a:ext uri="{FF2B5EF4-FFF2-40B4-BE49-F238E27FC236}">
                          <a16:creationId xmlns:a16="http://schemas.microsoft.com/office/drawing/2014/main" id="{58FB4882-C0F1-CE01-590D-AF59FC440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91" name="Groep 6590">
                    <a:extLst>
                      <a:ext uri="{FF2B5EF4-FFF2-40B4-BE49-F238E27FC236}">
                        <a16:creationId xmlns:a16="http://schemas.microsoft.com/office/drawing/2014/main" id="{50247BB5-C758-DB76-90EE-194F2B35AF7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92" name="Ovaal 6591">
                      <a:extLst>
                        <a:ext uri="{FF2B5EF4-FFF2-40B4-BE49-F238E27FC236}">
                          <a16:creationId xmlns:a16="http://schemas.microsoft.com/office/drawing/2014/main" id="{CE0D3271-1218-CEDC-73E8-A91D5137F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3" name="Ovaal 6592">
                      <a:extLst>
                        <a:ext uri="{FF2B5EF4-FFF2-40B4-BE49-F238E27FC236}">
                          <a16:creationId xmlns:a16="http://schemas.microsoft.com/office/drawing/2014/main" id="{3D576297-B84D-B594-AA37-2E4786759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4" name="Ovaal 6593">
                      <a:extLst>
                        <a:ext uri="{FF2B5EF4-FFF2-40B4-BE49-F238E27FC236}">
                          <a16:creationId xmlns:a16="http://schemas.microsoft.com/office/drawing/2014/main" id="{92DD7289-666F-DF62-B87C-A22AF938C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5" name="Ovaal 6594">
                      <a:extLst>
                        <a:ext uri="{FF2B5EF4-FFF2-40B4-BE49-F238E27FC236}">
                          <a16:creationId xmlns:a16="http://schemas.microsoft.com/office/drawing/2014/main" id="{9D788348-19F9-3504-DAEB-5510EDD32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6" name="Ovaal 6595">
                      <a:extLst>
                        <a:ext uri="{FF2B5EF4-FFF2-40B4-BE49-F238E27FC236}">
                          <a16:creationId xmlns:a16="http://schemas.microsoft.com/office/drawing/2014/main" id="{79BA34AE-E946-42BF-43EF-AABDF3B39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8" name="Groep 6537">
                  <a:extLst>
                    <a:ext uri="{FF2B5EF4-FFF2-40B4-BE49-F238E27FC236}">
                      <a16:creationId xmlns:a16="http://schemas.microsoft.com/office/drawing/2014/main" id="{A96F4812-1F9C-6E4A-5F2C-7360A736B65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578" name="Groep 6577">
                    <a:extLst>
                      <a:ext uri="{FF2B5EF4-FFF2-40B4-BE49-F238E27FC236}">
                        <a16:creationId xmlns:a16="http://schemas.microsoft.com/office/drawing/2014/main" id="{FB88A5AB-3136-1909-B037-54501687BBD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85" name="Ovaal 6584">
                      <a:extLst>
                        <a:ext uri="{FF2B5EF4-FFF2-40B4-BE49-F238E27FC236}">
                          <a16:creationId xmlns:a16="http://schemas.microsoft.com/office/drawing/2014/main" id="{AAEF2F77-C0C0-3ED3-AE22-9CBD3EB2F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6" name="Ovaal 6585">
                      <a:extLst>
                        <a:ext uri="{FF2B5EF4-FFF2-40B4-BE49-F238E27FC236}">
                          <a16:creationId xmlns:a16="http://schemas.microsoft.com/office/drawing/2014/main" id="{24BDAC03-2873-7173-CED5-039C51778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7" name="Ovaal 6586">
                      <a:extLst>
                        <a:ext uri="{FF2B5EF4-FFF2-40B4-BE49-F238E27FC236}">
                          <a16:creationId xmlns:a16="http://schemas.microsoft.com/office/drawing/2014/main" id="{D91D7921-DC8E-7B28-47EE-C0CCC69E2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8" name="Ovaal 6587">
                      <a:extLst>
                        <a:ext uri="{FF2B5EF4-FFF2-40B4-BE49-F238E27FC236}">
                          <a16:creationId xmlns:a16="http://schemas.microsoft.com/office/drawing/2014/main" id="{2DB57966-36F7-784E-D868-DC20CDE49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9" name="Ovaal 6588">
                      <a:extLst>
                        <a:ext uri="{FF2B5EF4-FFF2-40B4-BE49-F238E27FC236}">
                          <a16:creationId xmlns:a16="http://schemas.microsoft.com/office/drawing/2014/main" id="{42CB2D95-0FD0-1B9D-B0B1-29F33A114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79" name="Groep 6578">
                    <a:extLst>
                      <a:ext uri="{FF2B5EF4-FFF2-40B4-BE49-F238E27FC236}">
                        <a16:creationId xmlns:a16="http://schemas.microsoft.com/office/drawing/2014/main" id="{C0AA7F55-BA9B-C2B7-2FB9-CB7004CB56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580" name="Ovaal 6579">
                      <a:extLst>
                        <a:ext uri="{FF2B5EF4-FFF2-40B4-BE49-F238E27FC236}">
                          <a16:creationId xmlns:a16="http://schemas.microsoft.com/office/drawing/2014/main" id="{51001052-944E-0F69-84CA-A747523A2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1" name="Ovaal 6580">
                      <a:extLst>
                        <a:ext uri="{FF2B5EF4-FFF2-40B4-BE49-F238E27FC236}">
                          <a16:creationId xmlns:a16="http://schemas.microsoft.com/office/drawing/2014/main" id="{2606E2D4-6CDF-9818-BBB0-C23DC7B47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2" name="Ovaal 6581">
                      <a:extLst>
                        <a:ext uri="{FF2B5EF4-FFF2-40B4-BE49-F238E27FC236}">
                          <a16:creationId xmlns:a16="http://schemas.microsoft.com/office/drawing/2014/main" id="{A317CD63-EA03-1D84-B676-21164D0D2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3" name="Ovaal 6582">
                      <a:extLst>
                        <a:ext uri="{FF2B5EF4-FFF2-40B4-BE49-F238E27FC236}">
                          <a16:creationId xmlns:a16="http://schemas.microsoft.com/office/drawing/2014/main" id="{626BAC9A-753A-C9BD-2C97-0F33BE3DC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4" name="Ovaal 6583">
                      <a:extLst>
                        <a:ext uri="{FF2B5EF4-FFF2-40B4-BE49-F238E27FC236}">
                          <a16:creationId xmlns:a16="http://schemas.microsoft.com/office/drawing/2014/main" id="{FB7FBA6C-993E-ED34-582A-859998B57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39" name="Groep 6538">
                  <a:extLst>
                    <a:ext uri="{FF2B5EF4-FFF2-40B4-BE49-F238E27FC236}">
                      <a16:creationId xmlns:a16="http://schemas.microsoft.com/office/drawing/2014/main" id="{EFE33FC8-65CF-38D5-15AE-D0DFF10B5AF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66" name="Groep 6565">
                    <a:extLst>
                      <a:ext uri="{FF2B5EF4-FFF2-40B4-BE49-F238E27FC236}">
                        <a16:creationId xmlns:a16="http://schemas.microsoft.com/office/drawing/2014/main" id="{EC014CC3-AAE6-9C29-B08E-347F808E82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73" name="Ovaal 6572">
                      <a:extLst>
                        <a:ext uri="{FF2B5EF4-FFF2-40B4-BE49-F238E27FC236}">
                          <a16:creationId xmlns:a16="http://schemas.microsoft.com/office/drawing/2014/main" id="{0A4A0204-E724-1F80-0AD0-30971D385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4" name="Ovaal 6573">
                      <a:extLst>
                        <a:ext uri="{FF2B5EF4-FFF2-40B4-BE49-F238E27FC236}">
                          <a16:creationId xmlns:a16="http://schemas.microsoft.com/office/drawing/2014/main" id="{A6C7F336-A916-F81D-9C81-7271C1D696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5" name="Ovaal 6574">
                      <a:extLst>
                        <a:ext uri="{FF2B5EF4-FFF2-40B4-BE49-F238E27FC236}">
                          <a16:creationId xmlns:a16="http://schemas.microsoft.com/office/drawing/2014/main" id="{543D9406-A3CA-EB08-4AD5-A30591525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6" name="Ovaal 6575">
                      <a:extLst>
                        <a:ext uri="{FF2B5EF4-FFF2-40B4-BE49-F238E27FC236}">
                          <a16:creationId xmlns:a16="http://schemas.microsoft.com/office/drawing/2014/main" id="{D5A22A60-5A50-AB48-B572-B675D8619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7" name="Ovaal 6576">
                      <a:extLst>
                        <a:ext uri="{FF2B5EF4-FFF2-40B4-BE49-F238E27FC236}">
                          <a16:creationId xmlns:a16="http://schemas.microsoft.com/office/drawing/2014/main" id="{E6E0AB0A-036A-2CA6-DF28-3E48406A7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67" name="Groep 6566">
                    <a:extLst>
                      <a:ext uri="{FF2B5EF4-FFF2-40B4-BE49-F238E27FC236}">
                        <a16:creationId xmlns:a16="http://schemas.microsoft.com/office/drawing/2014/main" id="{8F9B5F1E-11C5-6770-C1DB-754FB9A201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68" name="Ovaal 6567">
                      <a:extLst>
                        <a:ext uri="{FF2B5EF4-FFF2-40B4-BE49-F238E27FC236}">
                          <a16:creationId xmlns:a16="http://schemas.microsoft.com/office/drawing/2014/main" id="{57D24CDE-0B98-0541-073B-0386F66C3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9" name="Ovaal 6568">
                      <a:extLst>
                        <a:ext uri="{FF2B5EF4-FFF2-40B4-BE49-F238E27FC236}">
                          <a16:creationId xmlns:a16="http://schemas.microsoft.com/office/drawing/2014/main" id="{A620D0C6-E439-F195-8CD6-3D046EEEE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0" name="Ovaal 6569">
                      <a:extLst>
                        <a:ext uri="{FF2B5EF4-FFF2-40B4-BE49-F238E27FC236}">
                          <a16:creationId xmlns:a16="http://schemas.microsoft.com/office/drawing/2014/main" id="{6088009B-3797-3D76-D9BF-560233DE6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1" name="Ovaal 6570">
                      <a:extLst>
                        <a:ext uri="{FF2B5EF4-FFF2-40B4-BE49-F238E27FC236}">
                          <a16:creationId xmlns:a16="http://schemas.microsoft.com/office/drawing/2014/main" id="{833B8A4D-5E16-301B-712A-D43B0AB9F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2" name="Ovaal 6571">
                      <a:extLst>
                        <a:ext uri="{FF2B5EF4-FFF2-40B4-BE49-F238E27FC236}">
                          <a16:creationId xmlns:a16="http://schemas.microsoft.com/office/drawing/2014/main" id="{42BC9C2C-04C4-CC13-B014-24901590B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40" name="Groep 6539">
                  <a:extLst>
                    <a:ext uri="{FF2B5EF4-FFF2-40B4-BE49-F238E27FC236}">
                      <a16:creationId xmlns:a16="http://schemas.microsoft.com/office/drawing/2014/main" id="{7DFD2433-21E8-DAD1-8CF5-4EB837C2C49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54" name="Groep 6553">
                    <a:extLst>
                      <a:ext uri="{FF2B5EF4-FFF2-40B4-BE49-F238E27FC236}">
                        <a16:creationId xmlns:a16="http://schemas.microsoft.com/office/drawing/2014/main" id="{3DC5414F-3023-A56A-826A-E0435B0A0F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61" name="Ovaal 6560">
                      <a:extLst>
                        <a:ext uri="{FF2B5EF4-FFF2-40B4-BE49-F238E27FC236}">
                          <a16:creationId xmlns:a16="http://schemas.microsoft.com/office/drawing/2014/main" id="{413C0592-DA32-8A44-E9D7-869B90552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2" name="Ovaal 6561">
                      <a:extLst>
                        <a:ext uri="{FF2B5EF4-FFF2-40B4-BE49-F238E27FC236}">
                          <a16:creationId xmlns:a16="http://schemas.microsoft.com/office/drawing/2014/main" id="{6F21AA6F-BA8A-8D4E-E48F-C953A43BD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3" name="Ovaal 6562">
                      <a:extLst>
                        <a:ext uri="{FF2B5EF4-FFF2-40B4-BE49-F238E27FC236}">
                          <a16:creationId xmlns:a16="http://schemas.microsoft.com/office/drawing/2014/main" id="{7CC636DA-5882-44A1-085E-ABF7F5A24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4" name="Ovaal 6563">
                      <a:extLst>
                        <a:ext uri="{FF2B5EF4-FFF2-40B4-BE49-F238E27FC236}">
                          <a16:creationId xmlns:a16="http://schemas.microsoft.com/office/drawing/2014/main" id="{C1293DF3-D83C-57E6-2542-94B2D61A8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5" name="Ovaal 6564">
                      <a:extLst>
                        <a:ext uri="{FF2B5EF4-FFF2-40B4-BE49-F238E27FC236}">
                          <a16:creationId xmlns:a16="http://schemas.microsoft.com/office/drawing/2014/main" id="{8EABF691-F875-6ECD-40DE-E5C35B2FA3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55" name="Groep 6554">
                    <a:extLst>
                      <a:ext uri="{FF2B5EF4-FFF2-40B4-BE49-F238E27FC236}">
                        <a16:creationId xmlns:a16="http://schemas.microsoft.com/office/drawing/2014/main" id="{BDED1868-3876-FB48-BFD5-9C098F0E74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56" name="Ovaal 6555">
                      <a:extLst>
                        <a:ext uri="{FF2B5EF4-FFF2-40B4-BE49-F238E27FC236}">
                          <a16:creationId xmlns:a16="http://schemas.microsoft.com/office/drawing/2014/main" id="{A576555C-17C8-10D8-A32E-9501D1661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7" name="Ovaal 6556">
                      <a:extLst>
                        <a:ext uri="{FF2B5EF4-FFF2-40B4-BE49-F238E27FC236}">
                          <a16:creationId xmlns:a16="http://schemas.microsoft.com/office/drawing/2014/main" id="{63D4EBA3-1A91-3F25-ED0E-E0A1FA470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8" name="Ovaal 6557">
                      <a:extLst>
                        <a:ext uri="{FF2B5EF4-FFF2-40B4-BE49-F238E27FC236}">
                          <a16:creationId xmlns:a16="http://schemas.microsoft.com/office/drawing/2014/main" id="{7FC6C66F-68E7-E6A2-6E56-DDEB9270C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9" name="Ovaal 6558">
                      <a:extLst>
                        <a:ext uri="{FF2B5EF4-FFF2-40B4-BE49-F238E27FC236}">
                          <a16:creationId xmlns:a16="http://schemas.microsoft.com/office/drawing/2014/main" id="{7C7DEBB9-5BA9-A749-F324-F8E94990A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0" name="Ovaal 6559">
                      <a:extLst>
                        <a:ext uri="{FF2B5EF4-FFF2-40B4-BE49-F238E27FC236}">
                          <a16:creationId xmlns:a16="http://schemas.microsoft.com/office/drawing/2014/main" id="{D8A93024-5D7B-691A-EBE7-EA34FF592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541" name="Groep 6540">
                  <a:extLst>
                    <a:ext uri="{FF2B5EF4-FFF2-40B4-BE49-F238E27FC236}">
                      <a16:creationId xmlns:a16="http://schemas.microsoft.com/office/drawing/2014/main" id="{62800CB9-0BE8-A1BA-4E1C-6C1F00687CD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42" name="Groep 6541">
                    <a:extLst>
                      <a:ext uri="{FF2B5EF4-FFF2-40B4-BE49-F238E27FC236}">
                        <a16:creationId xmlns:a16="http://schemas.microsoft.com/office/drawing/2014/main" id="{422A4D46-B961-2E47-264F-B69EBF7C66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49" name="Ovaal 6548">
                      <a:extLst>
                        <a:ext uri="{FF2B5EF4-FFF2-40B4-BE49-F238E27FC236}">
                          <a16:creationId xmlns:a16="http://schemas.microsoft.com/office/drawing/2014/main" id="{046EF09A-BD04-FD30-A42F-DE6175129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0" name="Ovaal 6549">
                      <a:extLst>
                        <a:ext uri="{FF2B5EF4-FFF2-40B4-BE49-F238E27FC236}">
                          <a16:creationId xmlns:a16="http://schemas.microsoft.com/office/drawing/2014/main" id="{F3E5EE8E-494C-5567-C1CB-2B7112360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1" name="Ovaal 6550">
                      <a:extLst>
                        <a:ext uri="{FF2B5EF4-FFF2-40B4-BE49-F238E27FC236}">
                          <a16:creationId xmlns:a16="http://schemas.microsoft.com/office/drawing/2014/main" id="{4F52D802-12F0-AE7D-43D1-A6C9C69B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2" name="Ovaal 6551">
                      <a:extLst>
                        <a:ext uri="{FF2B5EF4-FFF2-40B4-BE49-F238E27FC236}">
                          <a16:creationId xmlns:a16="http://schemas.microsoft.com/office/drawing/2014/main" id="{CB76DE5B-3BF9-49C9-019F-A353FB437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53" name="Ovaal 6552">
                      <a:extLst>
                        <a:ext uri="{FF2B5EF4-FFF2-40B4-BE49-F238E27FC236}">
                          <a16:creationId xmlns:a16="http://schemas.microsoft.com/office/drawing/2014/main" id="{F8686E24-CA12-75D5-6AA7-1E11A8082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43" name="Groep 6542">
                    <a:extLst>
                      <a:ext uri="{FF2B5EF4-FFF2-40B4-BE49-F238E27FC236}">
                        <a16:creationId xmlns:a16="http://schemas.microsoft.com/office/drawing/2014/main" id="{564683F6-DCCC-9617-E0DA-E5B8B5A209A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44" name="Ovaal 6543">
                      <a:extLst>
                        <a:ext uri="{FF2B5EF4-FFF2-40B4-BE49-F238E27FC236}">
                          <a16:creationId xmlns:a16="http://schemas.microsoft.com/office/drawing/2014/main" id="{03DCF03C-E5E0-89FC-74E7-B44322A67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5" name="Ovaal 6544">
                      <a:extLst>
                        <a:ext uri="{FF2B5EF4-FFF2-40B4-BE49-F238E27FC236}">
                          <a16:creationId xmlns:a16="http://schemas.microsoft.com/office/drawing/2014/main" id="{FAF5501A-8542-477B-D6C8-E4BC598C8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6" name="Ovaal 6545">
                      <a:extLst>
                        <a:ext uri="{FF2B5EF4-FFF2-40B4-BE49-F238E27FC236}">
                          <a16:creationId xmlns:a16="http://schemas.microsoft.com/office/drawing/2014/main" id="{0C2AC76D-C563-64D7-E053-10BA7B8D4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7" name="Ovaal 6546">
                      <a:extLst>
                        <a:ext uri="{FF2B5EF4-FFF2-40B4-BE49-F238E27FC236}">
                          <a16:creationId xmlns:a16="http://schemas.microsoft.com/office/drawing/2014/main" id="{9D6EBF0B-0DEF-EB57-69AB-711E547B8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8" name="Ovaal 6547">
                      <a:extLst>
                        <a:ext uri="{FF2B5EF4-FFF2-40B4-BE49-F238E27FC236}">
                          <a16:creationId xmlns:a16="http://schemas.microsoft.com/office/drawing/2014/main" id="{CB643EE8-B646-5774-3827-F2D1B3061D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4" name="Groep 6323">
                <a:extLst>
                  <a:ext uri="{FF2B5EF4-FFF2-40B4-BE49-F238E27FC236}">
                    <a16:creationId xmlns:a16="http://schemas.microsoft.com/office/drawing/2014/main" id="{344C53AD-AE26-A88C-C7C7-7900D44991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430" name="Groep 6429">
                  <a:extLst>
                    <a:ext uri="{FF2B5EF4-FFF2-40B4-BE49-F238E27FC236}">
                      <a16:creationId xmlns:a16="http://schemas.microsoft.com/office/drawing/2014/main" id="{4F6AECE6-6034-7EEE-21F5-59F84BBB0E5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22" name="Groep 6521">
                    <a:extLst>
                      <a:ext uri="{FF2B5EF4-FFF2-40B4-BE49-F238E27FC236}">
                        <a16:creationId xmlns:a16="http://schemas.microsoft.com/office/drawing/2014/main" id="{8381D336-51E9-C442-BA87-84ECB7740AE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29" name="Ovaal 6528">
                      <a:extLst>
                        <a:ext uri="{FF2B5EF4-FFF2-40B4-BE49-F238E27FC236}">
                          <a16:creationId xmlns:a16="http://schemas.microsoft.com/office/drawing/2014/main" id="{3A438B91-F6EE-15C9-8EDA-37E41BDB5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0" name="Ovaal 6529">
                      <a:extLst>
                        <a:ext uri="{FF2B5EF4-FFF2-40B4-BE49-F238E27FC236}">
                          <a16:creationId xmlns:a16="http://schemas.microsoft.com/office/drawing/2014/main" id="{207AD8A4-7FD4-B8E0-E135-EB4263707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1" name="Ovaal 6530">
                      <a:extLst>
                        <a:ext uri="{FF2B5EF4-FFF2-40B4-BE49-F238E27FC236}">
                          <a16:creationId xmlns:a16="http://schemas.microsoft.com/office/drawing/2014/main" id="{AA956CBD-75E8-0838-1B1A-A5B3FAD5F9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2" name="Ovaal 6531">
                      <a:extLst>
                        <a:ext uri="{FF2B5EF4-FFF2-40B4-BE49-F238E27FC236}">
                          <a16:creationId xmlns:a16="http://schemas.microsoft.com/office/drawing/2014/main" id="{7CC05097-02D0-757A-340C-AAA717EC3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3" name="Ovaal 6532">
                      <a:extLst>
                        <a:ext uri="{FF2B5EF4-FFF2-40B4-BE49-F238E27FC236}">
                          <a16:creationId xmlns:a16="http://schemas.microsoft.com/office/drawing/2014/main" id="{76D34E8B-DB8D-E1DE-C53D-B71B0D73B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23" name="Groep 6522">
                    <a:extLst>
                      <a:ext uri="{FF2B5EF4-FFF2-40B4-BE49-F238E27FC236}">
                        <a16:creationId xmlns:a16="http://schemas.microsoft.com/office/drawing/2014/main" id="{1C52F688-378F-B7D0-ACD8-F0FCBE3631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24" name="Ovaal 6523">
                      <a:extLst>
                        <a:ext uri="{FF2B5EF4-FFF2-40B4-BE49-F238E27FC236}">
                          <a16:creationId xmlns:a16="http://schemas.microsoft.com/office/drawing/2014/main" id="{F47281D3-5FD2-3568-9D81-F04234509B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5" name="Ovaal 6524">
                      <a:extLst>
                        <a:ext uri="{FF2B5EF4-FFF2-40B4-BE49-F238E27FC236}">
                          <a16:creationId xmlns:a16="http://schemas.microsoft.com/office/drawing/2014/main" id="{36034EBA-7AC2-692C-2136-54AA59F30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6" name="Ovaal 6525">
                      <a:extLst>
                        <a:ext uri="{FF2B5EF4-FFF2-40B4-BE49-F238E27FC236}">
                          <a16:creationId xmlns:a16="http://schemas.microsoft.com/office/drawing/2014/main" id="{4A7CD364-3953-B4D0-220B-971D74FA2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7" name="Ovaal 6526">
                      <a:extLst>
                        <a:ext uri="{FF2B5EF4-FFF2-40B4-BE49-F238E27FC236}">
                          <a16:creationId xmlns:a16="http://schemas.microsoft.com/office/drawing/2014/main" id="{B0CDF209-CA94-7596-FC2E-26080293A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8" name="Ovaal 6527">
                      <a:extLst>
                        <a:ext uri="{FF2B5EF4-FFF2-40B4-BE49-F238E27FC236}">
                          <a16:creationId xmlns:a16="http://schemas.microsoft.com/office/drawing/2014/main" id="{A1CFA939-5FC4-29AB-5351-F44FBE6D2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1" name="Groep 6430">
                  <a:extLst>
                    <a:ext uri="{FF2B5EF4-FFF2-40B4-BE49-F238E27FC236}">
                      <a16:creationId xmlns:a16="http://schemas.microsoft.com/office/drawing/2014/main" id="{8C010C11-96B4-8269-ABE6-6E742C53EDF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510" name="Groep 6509">
                    <a:extLst>
                      <a:ext uri="{FF2B5EF4-FFF2-40B4-BE49-F238E27FC236}">
                        <a16:creationId xmlns:a16="http://schemas.microsoft.com/office/drawing/2014/main" id="{C0394E8E-ACF2-6C9E-5246-41C929CE07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7" name="Ovaal 6516">
                      <a:extLst>
                        <a:ext uri="{FF2B5EF4-FFF2-40B4-BE49-F238E27FC236}">
                          <a16:creationId xmlns:a16="http://schemas.microsoft.com/office/drawing/2014/main" id="{F0184377-A9A5-7B00-3EF1-6B6F4DBC2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8" name="Ovaal 6517">
                      <a:extLst>
                        <a:ext uri="{FF2B5EF4-FFF2-40B4-BE49-F238E27FC236}">
                          <a16:creationId xmlns:a16="http://schemas.microsoft.com/office/drawing/2014/main" id="{D66B8D20-E66B-740A-C17A-E5C4D012B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9" name="Ovaal 6518">
                      <a:extLst>
                        <a:ext uri="{FF2B5EF4-FFF2-40B4-BE49-F238E27FC236}">
                          <a16:creationId xmlns:a16="http://schemas.microsoft.com/office/drawing/2014/main" id="{F9E01F58-0A05-99C8-3FA8-9BFE21C21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0" name="Ovaal 6519">
                      <a:extLst>
                        <a:ext uri="{FF2B5EF4-FFF2-40B4-BE49-F238E27FC236}">
                          <a16:creationId xmlns:a16="http://schemas.microsoft.com/office/drawing/2014/main" id="{DF60F1E3-0A7D-EC34-9D67-AE0004817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1" name="Ovaal 6520">
                      <a:extLst>
                        <a:ext uri="{FF2B5EF4-FFF2-40B4-BE49-F238E27FC236}">
                          <a16:creationId xmlns:a16="http://schemas.microsoft.com/office/drawing/2014/main" id="{F517EAB9-2203-1FA2-3C6A-FAC4B6B08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511" name="Groep 6510">
                    <a:extLst>
                      <a:ext uri="{FF2B5EF4-FFF2-40B4-BE49-F238E27FC236}">
                        <a16:creationId xmlns:a16="http://schemas.microsoft.com/office/drawing/2014/main" id="{1E1518F9-8D39-54F0-A1A9-B0037D95C7A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12" name="Ovaal 6511">
                      <a:extLst>
                        <a:ext uri="{FF2B5EF4-FFF2-40B4-BE49-F238E27FC236}">
                          <a16:creationId xmlns:a16="http://schemas.microsoft.com/office/drawing/2014/main" id="{AC3B9E48-470D-0E23-6C10-F872EDEB8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3" name="Ovaal 6512">
                      <a:extLst>
                        <a:ext uri="{FF2B5EF4-FFF2-40B4-BE49-F238E27FC236}">
                          <a16:creationId xmlns:a16="http://schemas.microsoft.com/office/drawing/2014/main" id="{0FE5BFD7-2AB1-5730-C814-B0744FC80E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4" name="Ovaal 6513">
                      <a:extLst>
                        <a:ext uri="{FF2B5EF4-FFF2-40B4-BE49-F238E27FC236}">
                          <a16:creationId xmlns:a16="http://schemas.microsoft.com/office/drawing/2014/main" id="{744772A5-7D47-3026-75B4-EE2449655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5" name="Ovaal 6514">
                      <a:extLst>
                        <a:ext uri="{FF2B5EF4-FFF2-40B4-BE49-F238E27FC236}">
                          <a16:creationId xmlns:a16="http://schemas.microsoft.com/office/drawing/2014/main" id="{DDC1BCF3-6878-0FBA-E165-AAA730E5B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6" name="Ovaal 6515">
                      <a:extLst>
                        <a:ext uri="{FF2B5EF4-FFF2-40B4-BE49-F238E27FC236}">
                          <a16:creationId xmlns:a16="http://schemas.microsoft.com/office/drawing/2014/main" id="{FE26356E-A5C0-647C-20E2-00D300D19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2" name="Groep 6431">
                  <a:extLst>
                    <a:ext uri="{FF2B5EF4-FFF2-40B4-BE49-F238E27FC236}">
                      <a16:creationId xmlns:a16="http://schemas.microsoft.com/office/drawing/2014/main" id="{66D93577-DED3-C89C-3D30-213DCC05FBA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98" name="Groep 6497">
                    <a:extLst>
                      <a:ext uri="{FF2B5EF4-FFF2-40B4-BE49-F238E27FC236}">
                        <a16:creationId xmlns:a16="http://schemas.microsoft.com/office/drawing/2014/main" id="{D0763322-1FC2-C48E-3980-3F82FB32FF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5" name="Ovaal 6504">
                      <a:extLst>
                        <a:ext uri="{FF2B5EF4-FFF2-40B4-BE49-F238E27FC236}">
                          <a16:creationId xmlns:a16="http://schemas.microsoft.com/office/drawing/2014/main" id="{E01E3C85-FDD2-544C-9383-22DB1B79C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6" name="Ovaal 6505">
                      <a:extLst>
                        <a:ext uri="{FF2B5EF4-FFF2-40B4-BE49-F238E27FC236}">
                          <a16:creationId xmlns:a16="http://schemas.microsoft.com/office/drawing/2014/main" id="{A07887D4-40D1-584D-FE2B-BAA00D0F3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7" name="Ovaal 6506">
                      <a:extLst>
                        <a:ext uri="{FF2B5EF4-FFF2-40B4-BE49-F238E27FC236}">
                          <a16:creationId xmlns:a16="http://schemas.microsoft.com/office/drawing/2014/main" id="{E916E5E4-BA54-D88E-B1B9-C5250BC20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8" name="Ovaal 6507">
                      <a:extLst>
                        <a:ext uri="{FF2B5EF4-FFF2-40B4-BE49-F238E27FC236}">
                          <a16:creationId xmlns:a16="http://schemas.microsoft.com/office/drawing/2014/main" id="{7C7038EC-B31E-4F53-0135-F78F876E6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9" name="Ovaal 6508">
                      <a:extLst>
                        <a:ext uri="{FF2B5EF4-FFF2-40B4-BE49-F238E27FC236}">
                          <a16:creationId xmlns:a16="http://schemas.microsoft.com/office/drawing/2014/main" id="{278C638C-5BBB-9EBF-65F9-2FFED45CC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99" name="Groep 6498">
                    <a:extLst>
                      <a:ext uri="{FF2B5EF4-FFF2-40B4-BE49-F238E27FC236}">
                        <a16:creationId xmlns:a16="http://schemas.microsoft.com/office/drawing/2014/main" id="{F5E37A0D-783F-A32B-4846-CED8E9132A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0" name="Ovaal 6499">
                      <a:extLst>
                        <a:ext uri="{FF2B5EF4-FFF2-40B4-BE49-F238E27FC236}">
                          <a16:creationId xmlns:a16="http://schemas.microsoft.com/office/drawing/2014/main" id="{8D12745B-3B1B-F303-1F0A-CB5EA50F6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1" name="Ovaal 6500">
                      <a:extLst>
                        <a:ext uri="{FF2B5EF4-FFF2-40B4-BE49-F238E27FC236}">
                          <a16:creationId xmlns:a16="http://schemas.microsoft.com/office/drawing/2014/main" id="{BCF415FB-ABF0-3F31-8186-0835F3B479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2" name="Ovaal 6501">
                      <a:extLst>
                        <a:ext uri="{FF2B5EF4-FFF2-40B4-BE49-F238E27FC236}">
                          <a16:creationId xmlns:a16="http://schemas.microsoft.com/office/drawing/2014/main" id="{446CF112-A86B-4757-5D61-8C5C006FF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3" name="Ovaal 6502">
                      <a:extLst>
                        <a:ext uri="{FF2B5EF4-FFF2-40B4-BE49-F238E27FC236}">
                          <a16:creationId xmlns:a16="http://schemas.microsoft.com/office/drawing/2014/main" id="{A82754DC-5919-1D1A-9678-A7D2719D9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04" name="Ovaal 6503">
                      <a:extLst>
                        <a:ext uri="{FF2B5EF4-FFF2-40B4-BE49-F238E27FC236}">
                          <a16:creationId xmlns:a16="http://schemas.microsoft.com/office/drawing/2014/main" id="{2BBB71DD-7ECE-3B67-6CE0-B12E956E4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3" name="Groep 6432">
                  <a:extLst>
                    <a:ext uri="{FF2B5EF4-FFF2-40B4-BE49-F238E27FC236}">
                      <a16:creationId xmlns:a16="http://schemas.microsoft.com/office/drawing/2014/main" id="{7A746A6E-D61E-25CB-3C6A-46C84C93D0D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86" name="Groep 6485">
                    <a:extLst>
                      <a:ext uri="{FF2B5EF4-FFF2-40B4-BE49-F238E27FC236}">
                        <a16:creationId xmlns:a16="http://schemas.microsoft.com/office/drawing/2014/main" id="{FF829642-BD54-CBD1-C9D5-8CEB4F418CD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93" name="Ovaal 6492">
                      <a:extLst>
                        <a:ext uri="{FF2B5EF4-FFF2-40B4-BE49-F238E27FC236}">
                          <a16:creationId xmlns:a16="http://schemas.microsoft.com/office/drawing/2014/main" id="{638BEF82-0791-ACBD-6B96-D1D01AEE3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4" name="Ovaal 6493">
                      <a:extLst>
                        <a:ext uri="{FF2B5EF4-FFF2-40B4-BE49-F238E27FC236}">
                          <a16:creationId xmlns:a16="http://schemas.microsoft.com/office/drawing/2014/main" id="{F6A1829D-78E2-D54E-43BF-C5609D515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5" name="Ovaal 6494">
                      <a:extLst>
                        <a:ext uri="{FF2B5EF4-FFF2-40B4-BE49-F238E27FC236}">
                          <a16:creationId xmlns:a16="http://schemas.microsoft.com/office/drawing/2014/main" id="{241DE730-8A28-886B-A1C4-CD13A1732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6" name="Ovaal 6495">
                      <a:extLst>
                        <a:ext uri="{FF2B5EF4-FFF2-40B4-BE49-F238E27FC236}">
                          <a16:creationId xmlns:a16="http://schemas.microsoft.com/office/drawing/2014/main" id="{D2A92BDB-713E-43E7-8563-B1F89D204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7" name="Ovaal 6496">
                      <a:extLst>
                        <a:ext uri="{FF2B5EF4-FFF2-40B4-BE49-F238E27FC236}">
                          <a16:creationId xmlns:a16="http://schemas.microsoft.com/office/drawing/2014/main" id="{CE1C34E0-8D3F-AC5A-9889-14550D2C72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87" name="Groep 6486">
                    <a:extLst>
                      <a:ext uri="{FF2B5EF4-FFF2-40B4-BE49-F238E27FC236}">
                        <a16:creationId xmlns:a16="http://schemas.microsoft.com/office/drawing/2014/main" id="{3C02A693-24A5-1C9F-B446-541C7819B8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88" name="Ovaal 6487">
                      <a:extLst>
                        <a:ext uri="{FF2B5EF4-FFF2-40B4-BE49-F238E27FC236}">
                          <a16:creationId xmlns:a16="http://schemas.microsoft.com/office/drawing/2014/main" id="{7A195278-0B70-5B2F-695C-81DC24E7D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9" name="Ovaal 6488">
                      <a:extLst>
                        <a:ext uri="{FF2B5EF4-FFF2-40B4-BE49-F238E27FC236}">
                          <a16:creationId xmlns:a16="http://schemas.microsoft.com/office/drawing/2014/main" id="{D525EB44-00A2-40F4-6887-EF68162AD9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0" name="Ovaal 6489">
                      <a:extLst>
                        <a:ext uri="{FF2B5EF4-FFF2-40B4-BE49-F238E27FC236}">
                          <a16:creationId xmlns:a16="http://schemas.microsoft.com/office/drawing/2014/main" id="{B49AFB68-B79B-523B-CB52-5C941C6E8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1" name="Ovaal 6490">
                      <a:extLst>
                        <a:ext uri="{FF2B5EF4-FFF2-40B4-BE49-F238E27FC236}">
                          <a16:creationId xmlns:a16="http://schemas.microsoft.com/office/drawing/2014/main" id="{8829F342-8EE9-19AC-19D6-D43AABFFD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92" name="Ovaal 6491">
                      <a:extLst>
                        <a:ext uri="{FF2B5EF4-FFF2-40B4-BE49-F238E27FC236}">
                          <a16:creationId xmlns:a16="http://schemas.microsoft.com/office/drawing/2014/main" id="{519ADFCA-19E9-7F65-13BE-6CA6D6AAD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4" name="Groep 6433">
                  <a:extLst>
                    <a:ext uri="{FF2B5EF4-FFF2-40B4-BE49-F238E27FC236}">
                      <a16:creationId xmlns:a16="http://schemas.microsoft.com/office/drawing/2014/main" id="{882245FA-F456-BDA9-190C-AD94A35512E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74" name="Groep 6473">
                    <a:extLst>
                      <a:ext uri="{FF2B5EF4-FFF2-40B4-BE49-F238E27FC236}">
                        <a16:creationId xmlns:a16="http://schemas.microsoft.com/office/drawing/2014/main" id="{552DEFFE-0C2D-6EB4-9070-F350C3AE35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81" name="Ovaal 6480">
                      <a:extLst>
                        <a:ext uri="{FF2B5EF4-FFF2-40B4-BE49-F238E27FC236}">
                          <a16:creationId xmlns:a16="http://schemas.microsoft.com/office/drawing/2014/main" id="{C0650E1F-24F3-77D0-19D5-A6E3AAAB9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2" name="Ovaal 6481">
                      <a:extLst>
                        <a:ext uri="{FF2B5EF4-FFF2-40B4-BE49-F238E27FC236}">
                          <a16:creationId xmlns:a16="http://schemas.microsoft.com/office/drawing/2014/main" id="{992DBBB5-51B7-E1D3-8475-3A200BE2E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3" name="Ovaal 6482">
                      <a:extLst>
                        <a:ext uri="{FF2B5EF4-FFF2-40B4-BE49-F238E27FC236}">
                          <a16:creationId xmlns:a16="http://schemas.microsoft.com/office/drawing/2014/main" id="{849EAE94-8533-AA02-250C-4C4FCA13A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4" name="Ovaal 6483">
                      <a:extLst>
                        <a:ext uri="{FF2B5EF4-FFF2-40B4-BE49-F238E27FC236}">
                          <a16:creationId xmlns:a16="http://schemas.microsoft.com/office/drawing/2014/main" id="{28FAC91C-2018-4CF5-C153-CE95C8D47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5" name="Ovaal 6484">
                      <a:extLst>
                        <a:ext uri="{FF2B5EF4-FFF2-40B4-BE49-F238E27FC236}">
                          <a16:creationId xmlns:a16="http://schemas.microsoft.com/office/drawing/2014/main" id="{8C1DA1A4-70C8-DF71-9E7B-A41F284CC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75" name="Groep 6474">
                    <a:extLst>
                      <a:ext uri="{FF2B5EF4-FFF2-40B4-BE49-F238E27FC236}">
                        <a16:creationId xmlns:a16="http://schemas.microsoft.com/office/drawing/2014/main" id="{80D0E71E-BB21-94DA-B92C-AD58A077B3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76" name="Ovaal 6475">
                      <a:extLst>
                        <a:ext uri="{FF2B5EF4-FFF2-40B4-BE49-F238E27FC236}">
                          <a16:creationId xmlns:a16="http://schemas.microsoft.com/office/drawing/2014/main" id="{DF029B74-E6D1-6EFB-BFCF-5D7BC17FB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7" name="Ovaal 6476">
                      <a:extLst>
                        <a:ext uri="{FF2B5EF4-FFF2-40B4-BE49-F238E27FC236}">
                          <a16:creationId xmlns:a16="http://schemas.microsoft.com/office/drawing/2014/main" id="{FA5DE725-732F-3334-FE8D-CF8043F31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8" name="Ovaal 6477">
                      <a:extLst>
                        <a:ext uri="{FF2B5EF4-FFF2-40B4-BE49-F238E27FC236}">
                          <a16:creationId xmlns:a16="http://schemas.microsoft.com/office/drawing/2014/main" id="{6A701A25-DC08-825C-364F-48762A9F2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9" name="Ovaal 6478">
                      <a:extLst>
                        <a:ext uri="{FF2B5EF4-FFF2-40B4-BE49-F238E27FC236}">
                          <a16:creationId xmlns:a16="http://schemas.microsoft.com/office/drawing/2014/main" id="{0F734C04-0462-EB46-59EA-B6694D70A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80" name="Ovaal 6479">
                      <a:extLst>
                        <a:ext uri="{FF2B5EF4-FFF2-40B4-BE49-F238E27FC236}">
                          <a16:creationId xmlns:a16="http://schemas.microsoft.com/office/drawing/2014/main" id="{05E77001-780B-6CFE-36D1-7B1CFD2A3E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5" name="Groep 6434">
                  <a:extLst>
                    <a:ext uri="{FF2B5EF4-FFF2-40B4-BE49-F238E27FC236}">
                      <a16:creationId xmlns:a16="http://schemas.microsoft.com/office/drawing/2014/main" id="{A6619D0F-4D1C-2559-28DD-EA7EE0454FB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62" name="Groep 6461">
                    <a:extLst>
                      <a:ext uri="{FF2B5EF4-FFF2-40B4-BE49-F238E27FC236}">
                        <a16:creationId xmlns:a16="http://schemas.microsoft.com/office/drawing/2014/main" id="{DD3A7FE3-505E-112F-D94F-1CC0DD38C4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9" name="Ovaal 6468">
                      <a:extLst>
                        <a:ext uri="{FF2B5EF4-FFF2-40B4-BE49-F238E27FC236}">
                          <a16:creationId xmlns:a16="http://schemas.microsoft.com/office/drawing/2014/main" id="{0DB9C766-46D2-65E2-0AB5-E32A796DE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0" name="Ovaal 6469">
                      <a:extLst>
                        <a:ext uri="{FF2B5EF4-FFF2-40B4-BE49-F238E27FC236}">
                          <a16:creationId xmlns:a16="http://schemas.microsoft.com/office/drawing/2014/main" id="{20012446-78BD-CC02-AA81-A2C472CD2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1" name="Ovaal 6470">
                      <a:extLst>
                        <a:ext uri="{FF2B5EF4-FFF2-40B4-BE49-F238E27FC236}">
                          <a16:creationId xmlns:a16="http://schemas.microsoft.com/office/drawing/2014/main" id="{741250E3-18FE-2567-872E-2C692B611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2" name="Ovaal 6471">
                      <a:extLst>
                        <a:ext uri="{FF2B5EF4-FFF2-40B4-BE49-F238E27FC236}">
                          <a16:creationId xmlns:a16="http://schemas.microsoft.com/office/drawing/2014/main" id="{E11C61BC-43D3-E735-147A-E66ECBC714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73" name="Ovaal 6472">
                      <a:extLst>
                        <a:ext uri="{FF2B5EF4-FFF2-40B4-BE49-F238E27FC236}">
                          <a16:creationId xmlns:a16="http://schemas.microsoft.com/office/drawing/2014/main" id="{BD220ACE-ACD4-6118-2BB7-A6232174F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63" name="Groep 6462">
                    <a:extLst>
                      <a:ext uri="{FF2B5EF4-FFF2-40B4-BE49-F238E27FC236}">
                        <a16:creationId xmlns:a16="http://schemas.microsoft.com/office/drawing/2014/main" id="{B5E8FA6C-0CA3-5110-16E7-E7224365CE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64" name="Ovaal 6463">
                      <a:extLst>
                        <a:ext uri="{FF2B5EF4-FFF2-40B4-BE49-F238E27FC236}">
                          <a16:creationId xmlns:a16="http://schemas.microsoft.com/office/drawing/2014/main" id="{3FC4999C-A241-31B6-23B1-D785CD016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5" name="Ovaal 6464">
                      <a:extLst>
                        <a:ext uri="{FF2B5EF4-FFF2-40B4-BE49-F238E27FC236}">
                          <a16:creationId xmlns:a16="http://schemas.microsoft.com/office/drawing/2014/main" id="{6D38B591-5D50-FF8E-79AE-C9B402471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6" name="Ovaal 6465">
                      <a:extLst>
                        <a:ext uri="{FF2B5EF4-FFF2-40B4-BE49-F238E27FC236}">
                          <a16:creationId xmlns:a16="http://schemas.microsoft.com/office/drawing/2014/main" id="{5563D41B-9468-8AEF-EBA9-7D7E57304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7" name="Ovaal 6466">
                      <a:extLst>
                        <a:ext uri="{FF2B5EF4-FFF2-40B4-BE49-F238E27FC236}">
                          <a16:creationId xmlns:a16="http://schemas.microsoft.com/office/drawing/2014/main" id="{6820DD55-BA6E-01D5-9935-183075194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8" name="Ovaal 6467">
                      <a:extLst>
                        <a:ext uri="{FF2B5EF4-FFF2-40B4-BE49-F238E27FC236}">
                          <a16:creationId xmlns:a16="http://schemas.microsoft.com/office/drawing/2014/main" id="{2FB2A077-0299-4515-F9ED-B9B1C7603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6" name="Groep 6435">
                  <a:extLst>
                    <a:ext uri="{FF2B5EF4-FFF2-40B4-BE49-F238E27FC236}">
                      <a16:creationId xmlns:a16="http://schemas.microsoft.com/office/drawing/2014/main" id="{889A327F-C315-C28D-07E2-60CE50212C2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50" name="Groep 6449">
                    <a:extLst>
                      <a:ext uri="{FF2B5EF4-FFF2-40B4-BE49-F238E27FC236}">
                        <a16:creationId xmlns:a16="http://schemas.microsoft.com/office/drawing/2014/main" id="{5B214021-4999-626C-2A4D-5FA5A282EE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57" name="Ovaal 6456">
                      <a:extLst>
                        <a:ext uri="{FF2B5EF4-FFF2-40B4-BE49-F238E27FC236}">
                          <a16:creationId xmlns:a16="http://schemas.microsoft.com/office/drawing/2014/main" id="{040DF498-E731-AD69-BCDE-92256BA7F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8" name="Ovaal 6457">
                      <a:extLst>
                        <a:ext uri="{FF2B5EF4-FFF2-40B4-BE49-F238E27FC236}">
                          <a16:creationId xmlns:a16="http://schemas.microsoft.com/office/drawing/2014/main" id="{22F6EF26-7BDD-773B-4D0B-07FFAFDCC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9" name="Ovaal 6458">
                      <a:extLst>
                        <a:ext uri="{FF2B5EF4-FFF2-40B4-BE49-F238E27FC236}">
                          <a16:creationId xmlns:a16="http://schemas.microsoft.com/office/drawing/2014/main" id="{EE9B33CA-B571-579E-8494-D4AB44F58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0" name="Ovaal 6459">
                      <a:extLst>
                        <a:ext uri="{FF2B5EF4-FFF2-40B4-BE49-F238E27FC236}">
                          <a16:creationId xmlns:a16="http://schemas.microsoft.com/office/drawing/2014/main" id="{E04CBE79-9114-F811-4E61-E954B24FE8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61" name="Ovaal 6460">
                      <a:extLst>
                        <a:ext uri="{FF2B5EF4-FFF2-40B4-BE49-F238E27FC236}">
                          <a16:creationId xmlns:a16="http://schemas.microsoft.com/office/drawing/2014/main" id="{E1E5DB19-EC5E-A647-DA00-58C9E6EAC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51" name="Groep 6450">
                    <a:extLst>
                      <a:ext uri="{FF2B5EF4-FFF2-40B4-BE49-F238E27FC236}">
                        <a16:creationId xmlns:a16="http://schemas.microsoft.com/office/drawing/2014/main" id="{45E1C1CE-ECF1-768E-4CE9-13FACFC8B69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52" name="Ovaal 6451">
                      <a:extLst>
                        <a:ext uri="{FF2B5EF4-FFF2-40B4-BE49-F238E27FC236}">
                          <a16:creationId xmlns:a16="http://schemas.microsoft.com/office/drawing/2014/main" id="{DB68E5DD-BCFD-6621-7FDE-3EE830A27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3" name="Ovaal 6452">
                      <a:extLst>
                        <a:ext uri="{FF2B5EF4-FFF2-40B4-BE49-F238E27FC236}">
                          <a16:creationId xmlns:a16="http://schemas.microsoft.com/office/drawing/2014/main" id="{FBB6DB17-338C-4800-303D-564DBBFA5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4" name="Ovaal 6453">
                      <a:extLst>
                        <a:ext uri="{FF2B5EF4-FFF2-40B4-BE49-F238E27FC236}">
                          <a16:creationId xmlns:a16="http://schemas.microsoft.com/office/drawing/2014/main" id="{753ADC52-CACA-D3A9-600C-1BDD72E3F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5" name="Ovaal 6454">
                      <a:extLst>
                        <a:ext uri="{FF2B5EF4-FFF2-40B4-BE49-F238E27FC236}">
                          <a16:creationId xmlns:a16="http://schemas.microsoft.com/office/drawing/2014/main" id="{A24075FE-4AFA-8A4A-940F-F429CBA2D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56" name="Ovaal 6455">
                      <a:extLst>
                        <a:ext uri="{FF2B5EF4-FFF2-40B4-BE49-F238E27FC236}">
                          <a16:creationId xmlns:a16="http://schemas.microsoft.com/office/drawing/2014/main" id="{055152DF-20D9-ECA5-F100-C66A3590D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7" name="Groep 6436">
                  <a:extLst>
                    <a:ext uri="{FF2B5EF4-FFF2-40B4-BE49-F238E27FC236}">
                      <a16:creationId xmlns:a16="http://schemas.microsoft.com/office/drawing/2014/main" id="{A3DFF4F4-DE92-793D-F41C-777D236E092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38" name="Groep 6437">
                    <a:extLst>
                      <a:ext uri="{FF2B5EF4-FFF2-40B4-BE49-F238E27FC236}">
                        <a16:creationId xmlns:a16="http://schemas.microsoft.com/office/drawing/2014/main" id="{4EAF1B80-9850-DF95-B664-D07B9633B7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45" name="Ovaal 6444">
                      <a:extLst>
                        <a:ext uri="{FF2B5EF4-FFF2-40B4-BE49-F238E27FC236}">
                          <a16:creationId xmlns:a16="http://schemas.microsoft.com/office/drawing/2014/main" id="{FA90D1B1-361E-68F0-2677-59A2E778B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6" name="Ovaal 6445">
                      <a:extLst>
                        <a:ext uri="{FF2B5EF4-FFF2-40B4-BE49-F238E27FC236}">
                          <a16:creationId xmlns:a16="http://schemas.microsoft.com/office/drawing/2014/main" id="{9D4D4C3D-0DA4-0964-873D-50C9F4643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7" name="Ovaal 6446">
                      <a:extLst>
                        <a:ext uri="{FF2B5EF4-FFF2-40B4-BE49-F238E27FC236}">
                          <a16:creationId xmlns:a16="http://schemas.microsoft.com/office/drawing/2014/main" id="{42A2772C-2E25-AEB3-5308-E97276E38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8" name="Ovaal 6447">
                      <a:extLst>
                        <a:ext uri="{FF2B5EF4-FFF2-40B4-BE49-F238E27FC236}">
                          <a16:creationId xmlns:a16="http://schemas.microsoft.com/office/drawing/2014/main" id="{9F6C1AF7-7065-A0A9-7EAF-0D3FCA6BE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9" name="Ovaal 6448">
                      <a:extLst>
                        <a:ext uri="{FF2B5EF4-FFF2-40B4-BE49-F238E27FC236}">
                          <a16:creationId xmlns:a16="http://schemas.microsoft.com/office/drawing/2014/main" id="{0756FA96-D2C1-DB6B-D542-EEED48ADA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39" name="Groep 6438">
                    <a:extLst>
                      <a:ext uri="{FF2B5EF4-FFF2-40B4-BE49-F238E27FC236}">
                        <a16:creationId xmlns:a16="http://schemas.microsoft.com/office/drawing/2014/main" id="{350D0AB7-B752-77D2-8ED8-49547F1A480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40" name="Ovaal 6439">
                      <a:extLst>
                        <a:ext uri="{FF2B5EF4-FFF2-40B4-BE49-F238E27FC236}">
                          <a16:creationId xmlns:a16="http://schemas.microsoft.com/office/drawing/2014/main" id="{B3EC96B2-0EC9-21BF-A2E9-BA59EA822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1" name="Ovaal 6440">
                      <a:extLst>
                        <a:ext uri="{FF2B5EF4-FFF2-40B4-BE49-F238E27FC236}">
                          <a16:creationId xmlns:a16="http://schemas.microsoft.com/office/drawing/2014/main" id="{09221CE7-F6BD-B87E-1EBD-0C7A64973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2" name="Ovaal 6441">
                      <a:extLst>
                        <a:ext uri="{FF2B5EF4-FFF2-40B4-BE49-F238E27FC236}">
                          <a16:creationId xmlns:a16="http://schemas.microsoft.com/office/drawing/2014/main" id="{AB69DE82-11B8-D151-A024-1AE6ADDB66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3" name="Ovaal 6442">
                      <a:extLst>
                        <a:ext uri="{FF2B5EF4-FFF2-40B4-BE49-F238E27FC236}">
                          <a16:creationId xmlns:a16="http://schemas.microsoft.com/office/drawing/2014/main" id="{537207D7-56CC-3F83-A184-4B1CA3179A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44" name="Ovaal 6443">
                      <a:extLst>
                        <a:ext uri="{FF2B5EF4-FFF2-40B4-BE49-F238E27FC236}">
                          <a16:creationId xmlns:a16="http://schemas.microsoft.com/office/drawing/2014/main" id="{6FA356B2-70AC-61AD-3B2A-67B4329F7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325" name="Groep 6324">
                <a:extLst>
                  <a:ext uri="{FF2B5EF4-FFF2-40B4-BE49-F238E27FC236}">
                    <a16:creationId xmlns:a16="http://schemas.microsoft.com/office/drawing/2014/main" id="{B4E00417-D304-102D-42DB-2E60D4C5DE2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326" name="Groep 6325">
                  <a:extLst>
                    <a:ext uri="{FF2B5EF4-FFF2-40B4-BE49-F238E27FC236}">
                      <a16:creationId xmlns:a16="http://schemas.microsoft.com/office/drawing/2014/main" id="{531FE40F-8C6E-29ED-E93B-1BB2BB27A3D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18" name="Groep 6417">
                    <a:extLst>
                      <a:ext uri="{FF2B5EF4-FFF2-40B4-BE49-F238E27FC236}">
                        <a16:creationId xmlns:a16="http://schemas.microsoft.com/office/drawing/2014/main" id="{38478056-E7BC-5849-5957-127C87C2DB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25" name="Ovaal 6424">
                      <a:extLst>
                        <a:ext uri="{FF2B5EF4-FFF2-40B4-BE49-F238E27FC236}">
                          <a16:creationId xmlns:a16="http://schemas.microsoft.com/office/drawing/2014/main" id="{B797220C-1E4A-867A-573B-67A46741E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6" name="Ovaal 6425">
                      <a:extLst>
                        <a:ext uri="{FF2B5EF4-FFF2-40B4-BE49-F238E27FC236}">
                          <a16:creationId xmlns:a16="http://schemas.microsoft.com/office/drawing/2014/main" id="{F5447BB8-B3E9-31E7-9944-1C63F2D1C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7" name="Ovaal 6426">
                      <a:extLst>
                        <a:ext uri="{FF2B5EF4-FFF2-40B4-BE49-F238E27FC236}">
                          <a16:creationId xmlns:a16="http://schemas.microsoft.com/office/drawing/2014/main" id="{4A161CDB-9A52-6DDB-F6BA-C806B0E7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8" name="Ovaal 6427">
                      <a:extLst>
                        <a:ext uri="{FF2B5EF4-FFF2-40B4-BE49-F238E27FC236}">
                          <a16:creationId xmlns:a16="http://schemas.microsoft.com/office/drawing/2014/main" id="{BC62A3EE-905E-722C-89E8-611F93E3A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9" name="Ovaal 6428">
                      <a:extLst>
                        <a:ext uri="{FF2B5EF4-FFF2-40B4-BE49-F238E27FC236}">
                          <a16:creationId xmlns:a16="http://schemas.microsoft.com/office/drawing/2014/main" id="{939E0770-61C3-1AE4-47D3-765AC079A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19" name="Groep 6418">
                    <a:extLst>
                      <a:ext uri="{FF2B5EF4-FFF2-40B4-BE49-F238E27FC236}">
                        <a16:creationId xmlns:a16="http://schemas.microsoft.com/office/drawing/2014/main" id="{5E0E4227-A52B-95C0-024A-9BA0DB7CC5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20" name="Ovaal 6419">
                      <a:extLst>
                        <a:ext uri="{FF2B5EF4-FFF2-40B4-BE49-F238E27FC236}">
                          <a16:creationId xmlns:a16="http://schemas.microsoft.com/office/drawing/2014/main" id="{C4549D38-5521-FF59-6D2E-59CC29E3F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1" name="Ovaal 6420">
                      <a:extLst>
                        <a:ext uri="{FF2B5EF4-FFF2-40B4-BE49-F238E27FC236}">
                          <a16:creationId xmlns:a16="http://schemas.microsoft.com/office/drawing/2014/main" id="{2BC21CB5-5BAF-3CC3-A7F3-ECD651DAB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2" name="Ovaal 6421">
                      <a:extLst>
                        <a:ext uri="{FF2B5EF4-FFF2-40B4-BE49-F238E27FC236}">
                          <a16:creationId xmlns:a16="http://schemas.microsoft.com/office/drawing/2014/main" id="{9F75AE05-0955-C402-054E-4AC9A10EB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3" name="Ovaal 6422">
                      <a:extLst>
                        <a:ext uri="{FF2B5EF4-FFF2-40B4-BE49-F238E27FC236}">
                          <a16:creationId xmlns:a16="http://schemas.microsoft.com/office/drawing/2014/main" id="{A8E4D9D6-0AE8-859A-AD49-1217EBECC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24" name="Ovaal 6423">
                      <a:extLst>
                        <a:ext uri="{FF2B5EF4-FFF2-40B4-BE49-F238E27FC236}">
                          <a16:creationId xmlns:a16="http://schemas.microsoft.com/office/drawing/2014/main" id="{446E5AE8-1B39-DCF7-46E1-4DBE40C2E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7" name="Groep 6326">
                  <a:extLst>
                    <a:ext uri="{FF2B5EF4-FFF2-40B4-BE49-F238E27FC236}">
                      <a16:creationId xmlns:a16="http://schemas.microsoft.com/office/drawing/2014/main" id="{F5A13FD0-F461-3767-79C3-85F7F5C0715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06" name="Groep 6405">
                    <a:extLst>
                      <a:ext uri="{FF2B5EF4-FFF2-40B4-BE49-F238E27FC236}">
                        <a16:creationId xmlns:a16="http://schemas.microsoft.com/office/drawing/2014/main" id="{6B733B00-1C9A-B8AB-8562-BC6FCD581F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13" name="Ovaal 6412">
                      <a:extLst>
                        <a:ext uri="{FF2B5EF4-FFF2-40B4-BE49-F238E27FC236}">
                          <a16:creationId xmlns:a16="http://schemas.microsoft.com/office/drawing/2014/main" id="{73E463CE-417E-21E6-7FD5-E71024849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4" name="Ovaal 6413">
                      <a:extLst>
                        <a:ext uri="{FF2B5EF4-FFF2-40B4-BE49-F238E27FC236}">
                          <a16:creationId xmlns:a16="http://schemas.microsoft.com/office/drawing/2014/main" id="{E9761674-D3D9-7910-A1E5-B1AA83829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5" name="Ovaal 6414">
                      <a:extLst>
                        <a:ext uri="{FF2B5EF4-FFF2-40B4-BE49-F238E27FC236}">
                          <a16:creationId xmlns:a16="http://schemas.microsoft.com/office/drawing/2014/main" id="{8882E8FF-2887-899E-717A-0E28FA324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6" name="Ovaal 6415">
                      <a:extLst>
                        <a:ext uri="{FF2B5EF4-FFF2-40B4-BE49-F238E27FC236}">
                          <a16:creationId xmlns:a16="http://schemas.microsoft.com/office/drawing/2014/main" id="{6376DD1C-8C3F-F996-50AE-BC93D63AB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7" name="Ovaal 6416">
                      <a:extLst>
                        <a:ext uri="{FF2B5EF4-FFF2-40B4-BE49-F238E27FC236}">
                          <a16:creationId xmlns:a16="http://schemas.microsoft.com/office/drawing/2014/main" id="{1350A029-4939-E106-129C-921E4B5F0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07" name="Groep 6406">
                    <a:extLst>
                      <a:ext uri="{FF2B5EF4-FFF2-40B4-BE49-F238E27FC236}">
                        <a16:creationId xmlns:a16="http://schemas.microsoft.com/office/drawing/2014/main" id="{6DF16BDE-FE7D-2C7E-82FC-A7C09366D8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08" name="Ovaal 6407">
                      <a:extLst>
                        <a:ext uri="{FF2B5EF4-FFF2-40B4-BE49-F238E27FC236}">
                          <a16:creationId xmlns:a16="http://schemas.microsoft.com/office/drawing/2014/main" id="{36B5713F-0A96-F77D-3744-100814B1A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9" name="Ovaal 6408">
                      <a:extLst>
                        <a:ext uri="{FF2B5EF4-FFF2-40B4-BE49-F238E27FC236}">
                          <a16:creationId xmlns:a16="http://schemas.microsoft.com/office/drawing/2014/main" id="{E7B6EED3-3828-B096-8C82-E1F65A26B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0" name="Ovaal 6409">
                      <a:extLst>
                        <a:ext uri="{FF2B5EF4-FFF2-40B4-BE49-F238E27FC236}">
                          <a16:creationId xmlns:a16="http://schemas.microsoft.com/office/drawing/2014/main" id="{E5BDF4D2-E3A6-A6E2-0A90-C70C52FB9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1" name="Ovaal 6410">
                      <a:extLst>
                        <a:ext uri="{FF2B5EF4-FFF2-40B4-BE49-F238E27FC236}">
                          <a16:creationId xmlns:a16="http://schemas.microsoft.com/office/drawing/2014/main" id="{A565AD56-809C-124A-13CD-0B1C26853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12" name="Ovaal 6411">
                      <a:extLst>
                        <a:ext uri="{FF2B5EF4-FFF2-40B4-BE49-F238E27FC236}">
                          <a16:creationId xmlns:a16="http://schemas.microsoft.com/office/drawing/2014/main" id="{4AC2D476-C2EA-13EF-9CF8-BFC9C23EE7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8" name="Groep 6327">
                  <a:extLst>
                    <a:ext uri="{FF2B5EF4-FFF2-40B4-BE49-F238E27FC236}">
                      <a16:creationId xmlns:a16="http://schemas.microsoft.com/office/drawing/2014/main" id="{BD302108-7FB7-05D2-E9C9-D40E10C7C67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94" name="Groep 6393">
                    <a:extLst>
                      <a:ext uri="{FF2B5EF4-FFF2-40B4-BE49-F238E27FC236}">
                        <a16:creationId xmlns:a16="http://schemas.microsoft.com/office/drawing/2014/main" id="{65791C9E-D10C-8D51-056D-4A5520D8D7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401" name="Ovaal 6400">
                      <a:extLst>
                        <a:ext uri="{FF2B5EF4-FFF2-40B4-BE49-F238E27FC236}">
                          <a16:creationId xmlns:a16="http://schemas.microsoft.com/office/drawing/2014/main" id="{7130C874-4347-0895-B1F8-3F8CC9B62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2" name="Ovaal 6401">
                      <a:extLst>
                        <a:ext uri="{FF2B5EF4-FFF2-40B4-BE49-F238E27FC236}">
                          <a16:creationId xmlns:a16="http://schemas.microsoft.com/office/drawing/2014/main" id="{9B343DB2-DF88-B89C-3442-BA5E4EC9C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3" name="Ovaal 6402">
                      <a:extLst>
                        <a:ext uri="{FF2B5EF4-FFF2-40B4-BE49-F238E27FC236}">
                          <a16:creationId xmlns:a16="http://schemas.microsoft.com/office/drawing/2014/main" id="{F3596C54-3FC8-2991-2E4A-7604278E0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4" name="Ovaal 6403">
                      <a:extLst>
                        <a:ext uri="{FF2B5EF4-FFF2-40B4-BE49-F238E27FC236}">
                          <a16:creationId xmlns:a16="http://schemas.microsoft.com/office/drawing/2014/main" id="{E5AB0F8A-D11D-F8C2-73B3-7FE1ECC15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5" name="Ovaal 6404">
                      <a:extLst>
                        <a:ext uri="{FF2B5EF4-FFF2-40B4-BE49-F238E27FC236}">
                          <a16:creationId xmlns:a16="http://schemas.microsoft.com/office/drawing/2014/main" id="{4B8A2B3B-ACF1-C7CE-A21E-B1E7D96CF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95" name="Groep 6394">
                    <a:extLst>
                      <a:ext uri="{FF2B5EF4-FFF2-40B4-BE49-F238E27FC236}">
                        <a16:creationId xmlns:a16="http://schemas.microsoft.com/office/drawing/2014/main" id="{A45ED7AA-EE6C-D11B-0F25-F5A36EF408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96" name="Ovaal 6395">
                      <a:extLst>
                        <a:ext uri="{FF2B5EF4-FFF2-40B4-BE49-F238E27FC236}">
                          <a16:creationId xmlns:a16="http://schemas.microsoft.com/office/drawing/2014/main" id="{21A2B401-3D47-7C17-9B9B-527320856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7" name="Ovaal 6396">
                      <a:extLst>
                        <a:ext uri="{FF2B5EF4-FFF2-40B4-BE49-F238E27FC236}">
                          <a16:creationId xmlns:a16="http://schemas.microsoft.com/office/drawing/2014/main" id="{E0AEC5ED-EC31-77A9-4872-F2096C20B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8" name="Ovaal 6397">
                      <a:extLst>
                        <a:ext uri="{FF2B5EF4-FFF2-40B4-BE49-F238E27FC236}">
                          <a16:creationId xmlns:a16="http://schemas.microsoft.com/office/drawing/2014/main" id="{05314F48-2434-CCE5-76B5-2DD1F4999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9" name="Ovaal 6398">
                      <a:extLst>
                        <a:ext uri="{FF2B5EF4-FFF2-40B4-BE49-F238E27FC236}">
                          <a16:creationId xmlns:a16="http://schemas.microsoft.com/office/drawing/2014/main" id="{54827137-7E8C-9450-0B31-EA5F5E6F8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400" name="Ovaal 6399">
                      <a:extLst>
                        <a:ext uri="{FF2B5EF4-FFF2-40B4-BE49-F238E27FC236}">
                          <a16:creationId xmlns:a16="http://schemas.microsoft.com/office/drawing/2014/main" id="{61C926E7-5379-F393-85B4-4B83266C2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29" name="Groep 6328">
                  <a:extLst>
                    <a:ext uri="{FF2B5EF4-FFF2-40B4-BE49-F238E27FC236}">
                      <a16:creationId xmlns:a16="http://schemas.microsoft.com/office/drawing/2014/main" id="{E840B6C1-7F02-E2E0-79E1-324E4216358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82" name="Groep 6381">
                    <a:extLst>
                      <a:ext uri="{FF2B5EF4-FFF2-40B4-BE49-F238E27FC236}">
                        <a16:creationId xmlns:a16="http://schemas.microsoft.com/office/drawing/2014/main" id="{E2B914AC-48BF-5F78-92CD-CE881D73D7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89" name="Ovaal 6388">
                      <a:extLst>
                        <a:ext uri="{FF2B5EF4-FFF2-40B4-BE49-F238E27FC236}">
                          <a16:creationId xmlns:a16="http://schemas.microsoft.com/office/drawing/2014/main" id="{B939DCF4-C326-A9F8-BD7C-C77A089DA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0" name="Ovaal 6389">
                      <a:extLst>
                        <a:ext uri="{FF2B5EF4-FFF2-40B4-BE49-F238E27FC236}">
                          <a16:creationId xmlns:a16="http://schemas.microsoft.com/office/drawing/2014/main" id="{FC6E780C-57E5-10F6-1C24-9EABFF353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1" name="Ovaal 6390">
                      <a:extLst>
                        <a:ext uri="{FF2B5EF4-FFF2-40B4-BE49-F238E27FC236}">
                          <a16:creationId xmlns:a16="http://schemas.microsoft.com/office/drawing/2014/main" id="{A6121C57-5AB8-CDB8-93F9-8C6652F62B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2" name="Ovaal 6391">
                      <a:extLst>
                        <a:ext uri="{FF2B5EF4-FFF2-40B4-BE49-F238E27FC236}">
                          <a16:creationId xmlns:a16="http://schemas.microsoft.com/office/drawing/2014/main" id="{35C9A681-B438-87B5-B0B3-B293A1B9C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3" name="Ovaal 6392">
                      <a:extLst>
                        <a:ext uri="{FF2B5EF4-FFF2-40B4-BE49-F238E27FC236}">
                          <a16:creationId xmlns:a16="http://schemas.microsoft.com/office/drawing/2014/main" id="{A5C9D6DF-75E8-561E-DD01-D2556CB13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83" name="Groep 6382">
                    <a:extLst>
                      <a:ext uri="{FF2B5EF4-FFF2-40B4-BE49-F238E27FC236}">
                        <a16:creationId xmlns:a16="http://schemas.microsoft.com/office/drawing/2014/main" id="{0FA211A6-4D37-FB09-AD36-82EB060707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84" name="Ovaal 6383">
                      <a:extLst>
                        <a:ext uri="{FF2B5EF4-FFF2-40B4-BE49-F238E27FC236}">
                          <a16:creationId xmlns:a16="http://schemas.microsoft.com/office/drawing/2014/main" id="{CB4CBDB6-4878-60D9-18F9-CA4E4AF0E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5" name="Ovaal 6384">
                      <a:extLst>
                        <a:ext uri="{FF2B5EF4-FFF2-40B4-BE49-F238E27FC236}">
                          <a16:creationId xmlns:a16="http://schemas.microsoft.com/office/drawing/2014/main" id="{AC828DE1-3FCD-1813-0526-D0D19F2AF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6" name="Ovaal 6385">
                      <a:extLst>
                        <a:ext uri="{FF2B5EF4-FFF2-40B4-BE49-F238E27FC236}">
                          <a16:creationId xmlns:a16="http://schemas.microsoft.com/office/drawing/2014/main" id="{E174A780-3742-99A6-7A4D-1683441386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7" name="Ovaal 6386">
                      <a:extLst>
                        <a:ext uri="{FF2B5EF4-FFF2-40B4-BE49-F238E27FC236}">
                          <a16:creationId xmlns:a16="http://schemas.microsoft.com/office/drawing/2014/main" id="{34D43941-9D0F-1436-32C8-311712314F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8" name="Ovaal 6387">
                      <a:extLst>
                        <a:ext uri="{FF2B5EF4-FFF2-40B4-BE49-F238E27FC236}">
                          <a16:creationId xmlns:a16="http://schemas.microsoft.com/office/drawing/2014/main" id="{44417865-D72B-B0C9-319D-4C6F51D9C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0" name="Groep 6329">
                  <a:extLst>
                    <a:ext uri="{FF2B5EF4-FFF2-40B4-BE49-F238E27FC236}">
                      <a16:creationId xmlns:a16="http://schemas.microsoft.com/office/drawing/2014/main" id="{AB9860B6-3793-E6FA-4D52-1344418863F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70" name="Groep 6369">
                    <a:extLst>
                      <a:ext uri="{FF2B5EF4-FFF2-40B4-BE49-F238E27FC236}">
                        <a16:creationId xmlns:a16="http://schemas.microsoft.com/office/drawing/2014/main" id="{6C12605C-A819-FAAE-E086-A8A00529642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77" name="Ovaal 6376">
                      <a:extLst>
                        <a:ext uri="{FF2B5EF4-FFF2-40B4-BE49-F238E27FC236}">
                          <a16:creationId xmlns:a16="http://schemas.microsoft.com/office/drawing/2014/main" id="{93E1A587-82A3-7FCF-FDB0-AA63498C0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8" name="Ovaal 6377">
                      <a:extLst>
                        <a:ext uri="{FF2B5EF4-FFF2-40B4-BE49-F238E27FC236}">
                          <a16:creationId xmlns:a16="http://schemas.microsoft.com/office/drawing/2014/main" id="{ACEE6E17-7AEF-CC60-73F2-01FC740DE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9" name="Ovaal 6378">
                      <a:extLst>
                        <a:ext uri="{FF2B5EF4-FFF2-40B4-BE49-F238E27FC236}">
                          <a16:creationId xmlns:a16="http://schemas.microsoft.com/office/drawing/2014/main" id="{F1AC7E95-4347-CF1E-4579-FFBF5D41D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0" name="Ovaal 6379">
                      <a:extLst>
                        <a:ext uri="{FF2B5EF4-FFF2-40B4-BE49-F238E27FC236}">
                          <a16:creationId xmlns:a16="http://schemas.microsoft.com/office/drawing/2014/main" id="{215FDBDC-3B1D-A557-FA1C-2428A600D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1" name="Ovaal 6380">
                      <a:extLst>
                        <a:ext uri="{FF2B5EF4-FFF2-40B4-BE49-F238E27FC236}">
                          <a16:creationId xmlns:a16="http://schemas.microsoft.com/office/drawing/2014/main" id="{F5F4560E-EF97-35B4-A9BD-E2D17195E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71" name="Groep 6370">
                    <a:extLst>
                      <a:ext uri="{FF2B5EF4-FFF2-40B4-BE49-F238E27FC236}">
                        <a16:creationId xmlns:a16="http://schemas.microsoft.com/office/drawing/2014/main" id="{0B5A04AA-0496-81BD-1213-0C719314B7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72" name="Ovaal 6371">
                      <a:extLst>
                        <a:ext uri="{FF2B5EF4-FFF2-40B4-BE49-F238E27FC236}">
                          <a16:creationId xmlns:a16="http://schemas.microsoft.com/office/drawing/2014/main" id="{7F43FA7D-53BC-5888-F5E7-BE7F96B552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3" name="Ovaal 6372">
                      <a:extLst>
                        <a:ext uri="{FF2B5EF4-FFF2-40B4-BE49-F238E27FC236}">
                          <a16:creationId xmlns:a16="http://schemas.microsoft.com/office/drawing/2014/main" id="{55C0939A-5EF9-9D3F-92FA-A6B4D1F8D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4" name="Ovaal 6373">
                      <a:extLst>
                        <a:ext uri="{FF2B5EF4-FFF2-40B4-BE49-F238E27FC236}">
                          <a16:creationId xmlns:a16="http://schemas.microsoft.com/office/drawing/2014/main" id="{09B24609-50C6-1FFB-0AF0-115C1D95B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5" name="Ovaal 6374">
                      <a:extLst>
                        <a:ext uri="{FF2B5EF4-FFF2-40B4-BE49-F238E27FC236}">
                          <a16:creationId xmlns:a16="http://schemas.microsoft.com/office/drawing/2014/main" id="{6944B195-BE8A-1064-F8C0-08B27DD42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6" name="Ovaal 6375">
                      <a:extLst>
                        <a:ext uri="{FF2B5EF4-FFF2-40B4-BE49-F238E27FC236}">
                          <a16:creationId xmlns:a16="http://schemas.microsoft.com/office/drawing/2014/main" id="{DDA545C9-3A2C-699F-8994-32170536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1" name="Groep 6330">
                  <a:extLst>
                    <a:ext uri="{FF2B5EF4-FFF2-40B4-BE49-F238E27FC236}">
                      <a16:creationId xmlns:a16="http://schemas.microsoft.com/office/drawing/2014/main" id="{CBDC6454-A51A-9484-AF60-2AD9DB1C905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58" name="Groep 6357">
                    <a:extLst>
                      <a:ext uri="{FF2B5EF4-FFF2-40B4-BE49-F238E27FC236}">
                        <a16:creationId xmlns:a16="http://schemas.microsoft.com/office/drawing/2014/main" id="{CBEF768A-DAD9-C5B7-CF7F-861EDE8D7F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65" name="Ovaal 6364">
                      <a:extLst>
                        <a:ext uri="{FF2B5EF4-FFF2-40B4-BE49-F238E27FC236}">
                          <a16:creationId xmlns:a16="http://schemas.microsoft.com/office/drawing/2014/main" id="{9F320D83-940F-3417-213E-4089BB07F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6" name="Ovaal 6365">
                      <a:extLst>
                        <a:ext uri="{FF2B5EF4-FFF2-40B4-BE49-F238E27FC236}">
                          <a16:creationId xmlns:a16="http://schemas.microsoft.com/office/drawing/2014/main" id="{0626B48F-E181-E233-D70B-DCCFAEA1E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7" name="Ovaal 6366">
                      <a:extLst>
                        <a:ext uri="{FF2B5EF4-FFF2-40B4-BE49-F238E27FC236}">
                          <a16:creationId xmlns:a16="http://schemas.microsoft.com/office/drawing/2014/main" id="{14CC2F7F-8415-2A5F-F709-34A6E65C3E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8" name="Ovaal 6367">
                      <a:extLst>
                        <a:ext uri="{FF2B5EF4-FFF2-40B4-BE49-F238E27FC236}">
                          <a16:creationId xmlns:a16="http://schemas.microsoft.com/office/drawing/2014/main" id="{A019AF9F-6A3F-FD15-31BB-B925A8C7C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9" name="Ovaal 6368">
                      <a:extLst>
                        <a:ext uri="{FF2B5EF4-FFF2-40B4-BE49-F238E27FC236}">
                          <a16:creationId xmlns:a16="http://schemas.microsoft.com/office/drawing/2014/main" id="{63353356-2D34-3700-945A-84B63FAE6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59" name="Groep 6358">
                    <a:extLst>
                      <a:ext uri="{FF2B5EF4-FFF2-40B4-BE49-F238E27FC236}">
                        <a16:creationId xmlns:a16="http://schemas.microsoft.com/office/drawing/2014/main" id="{9E3A1FB9-AD03-7F61-8C96-2665B5EACA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60" name="Ovaal 6359">
                      <a:extLst>
                        <a:ext uri="{FF2B5EF4-FFF2-40B4-BE49-F238E27FC236}">
                          <a16:creationId xmlns:a16="http://schemas.microsoft.com/office/drawing/2014/main" id="{56642C3A-01EA-FEC1-FED7-BC91C7ADB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1" name="Ovaal 6360">
                      <a:extLst>
                        <a:ext uri="{FF2B5EF4-FFF2-40B4-BE49-F238E27FC236}">
                          <a16:creationId xmlns:a16="http://schemas.microsoft.com/office/drawing/2014/main" id="{1608269F-4D3C-55EF-56B5-6477E5E7C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2" name="Ovaal 6361">
                      <a:extLst>
                        <a:ext uri="{FF2B5EF4-FFF2-40B4-BE49-F238E27FC236}">
                          <a16:creationId xmlns:a16="http://schemas.microsoft.com/office/drawing/2014/main" id="{D600D03C-F4C5-8B36-6490-675568DDB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3" name="Ovaal 6362">
                      <a:extLst>
                        <a:ext uri="{FF2B5EF4-FFF2-40B4-BE49-F238E27FC236}">
                          <a16:creationId xmlns:a16="http://schemas.microsoft.com/office/drawing/2014/main" id="{27C7E4EF-5A57-D2A8-F86B-FCF0C85EE4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4" name="Ovaal 6363">
                      <a:extLst>
                        <a:ext uri="{FF2B5EF4-FFF2-40B4-BE49-F238E27FC236}">
                          <a16:creationId xmlns:a16="http://schemas.microsoft.com/office/drawing/2014/main" id="{7FE9B9DB-EA8D-8FC9-D075-A18C7606ED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2" name="Groep 6331">
                  <a:extLst>
                    <a:ext uri="{FF2B5EF4-FFF2-40B4-BE49-F238E27FC236}">
                      <a16:creationId xmlns:a16="http://schemas.microsoft.com/office/drawing/2014/main" id="{28D59315-4DD6-F71E-F521-DCD7629E012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46" name="Groep 6345">
                    <a:extLst>
                      <a:ext uri="{FF2B5EF4-FFF2-40B4-BE49-F238E27FC236}">
                        <a16:creationId xmlns:a16="http://schemas.microsoft.com/office/drawing/2014/main" id="{6175A90C-9316-DF06-BF95-9A1ABA27E23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53" name="Ovaal 6352">
                      <a:extLst>
                        <a:ext uri="{FF2B5EF4-FFF2-40B4-BE49-F238E27FC236}">
                          <a16:creationId xmlns:a16="http://schemas.microsoft.com/office/drawing/2014/main" id="{15016B31-02A0-5F38-69D8-D762E105F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4" name="Ovaal 6353">
                      <a:extLst>
                        <a:ext uri="{FF2B5EF4-FFF2-40B4-BE49-F238E27FC236}">
                          <a16:creationId xmlns:a16="http://schemas.microsoft.com/office/drawing/2014/main" id="{265EB0B9-8C4B-E734-C996-0612C2C1F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5" name="Ovaal 6354">
                      <a:extLst>
                        <a:ext uri="{FF2B5EF4-FFF2-40B4-BE49-F238E27FC236}">
                          <a16:creationId xmlns:a16="http://schemas.microsoft.com/office/drawing/2014/main" id="{A461BBA7-6274-E119-828A-0E15F8C39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6" name="Ovaal 6355">
                      <a:extLst>
                        <a:ext uri="{FF2B5EF4-FFF2-40B4-BE49-F238E27FC236}">
                          <a16:creationId xmlns:a16="http://schemas.microsoft.com/office/drawing/2014/main" id="{52C6C328-DC9D-D675-6220-BB4D9A0B32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7" name="Ovaal 6356">
                      <a:extLst>
                        <a:ext uri="{FF2B5EF4-FFF2-40B4-BE49-F238E27FC236}">
                          <a16:creationId xmlns:a16="http://schemas.microsoft.com/office/drawing/2014/main" id="{50DE976F-2789-C49F-00D2-19B2C5AD5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47" name="Groep 6346">
                    <a:extLst>
                      <a:ext uri="{FF2B5EF4-FFF2-40B4-BE49-F238E27FC236}">
                        <a16:creationId xmlns:a16="http://schemas.microsoft.com/office/drawing/2014/main" id="{3BA28BF4-0C10-9AA8-3BEB-50E857C571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48" name="Ovaal 6347">
                      <a:extLst>
                        <a:ext uri="{FF2B5EF4-FFF2-40B4-BE49-F238E27FC236}">
                          <a16:creationId xmlns:a16="http://schemas.microsoft.com/office/drawing/2014/main" id="{362A4037-1449-3C6F-1DCE-65D64DA69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9" name="Ovaal 6348">
                      <a:extLst>
                        <a:ext uri="{FF2B5EF4-FFF2-40B4-BE49-F238E27FC236}">
                          <a16:creationId xmlns:a16="http://schemas.microsoft.com/office/drawing/2014/main" id="{E44DB4D4-B621-EEC5-7D35-A23A2A8BC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0" name="Ovaal 6349">
                      <a:extLst>
                        <a:ext uri="{FF2B5EF4-FFF2-40B4-BE49-F238E27FC236}">
                          <a16:creationId xmlns:a16="http://schemas.microsoft.com/office/drawing/2014/main" id="{336A23DB-5ECA-9940-C86C-015DFDA18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1" name="Ovaal 6350">
                      <a:extLst>
                        <a:ext uri="{FF2B5EF4-FFF2-40B4-BE49-F238E27FC236}">
                          <a16:creationId xmlns:a16="http://schemas.microsoft.com/office/drawing/2014/main" id="{96259DB5-6B2E-2D95-8B4C-096853E6C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52" name="Ovaal 6351">
                      <a:extLst>
                        <a:ext uri="{FF2B5EF4-FFF2-40B4-BE49-F238E27FC236}">
                          <a16:creationId xmlns:a16="http://schemas.microsoft.com/office/drawing/2014/main" id="{0FC6E9C6-6EE8-EF54-03EF-9C3A0649A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333" name="Groep 6332">
                  <a:extLst>
                    <a:ext uri="{FF2B5EF4-FFF2-40B4-BE49-F238E27FC236}">
                      <a16:creationId xmlns:a16="http://schemas.microsoft.com/office/drawing/2014/main" id="{BDB616A9-6022-5F5F-DF28-5743825E38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34" name="Groep 6333">
                    <a:extLst>
                      <a:ext uri="{FF2B5EF4-FFF2-40B4-BE49-F238E27FC236}">
                        <a16:creationId xmlns:a16="http://schemas.microsoft.com/office/drawing/2014/main" id="{085FEC02-12DD-06EB-10B7-B09ED5DD14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41" name="Ovaal 6340">
                      <a:extLst>
                        <a:ext uri="{FF2B5EF4-FFF2-40B4-BE49-F238E27FC236}">
                          <a16:creationId xmlns:a16="http://schemas.microsoft.com/office/drawing/2014/main" id="{B8143B75-BAC3-3EF4-F6D8-EA1BEE9D6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2" name="Ovaal 6341">
                      <a:extLst>
                        <a:ext uri="{FF2B5EF4-FFF2-40B4-BE49-F238E27FC236}">
                          <a16:creationId xmlns:a16="http://schemas.microsoft.com/office/drawing/2014/main" id="{F9602111-116E-CD20-9C9C-8AD030D4F4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3" name="Ovaal 6342">
                      <a:extLst>
                        <a:ext uri="{FF2B5EF4-FFF2-40B4-BE49-F238E27FC236}">
                          <a16:creationId xmlns:a16="http://schemas.microsoft.com/office/drawing/2014/main" id="{5078F090-2972-1EF5-A7C5-05A04709D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4" name="Ovaal 6343">
                      <a:extLst>
                        <a:ext uri="{FF2B5EF4-FFF2-40B4-BE49-F238E27FC236}">
                          <a16:creationId xmlns:a16="http://schemas.microsoft.com/office/drawing/2014/main" id="{95EBDB76-C642-B2FF-CCCB-A85F420AD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5" name="Ovaal 6344">
                      <a:extLst>
                        <a:ext uri="{FF2B5EF4-FFF2-40B4-BE49-F238E27FC236}">
                          <a16:creationId xmlns:a16="http://schemas.microsoft.com/office/drawing/2014/main" id="{454F4753-9FC5-9AC6-EA19-83DE04CA3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35" name="Groep 6334">
                    <a:extLst>
                      <a:ext uri="{FF2B5EF4-FFF2-40B4-BE49-F238E27FC236}">
                        <a16:creationId xmlns:a16="http://schemas.microsoft.com/office/drawing/2014/main" id="{15BE4097-8751-656D-3FE9-B04AB3D94E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36" name="Ovaal 6335">
                      <a:extLst>
                        <a:ext uri="{FF2B5EF4-FFF2-40B4-BE49-F238E27FC236}">
                          <a16:creationId xmlns:a16="http://schemas.microsoft.com/office/drawing/2014/main" id="{93362B5F-4C65-5A3C-76E4-BB2367E49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7" name="Ovaal 6336">
                      <a:extLst>
                        <a:ext uri="{FF2B5EF4-FFF2-40B4-BE49-F238E27FC236}">
                          <a16:creationId xmlns:a16="http://schemas.microsoft.com/office/drawing/2014/main" id="{65EF6671-D038-B269-EDFE-75E1F72BC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8" name="Ovaal 6337">
                      <a:extLst>
                        <a:ext uri="{FF2B5EF4-FFF2-40B4-BE49-F238E27FC236}">
                          <a16:creationId xmlns:a16="http://schemas.microsoft.com/office/drawing/2014/main" id="{5D34737B-C7E2-3C07-BF8F-6C3D46AB6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9" name="Ovaal 6338">
                      <a:extLst>
                        <a:ext uri="{FF2B5EF4-FFF2-40B4-BE49-F238E27FC236}">
                          <a16:creationId xmlns:a16="http://schemas.microsoft.com/office/drawing/2014/main" id="{FBF0E6A5-4909-A612-FCAE-2FF40CDB9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0" name="Ovaal 6339">
                      <a:extLst>
                        <a:ext uri="{FF2B5EF4-FFF2-40B4-BE49-F238E27FC236}">
                          <a16:creationId xmlns:a16="http://schemas.microsoft.com/office/drawing/2014/main" id="{53315B8F-98F7-09E6-BD0F-0127FA91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59" name="Groep 5058">
              <a:extLst>
                <a:ext uri="{FF2B5EF4-FFF2-40B4-BE49-F238E27FC236}">
                  <a16:creationId xmlns:a16="http://schemas.microsoft.com/office/drawing/2014/main" id="{44A51F34-1274-15AD-934A-92DEA95BD3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902" name="Groep 5901">
                <a:extLst>
                  <a:ext uri="{FF2B5EF4-FFF2-40B4-BE49-F238E27FC236}">
                    <a16:creationId xmlns:a16="http://schemas.microsoft.com/office/drawing/2014/main" id="{609C0D73-F361-4014-7828-B0B7C3C862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218" name="Groep 6217">
                  <a:extLst>
                    <a:ext uri="{FF2B5EF4-FFF2-40B4-BE49-F238E27FC236}">
                      <a16:creationId xmlns:a16="http://schemas.microsoft.com/office/drawing/2014/main" id="{8B5F98E5-68A8-6E71-428C-236C2DF8944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310" name="Groep 6309">
                    <a:extLst>
                      <a:ext uri="{FF2B5EF4-FFF2-40B4-BE49-F238E27FC236}">
                        <a16:creationId xmlns:a16="http://schemas.microsoft.com/office/drawing/2014/main" id="{AAEF8F2D-AA34-4DA5-678D-C10DC39F2D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7" name="Ovaal 6316">
                      <a:extLst>
                        <a:ext uri="{FF2B5EF4-FFF2-40B4-BE49-F238E27FC236}">
                          <a16:creationId xmlns:a16="http://schemas.microsoft.com/office/drawing/2014/main" id="{6126B469-5471-0451-4CAB-6195DDDFA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8" name="Ovaal 6317">
                      <a:extLst>
                        <a:ext uri="{FF2B5EF4-FFF2-40B4-BE49-F238E27FC236}">
                          <a16:creationId xmlns:a16="http://schemas.microsoft.com/office/drawing/2014/main" id="{41033458-D059-984A-8C36-FB910579F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9" name="Ovaal 6318">
                      <a:extLst>
                        <a:ext uri="{FF2B5EF4-FFF2-40B4-BE49-F238E27FC236}">
                          <a16:creationId xmlns:a16="http://schemas.microsoft.com/office/drawing/2014/main" id="{B4728822-30E1-DC25-23EC-4948D8A46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0" name="Ovaal 6319">
                      <a:extLst>
                        <a:ext uri="{FF2B5EF4-FFF2-40B4-BE49-F238E27FC236}">
                          <a16:creationId xmlns:a16="http://schemas.microsoft.com/office/drawing/2014/main" id="{61AEA60F-C407-CED3-2DBD-66F095AE1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1" name="Ovaal 6320">
                      <a:extLst>
                        <a:ext uri="{FF2B5EF4-FFF2-40B4-BE49-F238E27FC236}">
                          <a16:creationId xmlns:a16="http://schemas.microsoft.com/office/drawing/2014/main" id="{D40D5764-FC01-B848-9F00-F2BFCBD67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311" name="Groep 6310">
                    <a:extLst>
                      <a:ext uri="{FF2B5EF4-FFF2-40B4-BE49-F238E27FC236}">
                        <a16:creationId xmlns:a16="http://schemas.microsoft.com/office/drawing/2014/main" id="{701DD56D-1750-B4C3-6722-D35A56B323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12" name="Ovaal 6311">
                      <a:extLst>
                        <a:ext uri="{FF2B5EF4-FFF2-40B4-BE49-F238E27FC236}">
                          <a16:creationId xmlns:a16="http://schemas.microsoft.com/office/drawing/2014/main" id="{A9497884-849F-6FDC-4B0A-B9B65E9949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3" name="Ovaal 6312">
                      <a:extLst>
                        <a:ext uri="{FF2B5EF4-FFF2-40B4-BE49-F238E27FC236}">
                          <a16:creationId xmlns:a16="http://schemas.microsoft.com/office/drawing/2014/main" id="{0B80C8B6-64FC-D4F6-B44A-420D60529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4" name="Ovaal 6313">
                      <a:extLst>
                        <a:ext uri="{FF2B5EF4-FFF2-40B4-BE49-F238E27FC236}">
                          <a16:creationId xmlns:a16="http://schemas.microsoft.com/office/drawing/2014/main" id="{4E6A0F99-BFAA-EDCE-4B39-A2310045C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5" name="Ovaal 6314">
                      <a:extLst>
                        <a:ext uri="{FF2B5EF4-FFF2-40B4-BE49-F238E27FC236}">
                          <a16:creationId xmlns:a16="http://schemas.microsoft.com/office/drawing/2014/main" id="{55335A0B-EA88-C525-D0AF-628AE2FDB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6" name="Ovaal 6315">
                      <a:extLst>
                        <a:ext uri="{FF2B5EF4-FFF2-40B4-BE49-F238E27FC236}">
                          <a16:creationId xmlns:a16="http://schemas.microsoft.com/office/drawing/2014/main" id="{B092FA2F-CA4D-3359-EF1B-947E9FE54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19" name="Groep 6218">
                  <a:extLst>
                    <a:ext uri="{FF2B5EF4-FFF2-40B4-BE49-F238E27FC236}">
                      <a16:creationId xmlns:a16="http://schemas.microsoft.com/office/drawing/2014/main" id="{5050D32A-50DF-5F72-AE04-433B0132D6C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98" name="Groep 6297">
                    <a:extLst>
                      <a:ext uri="{FF2B5EF4-FFF2-40B4-BE49-F238E27FC236}">
                        <a16:creationId xmlns:a16="http://schemas.microsoft.com/office/drawing/2014/main" id="{02CC23FE-5CD5-77BF-3009-E286F8A14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5" name="Ovaal 6304">
                      <a:extLst>
                        <a:ext uri="{FF2B5EF4-FFF2-40B4-BE49-F238E27FC236}">
                          <a16:creationId xmlns:a16="http://schemas.microsoft.com/office/drawing/2014/main" id="{7E414675-9481-B8F0-4D1C-915F8E624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6" name="Ovaal 6305">
                      <a:extLst>
                        <a:ext uri="{FF2B5EF4-FFF2-40B4-BE49-F238E27FC236}">
                          <a16:creationId xmlns:a16="http://schemas.microsoft.com/office/drawing/2014/main" id="{B35F5C54-A847-D672-12EF-FAD25114FE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7" name="Ovaal 6306">
                      <a:extLst>
                        <a:ext uri="{FF2B5EF4-FFF2-40B4-BE49-F238E27FC236}">
                          <a16:creationId xmlns:a16="http://schemas.microsoft.com/office/drawing/2014/main" id="{79DD8BE3-8555-F65E-FFD6-273C54A7AB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8" name="Ovaal 6307">
                      <a:extLst>
                        <a:ext uri="{FF2B5EF4-FFF2-40B4-BE49-F238E27FC236}">
                          <a16:creationId xmlns:a16="http://schemas.microsoft.com/office/drawing/2014/main" id="{CE0D0A22-95C2-5463-9977-5F6CC34AD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9" name="Ovaal 6308">
                      <a:extLst>
                        <a:ext uri="{FF2B5EF4-FFF2-40B4-BE49-F238E27FC236}">
                          <a16:creationId xmlns:a16="http://schemas.microsoft.com/office/drawing/2014/main" id="{AE7EDD84-D277-2D66-6E97-7C4230FBA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99" name="Groep 6298">
                    <a:extLst>
                      <a:ext uri="{FF2B5EF4-FFF2-40B4-BE49-F238E27FC236}">
                        <a16:creationId xmlns:a16="http://schemas.microsoft.com/office/drawing/2014/main" id="{8F3CAEB1-76D9-28D5-B633-136ECBB059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0" name="Ovaal 6299">
                      <a:extLst>
                        <a:ext uri="{FF2B5EF4-FFF2-40B4-BE49-F238E27FC236}">
                          <a16:creationId xmlns:a16="http://schemas.microsoft.com/office/drawing/2014/main" id="{581233B3-AA8C-6925-45A1-B9D61E34E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1" name="Ovaal 6300">
                      <a:extLst>
                        <a:ext uri="{FF2B5EF4-FFF2-40B4-BE49-F238E27FC236}">
                          <a16:creationId xmlns:a16="http://schemas.microsoft.com/office/drawing/2014/main" id="{1AA48D72-F7A9-7F24-240C-EE7ECBDEE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2" name="Ovaal 6301">
                      <a:extLst>
                        <a:ext uri="{FF2B5EF4-FFF2-40B4-BE49-F238E27FC236}">
                          <a16:creationId xmlns:a16="http://schemas.microsoft.com/office/drawing/2014/main" id="{A4B6F528-E00B-C464-AB8F-9D1A45F867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3" name="Ovaal 6302">
                      <a:extLst>
                        <a:ext uri="{FF2B5EF4-FFF2-40B4-BE49-F238E27FC236}">
                          <a16:creationId xmlns:a16="http://schemas.microsoft.com/office/drawing/2014/main" id="{CD43DF91-38D0-3CF5-9703-C4D194796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04" name="Ovaal 6303">
                      <a:extLst>
                        <a:ext uri="{FF2B5EF4-FFF2-40B4-BE49-F238E27FC236}">
                          <a16:creationId xmlns:a16="http://schemas.microsoft.com/office/drawing/2014/main" id="{FB530F9F-339D-8048-D25F-D39F3A3A3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0" name="Groep 6219">
                  <a:extLst>
                    <a:ext uri="{FF2B5EF4-FFF2-40B4-BE49-F238E27FC236}">
                      <a16:creationId xmlns:a16="http://schemas.microsoft.com/office/drawing/2014/main" id="{F9A3CC02-5122-95F4-B58B-8203F23931B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86" name="Groep 6285">
                    <a:extLst>
                      <a:ext uri="{FF2B5EF4-FFF2-40B4-BE49-F238E27FC236}">
                        <a16:creationId xmlns:a16="http://schemas.microsoft.com/office/drawing/2014/main" id="{E6F21EF7-EAD8-642B-DD8F-6BC6775205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93" name="Ovaal 6292">
                      <a:extLst>
                        <a:ext uri="{FF2B5EF4-FFF2-40B4-BE49-F238E27FC236}">
                          <a16:creationId xmlns:a16="http://schemas.microsoft.com/office/drawing/2014/main" id="{8CB7993D-6F6D-67A3-F233-CF212913D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4" name="Ovaal 6293">
                      <a:extLst>
                        <a:ext uri="{FF2B5EF4-FFF2-40B4-BE49-F238E27FC236}">
                          <a16:creationId xmlns:a16="http://schemas.microsoft.com/office/drawing/2014/main" id="{F5E90CFA-470A-41AA-14C9-2BEFB1BE8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5" name="Ovaal 6294">
                      <a:extLst>
                        <a:ext uri="{FF2B5EF4-FFF2-40B4-BE49-F238E27FC236}">
                          <a16:creationId xmlns:a16="http://schemas.microsoft.com/office/drawing/2014/main" id="{F8C04B08-E461-4495-0B57-9C4E5B2BC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6" name="Ovaal 6295">
                      <a:extLst>
                        <a:ext uri="{FF2B5EF4-FFF2-40B4-BE49-F238E27FC236}">
                          <a16:creationId xmlns:a16="http://schemas.microsoft.com/office/drawing/2014/main" id="{E45A78C1-70C9-1389-EDDD-836718CC6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7" name="Ovaal 6296">
                      <a:extLst>
                        <a:ext uri="{FF2B5EF4-FFF2-40B4-BE49-F238E27FC236}">
                          <a16:creationId xmlns:a16="http://schemas.microsoft.com/office/drawing/2014/main" id="{103E9EE6-7B9B-0939-5AC7-D99DD7439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87" name="Groep 6286">
                    <a:extLst>
                      <a:ext uri="{FF2B5EF4-FFF2-40B4-BE49-F238E27FC236}">
                        <a16:creationId xmlns:a16="http://schemas.microsoft.com/office/drawing/2014/main" id="{61380B62-0B5C-60A2-AED4-F7A4F260E3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88" name="Ovaal 6287">
                      <a:extLst>
                        <a:ext uri="{FF2B5EF4-FFF2-40B4-BE49-F238E27FC236}">
                          <a16:creationId xmlns:a16="http://schemas.microsoft.com/office/drawing/2014/main" id="{C1118EFB-444D-FE05-9AD4-C9A99DD1F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9" name="Ovaal 6288">
                      <a:extLst>
                        <a:ext uri="{FF2B5EF4-FFF2-40B4-BE49-F238E27FC236}">
                          <a16:creationId xmlns:a16="http://schemas.microsoft.com/office/drawing/2014/main" id="{65F2A3B0-C66C-E5B4-F19C-3D318834F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0" name="Ovaal 6289">
                      <a:extLst>
                        <a:ext uri="{FF2B5EF4-FFF2-40B4-BE49-F238E27FC236}">
                          <a16:creationId xmlns:a16="http://schemas.microsoft.com/office/drawing/2014/main" id="{9AEF16BA-33EF-4208-0AC3-3289EB08C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1" name="Ovaal 6290">
                      <a:extLst>
                        <a:ext uri="{FF2B5EF4-FFF2-40B4-BE49-F238E27FC236}">
                          <a16:creationId xmlns:a16="http://schemas.microsoft.com/office/drawing/2014/main" id="{82CE9DB7-D89A-A9CD-6C3A-847BF18C5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92" name="Ovaal 6291">
                      <a:extLst>
                        <a:ext uri="{FF2B5EF4-FFF2-40B4-BE49-F238E27FC236}">
                          <a16:creationId xmlns:a16="http://schemas.microsoft.com/office/drawing/2014/main" id="{6D63929F-65D2-D2E6-6F01-114068DA2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1" name="Groep 6220">
                  <a:extLst>
                    <a:ext uri="{FF2B5EF4-FFF2-40B4-BE49-F238E27FC236}">
                      <a16:creationId xmlns:a16="http://schemas.microsoft.com/office/drawing/2014/main" id="{66FFE144-05AF-8565-6EE8-654656C46E9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74" name="Groep 6273">
                    <a:extLst>
                      <a:ext uri="{FF2B5EF4-FFF2-40B4-BE49-F238E27FC236}">
                        <a16:creationId xmlns:a16="http://schemas.microsoft.com/office/drawing/2014/main" id="{28BD933D-4F51-65C5-10E4-C577F62A47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81" name="Ovaal 6280">
                      <a:extLst>
                        <a:ext uri="{FF2B5EF4-FFF2-40B4-BE49-F238E27FC236}">
                          <a16:creationId xmlns:a16="http://schemas.microsoft.com/office/drawing/2014/main" id="{547116B1-B134-369D-7F57-8E180CF15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2" name="Ovaal 6281">
                      <a:extLst>
                        <a:ext uri="{FF2B5EF4-FFF2-40B4-BE49-F238E27FC236}">
                          <a16:creationId xmlns:a16="http://schemas.microsoft.com/office/drawing/2014/main" id="{C03B7D69-A69A-E660-ECF6-F5DF1D82F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3" name="Ovaal 6282">
                      <a:extLst>
                        <a:ext uri="{FF2B5EF4-FFF2-40B4-BE49-F238E27FC236}">
                          <a16:creationId xmlns:a16="http://schemas.microsoft.com/office/drawing/2014/main" id="{86F89E8E-4E86-8E19-C125-97568F6AC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4" name="Ovaal 6283">
                      <a:extLst>
                        <a:ext uri="{FF2B5EF4-FFF2-40B4-BE49-F238E27FC236}">
                          <a16:creationId xmlns:a16="http://schemas.microsoft.com/office/drawing/2014/main" id="{3C30552D-D812-CB08-3025-09890FACB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5" name="Ovaal 6284">
                      <a:extLst>
                        <a:ext uri="{FF2B5EF4-FFF2-40B4-BE49-F238E27FC236}">
                          <a16:creationId xmlns:a16="http://schemas.microsoft.com/office/drawing/2014/main" id="{D96D66E5-A7F3-C795-107B-D901FC7222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75" name="Groep 6274">
                    <a:extLst>
                      <a:ext uri="{FF2B5EF4-FFF2-40B4-BE49-F238E27FC236}">
                        <a16:creationId xmlns:a16="http://schemas.microsoft.com/office/drawing/2014/main" id="{AEEEC176-3D4D-C3CF-C77E-DE722BE5FB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76" name="Ovaal 6275">
                      <a:extLst>
                        <a:ext uri="{FF2B5EF4-FFF2-40B4-BE49-F238E27FC236}">
                          <a16:creationId xmlns:a16="http://schemas.microsoft.com/office/drawing/2014/main" id="{F3D877EA-3251-ECB8-AB63-FDA07F939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7" name="Ovaal 6276">
                      <a:extLst>
                        <a:ext uri="{FF2B5EF4-FFF2-40B4-BE49-F238E27FC236}">
                          <a16:creationId xmlns:a16="http://schemas.microsoft.com/office/drawing/2014/main" id="{00F18D14-EEB0-1437-FE2F-16FDB84004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8" name="Ovaal 6277">
                      <a:extLst>
                        <a:ext uri="{FF2B5EF4-FFF2-40B4-BE49-F238E27FC236}">
                          <a16:creationId xmlns:a16="http://schemas.microsoft.com/office/drawing/2014/main" id="{E21E56BE-3E82-AB71-1D42-03E8D9F90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9" name="Ovaal 6278">
                      <a:extLst>
                        <a:ext uri="{FF2B5EF4-FFF2-40B4-BE49-F238E27FC236}">
                          <a16:creationId xmlns:a16="http://schemas.microsoft.com/office/drawing/2014/main" id="{56560728-A9E7-4FD4-EB81-1EBBA00A89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80" name="Ovaal 6279">
                      <a:extLst>
                        <a:ext uri="{FF2B5EF4-FFF2-40B4-BE49-F238E27FC236}">
                          <a16:creationId xmlns:a16="http://schemas.microsoft.com/office/drawing/2014/main" id="{E8247408-C730-7696-B300-3CA0AE49C3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2" name="Groep 6221">
                  <a:extLst>
                    <a:ext uri="{FF2B5EF4-FFF2-40B4-BE49-F238E27FC236}">
                      <a16:creationId xmlns:a16="http://schemas.microsoft.com/office/drawing/2014/main" id="{ED1FBB73-C089-52B7-AF33-3BDD61CD252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62" name="Groep 6261">
                    <a:extLst>
                      <a:ext uri="{FF2B5EF4-FFF2-40B4-BE49-F238E27FC236}">
                        <a16:creationId xmlns:a16="http://schemas.microsoft.com/office/drawing/2014/main" id="{6EE2DB35-9597-B56E-9ECA-F8655E6147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9" name="Ovaal 6268">
                      <a:extLst>
                        <a:ext uri="{FF2B5EF4-FFF2-40B4-BE49-F238E27FC236}">
                          <a16:creationId xmlns:a16="http://schemas.microsoft.com/office/drawing/2014/main" id="{DE20B0DC-2C2A-2842-B3B8-D2D2E19F6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0" name="Ovaal 6269">
                      <a:extLst>
                        <a:ext uri="{FF2B5EF4-FFF2-40B4-BE49-F238E27FC236}">
                          <a16:creationId xmlns:a16="http://schemas.microsoft.com/office/drawing/2014/main" id="{372AB5F3-2252-9B4E-8013-4E10549D29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1" name="Ovaal 6270">
                      <a:extLst>
                        <a:ext uri="{FF2B5EF4-FFF2-40B4-BE49-F238E27FC236}">
                          <a16:creationId xmlns:a16="http://schemas.microsoft.com/office/drawing/2014/main" id="{D2542DA4-520B-9041-799B-7B2077FB5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2" name="Ovaal 6271">
                      <a:extLst>
                        <a:ext uri="{FF2B5EF4-FFF2-40B4-BE49-F238E27FC236}">
                          <a16:creationId xmlns:a16="http://schemas.microsoft.com/office/drawing/2014/main" id="{58355B5A-F4C4-D3C5-BED0-3D675C96E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3" name="Ovaal 6272">
                      <a:extLst>
                        <a:ext uri="{FF2B5EF4-FFF2-40B4-BE49-F238E27FC236}">
                          <a16:creationId xmlns:a16="http://schemas.microsoft.com/office/drawing/2014/main" id="{6596C13C-FAFE-F54A-5CC2-8944052DA5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63" name="Groep 6262">
                    <a:extLst>
                      <a:ext uri="{FF2B5EF4-FFF2-40B4-BE49-F238E27FC236}">
                        <a16:creationId xmlns:a16="http://schemas.microsoft.com/office/drawing/2014/main" id="{23CB6584-B822-2B05-7058-9D42E55A1E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64" name="Ovaal 6263">
                      <a:extLst>
                        <a:ext uri="{FF2B5EF4-FFF2-40B4-BE49-F238E27FC236}">
                          <a16:creationId xmlns:a16="http://schemas.microsoft.com/office/drawing/2014/main" id="{3E7AD029-DB91-EEDD-F40B-65743DCCF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5" name="Ovaal 6264">
                      <a:extLst>
                        <a:ext uri="{FF2B5EF4-FFF2-40B4-BE49-F238E27FC236}">
                          <a16:creationId xmlns:a16="http://schemas.microsoft.com/office/drawing/2014/main" id="{1E476C38-CE3C-CCFC-61EA-386A8B81D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6" name="Ovaal 6265">
                      <a:extLst>
                        <a:ext uri="{FF2B5EF4-FFF2-40B4-BE49-F238E27FC236}">
                          <a16:creationId xmlns:a16="http://schemas.microsoft.com/office/drawing/2014/main" id="{05C46646-617E-6F2C-87FF-321B0067A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7" name="Ovaal 6266">
                      <a:extLst>
                        <a:ext uri="{FF2B5EF4-FFF2-40B4-BE49-F238E27FC236}">
                          <a16:creationId xmlns:a16="http://schemas.microsoft.com/office/drawing/2014/main" id="{BEA78304-F628-CCCD-46DB-B7820EE24E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8" name="Ovaal 6267">
                      <a:extLst>
                        <a:ext uri="{FF2B5EF4-FFF2-40B4-BE49-F238E27FC236}">
                          <a16:creationId xmlns:a16="http://schemas.microsoft.com/office/drawing/2014/main" id="{ADFBFE6D-824E-7D9B-DC5D-4E879E9BB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3" name="Groep 6222">
                  <a:extLst>
                    <a:ext uri="{FF2B5EF4-FFF2-40B4-BE49-F238E27FC236}">
                      <a16:creationId xmlns:a16="http://schemas.microsoft.com/office/drawing/2014/main" id="{30564BBE-F2E7-D80C-F1BA-03364A9B921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50" name="Groep 6249">
                    <a:extLst>
                      <a:ext uri="{FF2B5EF4-FFF2-40B4-BE49-F238E27FC236}">
                        <a16:creationId xmlns:a16="http://schemas.microsoft.com/office/drawing/2014/main" id="{5573EAB9-CDCB-C11A-FD5A-5D9A708779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57" name="Ovaal 6256">
                      <a:extLst>
                        <a:ext uri="{FF2B5EF4-FFF2-40B4-BE49-F238E27FC236}">
                          <a16:creationId xmlns:a16="http://schemas.microsoft.com/office/drawing/2014/main" id="{E68933D1-AC0B-919F-E4C7-B107BA36D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8" name="Ovaal 6257">
                      <a:extLst>
                        <a:ext uri="{FF2B5EF4-FFF2-40B4-BE49-F238E27FC236}">
                          <a16:creationId xmlns:a16="http://schemas.microsoft.com/office/drawing/2014/main" id="{7F59D513-4C12-ADDC-8B3F-AA2E7A74FF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9" name="Ovaal 6258">
                      <a:extLst>
                        <a:ext uri="{FF2B5EF4-FFF2-40B4-BE49-F238E27FC236}">
                          <a16:creationId xmlns:a16="http://schemas.microsoft.com/office/drawing/2014/main" id="{71A53420-F65D-2406-FE9D-14E11BB1F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0" name="Ovaal 6259">
                      <a:extLst>
                        <a:ext uri="{FF2B5EF4-FFF2-40B4-BE49-F238E27FC236}">
                          <a16:creationId xmlns:a16="http://schemas.microsoft.com/office/drawing/2014/main" id="{1B6EC9ED-5F87-F4D8-1300-A98B7A8BE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1" name="Ovaal 6260">
                      <a:extLst>
                        <a:ext uri="{FF2B5EF4-FFF2-40B4-BE49-F238E27FC236}">
                          <a16:creationId xmlns:a16="http://schemas.microsoft.com/office/drawing/2014/main" id="{E344DA0D-9118-5709-AE88-52CFEC548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51" name="Groep 6250">
                    <a:extLst>
                      <a:ext uri="{FF2B5EF4-FFF2-40B4-BE49-F238E27FC236}">
                        <a16:creationId xmlns:a16="http://schemas.microsoft.com/office/drawing/2014/main" id="{DE6BD9CF-3495-E46C-77B4-A5FFD128410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52" name="Ovaal 6251">
                      <a:extLst>
                        <a:ext uri="{FF2B5EF4-FFF2-40B4-BE49-F238E27FC236}">
                          <a16:creationId xmlns:a16="http://schemas.microsoft.com/office/drawing/2014/main" id="{54A57727-A39A-AA5D-4B76-8D08C5A50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3" name="Ovaal 6252">
                      <a:extLst>
                        <a:ext uri="{FF2B5EF4-FFF2-40B4-BE49-F238E27FC236}">
                          <a16:creationId xmlns:a16="http://schemas.microsoft.com/office/drawing/2014/main" id="{1E626551-46D3-01FD-3396-CD953BF39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4" name="Ovaal 6253">
                      <a:extLst>
                        <a:ext uri="{FF2B5EF4-FFF2-40B4-BE49-F238E27FC236}">
                          <a16:creationId xmlns:a16="http://schemas.microsoft.com/office/drawing/2014/main" id="{CDCAFE06-A1DD-44FC-5412-58F8407C7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5" name="Ovaal 6254">
                      <a:extLst>
                        <a:ext uri="{FF2B5EF4-FFF2-40B4-BE49-F238E27FC236}">
                          <a16:creationId xmlns:a16="http://schemas.microsoft.com/office/drawing/2014/main" id="{12FDC966-BB0B-6630-2A58-2D34E79C5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6" name="Ovaal 6255">
                      <a:extLst>
                        <a:ext uri="{FF2B5EF4-FFF2-40B4-BE49-F238E27FC236}">
                          <a16:creationId xmlns:a16="http://schemas.microsoft.com/office/drawing/2014/main" id="{A92F1712-C7FA-FDE9-916F-0FDAC97B3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4" name="Groep 6223">
                  <a:extLst>
                    <a:ext uri="{FF2B5EF4-FFF2-40B4-BE49-F238E27FC236}">
                      <a16:creationId xmlns:a16="http://schemas.microsoft.com/office/drawing/2014/main" id="{B1FB4418-FBBD-E786-8C2B-9470E88B17A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38" name="Groep 6237">
                    <a:extLst>
                      <a:ext uri="{FF2B5EF4-FFF2-40B4-BE49-F238E27FC236}">
                        <a16:creationId xmlns:a16="http://schemas.microsoft.com/office/drawing/2014/main" id="{4EE3103A-B362-5659-1EC1-E1C0E83F7E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45" name="Ovaal 6244">
                      <a:extLst>
                        <a:ext uri="{FF2B5EF4-FFF2-40B4-BE49-F238E27FC236}">
                          <a16:creationId xmlns:a16="http://schemas.microsoft.com/office/drawing/2014/main" id="{A6C9E02C-A145-9450-C609-1D23683E6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6" name="Ovaal 6245">
                      <a:extLst>
                        <a:ext uri="{FF2B5EF4-FFF2-40B4-BE49-F238E27FC236}">
                          <a16:creationId xmlns:a16="http://schemas.microsoft.com/office/drawing/2014/main" id="{43619E11-CEB8-B5F3-52A6-CB7E4B11C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7" name="Ovaal 6246">
                      <a:extLst>
                        <a:ext uri="{FF2B5EF4-FFF2-40B4-BE49-F238E27FC236}">
                          <a16:creationId xmlns:a16="http://schemas.microsoft.com/office/drawing/2014/main" id="{6AE80683-BDEA-BCD7-8D65-354797829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8" name="Ovaal 6247">
                      <a:extLst>
                        <a:ext uri="{FF2B5EF4-FFF2-40B4-BE49-F238E27FC236}">
                          <a16:creationId xmlns:a16="http://schemas.microsoft.com/office/drawing/2014/main" id="{6732AEF2-97BE-43EC-8A9D-EC94743CD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9" name="Ovaal 6248">
                      <a:extLst>
                        <a:ext uri="{FF2B5EF4-FFF2-40B4-BE49-F238E27FC236}">
                          <a16:creationId xmlns:a16="http://schemas.microsoft.com/office/drawing/2014/main" id="{F393F68E-2350-06AF-008D-1CF3712C9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39" name="Groep 6238">
                    <a:extLst>
                      <a:ext uri="{FF2B5EF4-FFF2-40B4-BE49-F238E27FC236}">
                        <a16:creationId xmlns:a16="http://schemas.microsoft.com/office/drawing/2014/main" id="{C46F6F36-375B-B70E-C8CB-7C7B54BB72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40" name="Ovaal 6239">
                      <a:extLst>
                        <a:ext uri="{FF2B5EF4-FFF2-40B4-BE49-F238E27FC236}">
                          <a16:creationId xmlns:a16="http://schemas.microsoft.com/office/drawing/2014/main" id="{8DF64DAE-9C58-8FFD-C8C4-26F2ABD40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1" name="Ovaal 6240">
                      <a:extLst>
                        <a:ext uri="{FF2B5EF4-FFF2-40B4-BE49-F238E27FC236}">
                          <a16:creationId xmlns:a16="http://schemas.microsoft.com/office/drawing/2014/main" id="{06413C57-8B1D-3A1B-3160-781AFA006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2" name="Ovaal 6241">
                      <a:extLst>
                        <a:ext uri="{FF2B5EF4-FFF2-40B4-BE49-F238E27FC236}">
                          <a16:creationId xmlns:a16="http://schemas.microsoft.com/office/drawing/2014/main" id="{01CE8D0E-748E-F1F9-B3E3-5EF978D64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3" name="Ovaal 6242">
                      <a:extLst>
                        <a:ext uri="{FF2B5EF4-FFF2-40B4-BE49-F238E27FC236}">
                          <a16:creationId xmlns:a16="http://schemas.microsoft.com/office/drawing/2014/main" id="{2FE660C5-8C47-91A8-5A27-49CB552CE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4" name="Ovaal 6243">
                      <a:extLst>
                        <a:ext uri="{FF2B5EF4-FFF2-40B4-BE49-F238E27FC236}">
                          <a16:creationId xmlns:a16="http://schemas.microsoft.com/office/drawing/2014/main" id="{7C41B6CF-1797-A16A-9599-48071B6FA7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225" name="Groep 6224">
                  <a:extLst>
                    <a:ext uri="{FF2B5EF4-FFF2-40B4-BE49-F238E27FC236}">
                      <a16:creationId xmlns:a16="http://schemas.microsoft.com/office/drawing/2014/main" id="{9BF99997-7387-2233-76B6-DBB1A5FADD5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26" name="Groep 6225">
                    <a:extLst>
                      <a:ext uri="{FF2B5EF4-FFF2-40B4-BE49-F238E27FC236}">
                        <a16:creationId xmlns:a16="http://schemas.microsoft.com/office/drawing/2014/main" id="{252E65F3-B9C0-0B78-0FAF-E563A0B772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33" name="Ovaal 6232">
                      <a:extLst>
                        <a:ext uri="{FF2B5EF4-FFF2-40B4-BE49-F238E27FC236}">
                          <a16:creationId xmlns:a16="http://schemas.microsoft.com/office/drawing/2014/main" id="{81EED390-B4D9-D53D-55EB-6531369D7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4" name="Ovaal 6233">
                      <a:extLst>
                        <a:ext uri="{FF2B5EF4-FFF2-40B4-BE49-F238E27FC236}">
                          <a16:creationId xmlns:a16="http://schemas.microsoft.com/office/drawing/2014/main" id="{4FDD7609-8B90-2EF7-ED72-FA25D1DC9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5" name="Ovaal 6234">
                      <a:extLst>
                        <a:ext uri="{FF2B5EF4-FFF2-40B4-BE49-F238E27FC236}">
                          <a16:creationId xmlns:a16="http://schemas.microsoft.com/office/drawing/2014/main" id="{2C011B8F-1DE9-3707-1606-E44BAA04F2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6" name="Ovaal 6235">
                      <a:extLst>
                        <a:ext uri="{FF2B5EF4-FFF2-40B4-BE49-F238E27FC236}">
                          <a16:creationId xmlns:a16="http://schemas.microsoft.com/office/drawing/2014/main" id="{6A87444C-A2C1-A782-8807-2D24FEEC8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7" name="Ovaal 6236">
                      <a:extLst>
                        <a:ext uri="{FF2B5EF4-FFF2-40B4-BE49-F238E27FC236}">
                          <a16:creationId xmlns:a16="http://schemas.microsoft.com/office/drawing/2014/main" id="{2BE00C82-D9BB-FCB8-3FDC-61F9508BD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27" name="Groep 6226">
                    <a:extLst>
                      <a:ext uri="{FF2B5EF4-FFF2-40B4-BE49-F238E27FC236}">
                        <a16:creationId xmlns:a16="http://schemas.microsoft.com/office/drawing/2014/main" id="{B3B63122-45DC-C83D-5DE5-EFEB5FEB22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28" name="Ovaal 6227">
                      <a:extLst>
                        <a:ext uri="{FF2B5EF4-FFF2-40B4-BE49-F238E27FC236}">
                          <a16:creationId xmlns:a16="http://schemas.microsoft.com/office/drawing/2014/main" id="{0149E0DE-905D-C39A-4F3B-0FCE52A56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9" name="Ovaal 6228">
                      <a:extLst>
                        <a:ext uri="{FF2B5EF4-FFF2-40B4-BE49-F238E27FC236}">
                          <a16:creationId xmlns:a16="http://schemas.microsoft.com/office/drawing/2014/main" id="{2FBBDB94-31C8-6653-0622-A42ABDB53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0" name="Ovaal 6229">
                      <a:extLst>
                        <a:ext uri="{FF2B5EF4-FFF2-40B4-BE49-F238E27FC236}">
                          <a16:creationId xmlns:a16="http://schemas.microsoft.com/office/drawing/2014/main" id="{16AE52D6-BB85-9DB5-FB2C-DD9701BFA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1" name="Ovaal 6230">
                      <a:extLst>
                        <a:ext uri="{FF2B5EF4-FFF2-40B4-BE49-F238E27FC236}">
                          <a16:creationId xmlns:a16="http://schemas.microsoft.com/office/drawing/2014/main" id="{3406A4EE-67A1-0D42-E5E5-3E4AE54A40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32" name="Ovaal 6231">
                      <a:extLst>
                        <a:ext uri="{FF2B5EF4-FFF2-40B4-BE49-F238E27FC236}">
                          <a16:creationId xmlns:a16="http://schemas.microsoft.com/office/drawing/2014/main" id="{9B229B1B-4866-125D-1D91-B372369054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3" name="Groep 5902">
                <a:extLst>
                  <a:ext uri="{FF2B5EF4-FFF2-40B4-BE49-F238E27FC236}">
                    <a16:creationId xmlns:a16="http://schemas.microsoft.com/office/drawing/2014/main" id="{1BEDE4EB-0FD2-4E47-FCA4-D6387D50C31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114" name="Groep 6113">
                  <a:extLst>
                    <a:ext uri="{FF2B5EF4-FFF2-40B4-BE49-F238E27FC236}">
                      <a16:creationId xmlns:a16="http://schemas.microsoft.com/office/drawing/2014/main" id="{8B41ACDE-C00D-1F3D-FBFD-BEF2F94A967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06" name="Groep 6205">
                    <a:extLst>
                      <a:ext uri="{FF2B5EF4-FFF2-40B4-BE49-F238E27FC236}">
                        <a16:creationId xmlns:a16="http://schemas.microsoft.com/office/drawing/2014/main" id="{CF09D7CF-0886-9632-6755-EDCCA04350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13" name="Ovaal 6212">
                      <a:extLst>
                        <a:ext uri="{FF2B5EF4-FFF2-40B4-BE49-F238E27FC236}">
                          <a16:creationId xmlns:a16="http://schemas.microsoft.com/office/drawing/2014/main" id="{8FEBA062-5F10-8575-997A-5999B6D9D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4" name="Ovaal 6213">
                      <a:extLst>
                        <a:ext uri="{FF2B5EF4-FFF2-40B4-BE49-F238E27FC236}">
                          <a16:creationId xmlns:a16="http://schemas.microsoft.com/office/drawing/2014/main" id="{A24C7195-56AB-F659-D2B9-AE3F2AA53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5" name="Ovaal 6214">
                      <a:extLst>
                        <a:ext uri="{FF2B5EF4-FFF2-40B4-BE49-F238E27FC236}">
                          <a16:creationId xmlns:a16="http://schemas.microsoft.com/office/drawing/2014/main" id="{06DC45D3-0D34-E601-29FE-C094071593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6" name="Ovaal 6215">
                      <a:extLst>
                        <a:ext uri="{FF2B5EF4-FFF2-40B4-BE49-F238E27FC236}">
                          <a16:creationId xmlns:a16="http://schemas.microsoft.com/office/drawing/2014/main" id="{0D852865-8C7D-B84B-CF8E-21F6859D5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7" name="Ovaal 6216">
                      <a:extLst>
                        <a:ext uri="{FF2B5EF4-FFF2-40B4-BE49-F238E27FC236}">
                          <a16:creationId xmlns:a16="http://schemas.microsoft.com/office/drawing/2014/main" id="{327F529E-1163-23E1-7307-1409DA077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07" name="Groep 6206">
                    <a:extLst>
                      <a:ext uri="{FF2B5EF4-FFF2-40B4-BE49-F238E27FC236}">
                        <a16:creationId xmlns:a16="http://schemas.microsoft.com/office/drawing/2014/main" id="{89012AB2-B197-FF53-CAE6-2FD5DC2344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08" name="Ovaal 6207">
                      <a:extLst>
                        <a:ext uri="{FF2B5EF4-FFF2-40B4-BE49-F238E27FC236}">
                          <a16:creationId xmlns:a16="http://schemas.microsoft.com/office/drawing/2014/main" id="{59613165-268C-18C7-8330-D648C40E1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9" name="Ovaal 6208">
                      <a:extLst>
                        <a:ext uri="{FF2B5EF4-FFF2-40B4-BE49-F238E27FC236}">
                          <a16:creationId xmlns:a16="http://schemas.microsoft.com/office/drawing/2014/main" id="{AB3EF63D-EB12-11E3-3971-4F0E82613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0" name="Ovaal 6209">
                      <a:extLst>
                        <a:ext uri="{FF2B5EF4-FFF2-40B4-BE49-F238E27FC236}">
                          <a16:creationId xmlns:a16="http://schemas.microsoft.com/office/drawing/2014/main" id="{EE9F30EA-66B4-0FAC-31BB-51696DF94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1" name="Ovaal 6210">
                      <a:extLst>
                        <a:ext uri="{FF2B5EF4-FFF2-40B4-BE49-F238E27FC236}">
                          <a16:creationId xmlns:a16="http://schemas.microsoft.com/office/drawing/2014/main" id="{F9831143-3FC8-8CAF-FEE9-6B3D67BF7C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2" name="Ovaal 6211">
                      <a:extLst>
                        <a:ext uri="{FF2B5EF4-FFF2-40B4-BE49-F238E27FC236}">
                          <a16:creationId xmlns:a16="http://schemas.microsoft.com/office/drawing/2014/main" id="{BB777490-C7E0-86FB-4CA4-A70DE719D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5" name="Groep 6114">
                  <a:extLst>
                    <a:ext uri="{FF2B5EF4-FFF2-40B4-BE49-F238E27FC236}">
                      <a16:creationId xmlns:a16="http://schemas.microsoft.com/office/drawing/2014/main" id="{36374C1B-62D6-47A7-D31C-B2A55C1868E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94" name="Groep 6193">
                    <a:extLst>
                      <a:ext uri="{FF2B5EF4-FFF2-40B4-BE49-F238E27FC236}">
                        <a16:creationId xmlns:a16="http://schemas.microsoft.com/office/drawing/2014/main" id="{DC95E99D-4808-968C-9EFF-0AD56526C4D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01" name="Ovaal 6200">
                      <a:extLst>
                        <a:ext uri="{FF2B5EF4-FFF2-40B4-BE49-F238E27FC236}">
                          <a16:creationId xmlns:a16="http://schemas.microsoft.com/office/drawing/2014/main" id="{B55250C3-DE1C-E3DE-B9CB-743FA9531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2" name="Ovaal 6201">
                      <a:extLst>
                        <a:ext uri="{FF2B5EF4-FFF2-40B4-BE49-F238E27FC236}">
                          <a16:creationId xmlns:a16="http://schemas.microsoft.com/office/drawing/2014/main" id="{8FD4FC0B-C5FB-4684-BD9B-025FB7B47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3" name="Ovaal 6202">
                      <a:extLst>
                        <a:ext uri="{FF2B5EF4-FFF2-40B4-BE49-F238E27FC236}">
                          <a16:creationId xmlns:a16="http://schemas.microsoft.com/office/drawing/2014/main" id="{4AF01DB0-5D67-6BE5-9A78-7223A2D06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4" name="Ovaal 6203">
                      <a:extLst>
                        <a:ext uri="{FF2B5EF4-FFF2-40B4-BE49-F238E27FC236}">
                          <a16:creationId xmlns:a16="http://schemas.microsoft.com/office/drawing/2014/main" id="{2414DBF8-7EB9-B4F6-9FCB-B6BB6940E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5" name="Ovaal 6204">
                      <a:extLst>
                        <a:ext uri="{FF2B5EF4-FFF2-40B4-BE49-F238E27FC236}">
                          <a16:creationId xmlns:a16="http://schemas.microsoft.com/office/drawing/2014/main" id="{7544551F-374F-C1F8-2E99-70C75F14A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95" name="Groep 6194">
                    <a:extLst>
                      <a:ext uri="{FF2B5EF4-FFF2-40B4-BE49-F238E27FC236}">
                        <a16:creationId xmlns:a16="http://schemas.microsoft.com/office/drawing/2014/main" id="{DC94EED1-0F3C-DF6A-7F37-7FEFAA66B9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96" name="Ovaal 6195">
                      <a:extLst>
                        <a:ext uri="{FF2B5EF4-FFF2-40B4-BE49-F238E27FC236}">
                          <a16:creationId xmlns:a16="http://schemas.microsoft.com/office/drawing/2014/main" id="{2599DB64-4936-4666-C65A-FC5BB1953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7" name="Ovaal 6196">
                      <a:extLst>
                        <a:ext uri="{FF2B5EF4-FFF2-40B4-BE49-F238E27FC236}">
                          <a16:creationId xmlns:a16="http://schemas.microsoft.com/office/drawing/2014/main" id="{AD92AEDA-A59C-FCFD-81AE-F668A803D8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8" name="Ovaal 6197">
                      <a:extLst>
                        <a:ext uri="{FF2B5EF4-FFF2-40B4-BE49-F238E27FC236}">
                          <a16:creationId xmlns:a16="http://schemas.microsoft.com/office/drawing/2014/main" id="{79C14526-0632-8E61-281A-53DFE05BB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9" name="Ovaal 6198">
                      <a:extLst>
                        <a:ext uri="{FF2B5EF4-FFF2-40B4-BE49-F238E27FC236}">
                          <a16:creationId xmlns:a16="http://schemas.microsoft.com/office/drawing/2014/main" id="{9612C9DB-0BC7-B638-3998-A2F9DE91A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0" name="Ovaal 6199">
                      <a:extLst>
                        <a:ext uri="{FF2B5EF4-FFF2-40B4-BE49-F238E27FC236}">
                          <a16:creationId xmlns:a16="http://schemas.microsoft.com/office/drawing/2014/main" id="{231BEE4A-0272-3A74-F402-513D287B7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6" name="Groep 6115">
                  <a:extLst>
                    <a:ext uri="{FF2B5EF4-FFF2-40B4-BE49-F238E27FC236}">
                      <a16:creationId xmlns:a16="http://schemas.microsoft.com/office/drawing/2014/main" id="{9F6D7C4C-4433-FA73-328F-1049D6C3054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82" name="Groep 6181">
                    <a:extLst>
                      <a:ext uri="{FF2B5EF4-FFF2-40B4-BE49-F238E27FC236}">
                        <a16:creationId xmlns:a16="http://schemas.microsoft.com/office/drawing/2014/main" id="{2C206346-7E6F-F879-686B-C59D2ADDE4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9" name="Ovaal 6188">
                      <a:extLst>
                        <a:ext uri="{FF2B5EF4-FFF2-40B4-BE49-F238E27FC236}">
                          <a16:creationId xmlns:a16="http://schemas.microsoft.com/office/drawing/2014/main" id="{4C31A068-8D23-E157-A9F0-847E8CE7F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0" name="Ovaal 6189">
                      <a:extLst>
                        <a:ext uri="{FF2B5EF4-FFF2-40B4-BE49-F238E27FC236}">
                          <a16:creationId xmlns:a16="http://schemas.microsoft.com/office/drawing/2014/main" id="{192EF4D0-7F9E-C667-2158-2FE9648F4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1" name="Ovaal 6190">
                      <a:extLst>
                        <a:ext uri="{FF2B5EF4-FFF2-40B4-BE49-F238E27FC236}">
                          <a16:creationId xmlns:a16="http://schemas.microsoft.com/office/drawing/2014/main" id="{C3DFE1EB-7232-A5F2-6636-FFD9AEE92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2" name="Ovaal 6191">
                      <a:extLst>
                        <a:ext uri="{FF2B5EF4-FFF2-40B4-BE49-F238E27FC236}">
                          <a16:creationId xmlns:a16="http://schemas.microsoft.com/office/drawing/2014/main" id="{64899D5F-6F08-A17F-9FA1-84BD1D9B4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3" name="Ovaal 6192">
                      <a:extLst>
                        <a:ext uri="{FF2B5EF4-FFF2-40B4-BE49-F238E27FC236}">
                          <a16:creationId xmlns:a16="http://schemas.microsoft.com/office/drawing/2014/main" id="{ADB08828-0C3E-6DFE-0B90-D5EC65F9A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83" name="Groep 6182">
                    <a:extLst>
                      <a:ext uri="{FF2B5EF4-FFF2-40B4-BE49-F238E27FC236}">
                        <a16:creationId xmlns:a16="http://schemas.microsoft.com/office/drawing/2014/main" id="{FF468627-2C70-34BE-13C9-84205C11DC7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4" name="Ovaal 6183">
                      <a:extLst>
                        <a:ext uri="{FF2B5EF4-FFF2-40B4-BE49-F238E27FC236}">
                          <a16:creationId xmlns:a16="http://schemas.microsoft.com/office/drawing/2014/main" id="{3CE25DB7-023C-4933-6E6A-9B11FF87F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5" name="Ovaal 6184">
                      <a:extLst>
                        <a:ext uri="{FF2B5EF4-FFF2-40B4-BE49-F238E27FC236}">
                          <a16:creationId xmlns:a16="http://schemas.microsoft.com/office/drawing/2014/main" id="{22DA3363-227A-3065-8579-41FD61E9B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6" name="Ovaal 6185">
                      <a:extLst>
                        <a:ext uri="{FF2B5EF4-FFF2-40B4-BE49-F238E27FC236}">
                          <a16:creationId xmlns:a16="http://schemas.microsoft.com/office/drawing/2014/main" id="{AA17BD29-FF5B-C278-3239-C04DFFE34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7" name="Ovaal 6186">
                      <a:extLst>
                        <a:ext uri="{FF2B5EF4-FFF2-40B4-BE49-F238E27FC236}">
                          <a16:creationId xmlns:a16="http://schemas.microsoft.com/office/drawing/2014/main" id="{1CB49E14-22BA-37D8-9059-3E6EA0F2FB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8" name="Ovaal 6187">
                      <a:extLst>
                        <a:ext uri="{FF2B5EF4-FFF2-40B4-BE49-F238E27FC236}">
                          <a16:creationId xmlns:a16="http://schemas.microsoft.com/office/drawing/2014/main" id="{DEBBED05-A0EB-1C40-D7D3-F91723552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7" name="Groep 6116">
                  <a:extLst>
                    <a:ext uri="{FF2B5EF4-FFF2-40B4-BE49-F238E27FC236}">
                      <a16:creationId xmlns:a16="http://schemas.microsoft.com/office/drawing/2014/main" id="{3B6B02D0-42AC-63D0-D20B-D3918F7441C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70" name="Groep 6169">
                    <a:extLst>
                      <a:ext uri="{FF2B5EF4-FFF2-40B4-BE49-F238E27FC236}">
                        <a16:creationId xmlns:a16="http://schemas.microsoft.com/office/drawing/2014/main" id="{1D578043-2B88-15F9-A22A-8CF844E8CCA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77" name="Ovaal 6176">
                      <a:extLst>
                        <a:ext uri="{FF2B5EF4-FFF2-40B4-BE49-F238E27FC236}">
                          <a16:creationId xmlns:a16="http://schemas.microsoft.com/office/drawing/2014/main" id="{3BD9F546-2B0E-8190-FAAC-79E1E91C6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8" name="Ovaal 6177">
                      <a:extLst>
                        <a:ext uri="{FF2B5EF4-FFF2-40B4-BE49-F238E27FC236}">
                          <a16:creationId xmlns:a16="http://schemas.microsoft.com/office/drawing/2014/main" id="{AF9F6D40-B24A-6916-53A9-191FCFE6B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9" name="Ovaal 6178">
                      <a:extLst>
                        <a:ext uri="{FF2B5EF4-FFF2-40B4-BE49-F238E27FC236}">
                          <a16:creationId xmlns:a16="http://schemas.microsoft.com/office/drawing/2014/main" id="{E12E927B-AF12-A66B-A385-04BEEE92F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0" name="Ovaal 6179">
                      <a:extLst>
                        <a:ext uri="{FF2B5EF4-FFF2-40B4-BE49-F238E27FC236}">
                          <a16:creationId xmlns:a16="http://schemas.microsoft.com/office/drawing/2014/main" id="{A4B11EB5-23BE-6100-B15A-6973C5F72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81" name="Ovaal 6180">
                      <a:extLst>
                        <a:ext uri="{FF2B5EF4-FFF2-40B4-BE49-F238E27FC236}">
                          <a16:creationId xmlns:a16="http://schemas.microsoft.com/office/drawing/2014/main" id="{9DAF68D1-39F4-A624-15F8-008CB30C4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71" name="Groep 6170">
                    <a:extLst>
                      <a:ext uri="{FF2B5EF4-FFF2-40B4-BE49-F238E27FC236}">
                        <a16:creationId xmlns:a16="http://schemas.microsoft.com/office/drawing/2014/main" id="{A5041D69-22FA-399E-F263-86A1D531B0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72" name="Ovaal 6171">
                      <a:extLst>
                        <a:ext uri="{FF2B5EF4-FFF2-40B4-BE49-F238E27FC236}">
                          <a16:creationId xmlns:a16="http://schemas.microsoft.com/office/drawing/2014/main" id="{56E47970-50AD-E534-C4E3-BDC600AF9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3" name="Ovaal 6172">
                      <a:extLst>
                        <a:ext uri="{FF2B5EF4-FFF2-40B4-BE49-F238E27FC236}">
                          <a16:creationId xmlns:a16="http://schemas.microsoft.com/office/drawing/2014/main" id="{E2C0C384-10DD-1972-F39F-E73DB87967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4" name="Ovaal 6173">
                      <a:extLst>
                        <a:ext uri="{FF2B5EF4-FFF2-40B4-BE49-F238E27FC236}">
                          <a16:creationId xmlns:a16="http://schemas.microsoft.com/office/drawing/2014/main" id="{04050EBE-5338-1D8B-7B81-625C477AD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5" name="Ovaal 6174">
                      <a:extLst>
                        <a:ext uri="{FF2B5EF4-FFF2-40B4-BE49-F238E27FC236}">
                          <a16:creationId xmlns:a16="http://schemas.microsoft.com/office/drawing/2014/main" id="{8AA4FD72-CFA2-7E89-46A4-C296A2C19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76" name="Ovaal 6175">
                      <a:extLst>
                        <a:ext uri="{FF2B5EF4-FFF2-40B4-BE49-F238E27FC236}">
                          <a16:creationId xmlns:a16="http://schemas.microsoft.com/office/drawing/2014/main" id="{4A6638A4-4173-F454-6618-0FF7756CAE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8" name="Groep 6117">
                  <a:extLst>
                    <a:ext uri="{FF2B5EF4-FFF2-40B4-BE49-F238E27FC236}">
                      <a16:creationId xmlns:a16="http://schemas.microsoft.com/office/drawing/2014/main" id="{7BDB58A3-FACD-61E0-10F6-EEF00EFBA47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6158" name="Groep 6157">
                    <a:extLst>
                      <a:ext uri="{FF2B5EF4-FFF2-40B4-BE49-F238E27FC236}">
                        <a16:creationId xmlns:a16="http://schemas.microsoft.com/office/drawing/2014/main" id="{0BA89705-D944-D49F-D85A-B4C4097C5F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65" name="Ovaal 6164">
                      <a:extLst>
                        <a:ext uri="{FF2B5EF4-FFF2-40B4-BE49-F238E27FC236}">
                          <a16:creationId xmlns:a16="http://schemas.microsoft.com/office/drawing/2014/main" id="{39362CF0-1B04-6621-2B3B-FBB2993FBC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6" name="Ovaal 6165">
                      <a:extLst>
                        <a:ext uri="{FF2B5EF4-FFF2-40B4-BE49-F238E27FC236}">
                          <a16:creationId xmlns:a16="http://schemas.microsoft.com/office/drawing/2014/main" id="{CCA6BEE6-43D6-5B2E-F61E-BF523116E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7" name="Ovaal 6166">
                      <a:extLst>
                        <a:ext uri="{FF2B5EF4-FFF2-40B4-BE49-F238E27FC236}">
                          <a16:creationId xmlns:a16="http://schemas.microsoft.com/office/drawing/2014/main" id="{9146D38B-99BC-0DEA-0AD8-8F3F6993D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8" name="Ovaal 6167">
                      <a:extLst>
                        <a:ext uri="{FF2B5EF4-FFF2-40B4-BE49-F238E27FC236}">
                          <a16:creationId xmlns:a16="http://schemas.microsoft.com/office/drawing/2014/main" id="{1321DCDC-A428-F667-8FF4-49F27F8C2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9" name="Ovaal 6168">
                      <a:extLst>
                        <a:ext uri="{FF2B5EF4-FFF2-40B4-BE49-F238E27FC236}">
                          <a16:creationId xmlns:a16="http://schemas.microsoft.com/office/drawing/2014/main" id="{2069B013-F983-6DC3-0F25-5E7680AAA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59" name="Groep 6158">
                    <a:extLst>
                      <a:ext uri="{FF2B5EF4-FFF2-40B4-BE49-F238E27FC236}">
                        <a16:creationId xmlns:a16="http://schemas.microsoft.com/office/drawing/2014/main" id="{4623C181-EC15-E887-6334-B242E13399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6160" name="Ovaal 6159">
                      <a:extLst>
                        <a:ext uri="{FF2B5EF4-FFF2-40B4-BE49-F238E27FC236}">
                          <a16:creationId xmlns:a16="http://schemas.microsoft.com/office/drawing/2014/main" id="{03E8D87F-5923-5F4B-3BA6-75626E3FAE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1" name="Ovaal 6160">
                      <a:extLst>
                        <a:ext uri="{FF2B5EF4-FFF2-40B4-BE49-F238E27FC236}">
                          <a16:creationId xmlns:a16="http://schemas.microsoft.com/office/drawing/2014/main" id="{3F83F0B3-6E09-001D-E759-98A6FFEF5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2" name="Ovaal 6161">
                      <a:extLst>
                        <a:ext uri="{FF2B5EF4-FFF2-40B4-BE49-F238E27FC236}">
                          <a16:creationId xmlns:a16="http://schemas.microsoft.com/office/drawing/2014/main" id="{A1A0FC26-0438-C1D6-FB8A-0443784C4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3" name="Ovaal 6162">
                      <a:extLst>
                        <a:ext uri="{FF2B5EF4-FFF2-40B4-BE49-F238E27FC236}">
                          <a16:creationId xmlns:a16="http://schemas.microsoft.com/office/drawing/2014/main" id="{1C51AB98-904D-73BE-1432-38A905262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64" name="Ovaal 6163">
                      <a:extLst>
                        <a:ext uri="{FF2B5EF4-FFF2-40B4-BE49-F238E27FC236}">
                          <a16:creationId xmlns:a16="http://schemas.microsoft.com/office/drawing/2014/main" id="{08662DB0-0E1E-2FDD-B5B8-4243E8B48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19" name="Groep 6118">
                  <a:extLst>
                    <a:ext uri="{FF2B5EF4-FFF2-40B4-BE49-F238E27FC236}">
                      <a16:creationId xmlns:a16="http://schemas.microsoft.com/office/drawing/2014/main" id="{1A11DA06-5D2A-C8AF-90BC-7CC07ECDBAA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46" name="Groep 6145">
                    <a:extLst>
                      <a:ext uri="{FF2B5EF4-FFF2-40B4-BE49-F238E27FC236}">
                        <a16:creationId xmlns:a16="http://schemas.microsoft.com/office/drawing/2014/main" id="{3A036201-4BAF-4C84-7B1C-303DBD6699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53" name="Ovaal 6152">
                      <a:extLst>
                        <a:ext uri="{FF2B5EF4-FFF2-40B4-BE49-F238E27FC236}">
                          <a16:creationId xmlns:a16="http://schemas.microsoft.com/office/drawing/2014/main" id="{7C7CADE7-15F7-AED6-4A89-17ABCC4B8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4" name="Ovaal 6153">
                      <a:extLst>
                        <a:ext uri="{FF2B5EF4-FFF2-40B4-BE49-F238E27FC236}">
                          <a16:creationId xmlns:a16="http://schemas.microsoft.com/office/drawing/2014/main" id="{153E4DC8-6C84-804B-83E5-E953DA125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5" name="Ovaal 6154">
                      <a:extLst>
                        <a:ext uri="{FF2B5EF4-FFF2-40B4-BE49-F238E27FC236}">
                          <a16:creationId xmlns:a16="http://schemas.microsoft.com/office/drawing/2014/main" id="{8BDCC5DA-235E-1E2E-B4AB-135339044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6" name="Ovaal 6155">
                      <a:extLst>
                        <a:ext uri="{FF2B5EF4-FFF2-40B4-BE49-F238E27FC236}">
                          <a16:creationId xmlns:a16="http://schemas.microsoft.com/office/drawing/2014/main" id="{599D3769-7D87-1247-FEB6-BE2A7F038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7" name="Ovaal 6156">
                      <a:extLst>
                        <a:ext uri="{FF2B5EF4-FFF2-40B4-BE49-F238E27FC236}">
                          <a16:creationId xmlns:a16="http://schemas.microsoft.com/office/drawing/2014/main" id="{6CDEA931-3AD6-1D32-DA0A-F12B7FF87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47" name="Groep 6146">
                    <a:extLst>
                      <a:ext uri="{FF2B5EF4-FFF2-40B4-BE49-F238E27FC236}">
                        <a16:creationId xmlns:a16="http://schemas.microsoft.com/office/drawing/2014/main" id="{626BAEE0-11E5-DE45-9B8E-BA7159E452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8" name="Ovaal 6147">
                      <a:extLst>
                        <a:ext uri="{FF2B5EF4-FFF2-40B4-BE49-F238E27FC236}">
                          <a16:creationId xmlns:a16="http://schemas.microsoft.com/office/drawing/2014/main" id="{4B10A2F5-86F3-2BBB-94AD-4424C2152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9" name="Ovaal 6148">
                      <a:extLst>
                        <a:ext uri="{FF2B5EF4-FFF2-40B4-BE49-F238E27FC236}">
                          <a16:creationId xmlns:a16="http://schemas.microsoft.com/office/drawing/2014/main" id="{4B40F2DB-D17F-AEDA-F25E-51166A906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0" name="Ovaal 6149">
                      <a:extLst>
                        <a:ext uri="{FF2B5EF4-FFF2-40B4-BE49-F238E27FC236}">
                          <a16:creationId xmlns:a16="http://schemas.microsoft.com/office/drawing/2014/main" id="{3D67A0AC-5CA9-20AE-AE46-E0104D031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1" name="Ovaal 6150">
                      <a:extLst>
                        <a:ext uri="{FF2B5EF4-FFF2-40B4-BE49-F238E27FC236}">
                          <a16:creationId xmlns:a16="http://schemas.microsoft.com/office/drawing/2014/main" id="{E387FB25-C813-9A64-E562-21C260F279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2" name="Ovaal 6151">
                      <a:extLst>
                        <a:ext uri="{FF2B5EF4-FFF2-40B4-BE49-F238E27FC236}">
                          <a16:creationId xmlns:a16="http://schemas.microsoft.com/office/drawing/2014/main" id="{75E80126-C9B0-B2CE-C5DA-582785CC6C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20" name="Groep 6119">
                  <a:extLst>
                    <a:ext uri="{FF2B5EF4-FFF2-40B4-BE49-F238E27FC236}">
                      <a16:creationId xmlns:a16="http://schemas.microsoft.com/office/drawing/2014/main" id="{6BFB24F3-41ED-77EA-6567-29F9AC21361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34" name="Groep 6133">
                    <a:extLst>
                      <a:ext uri="{FF2B5EF4-FFF2-40B4-BE49-F238E27FC236}">
                        <a16:creationId xmlns:a16="http://schemas.microsoft.com/office/drawing/2014/main" id="{E3905FEA-B906-D493-6833-541FDD349B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41" name="Ovaal 6140">
                      <a:extLst>
                        <a:ext uri="{FF2B5EF4-FFF2-40B4-BE49-F238E27FC236}">
                          <a16:creationId xmlns:a16="http://schemas.microsoft.com/office/drawing/2014/main" id="{D56007AB-C0AB-F019-EF7D-0699CB2BC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2" name="Ovaal 6141">
                      <a:extLst>
                        <a:ext uri="{FF2B5EF4-FFF2-40B4-BE49-F238E27FC236}">
                          <a16:creationId xmlns:a16="http://schemas.microsoft.com/office/drawing/2014/main" id="{E241421F-4D1C-466A-8C89-69EA4554FC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3" name="Ovaal 6142">
                      <a:extLst>
                        <a:ext uri="{FF2B5EF4-FFF2-40B4-BE49-F238E27FC236}">
                          <a16:creationId xmlns:a16="http://schemas.microsoft.com/office/drawing/2014/main" id="{7A39EAC3-93A9-D022-7746-2853DC34D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4" name="Ovaal 6143">
                      <a:extLst>
                        <a:ext uri="{FF2B5EF4-FFF2-40B4-BE49-F238E27FC236}">
                          <a16:creationId xmlns:a16="http://schemas.microsoft.com/office/drawing/2014/main" id="{88AED986-D427-515C-C298-367940BD5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5" name="Ovaal 6144">
                      <a:extLst>
                        <a:ext uri="{FF2B5EF4-FFF2-40B4-BE49-F238E27FC236}">
                          <a16:creationId xmlns:a16="http://schemas.microsoft.com/office/drawing/2014/main" id="{4012A3CC-3551-802E-4FF0-D25FB11D5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35" name="Groep 6134">
                    <a:extLst>
                      <a:ext uri="{FF2B5EF4-FFF2-40B4-BE49-F238E27FC236}">
                        <a16:creationId xmlns:a16="http://schemas.microsoft.com/office/drawing/2014/main" id="{20E8CFB3-AD09-822C-88D8-2D07450FC3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36" name="Ovaal 6135">
                      <a:extLst>
                        <a:ext uri="{FF2B5EF4-FFF2-40B4-BE49-F238E27FC236}">
                          <a16:creationId xmlns:a16="http://schemas.microsoft.com/office/drawing/2014/main" id="{5929907B-1F28-4325-7AB2-A48B24DC3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7" name="Ovaal 6136">
                      <a:extLst>
                        <a:ext uri="{FF2B5EF4-FFF2-40B4-BE49-F238E27FC236}">
                          <a16:creationId xmlns:a16="http://schemas.microsoft.com/office/drawing/2014/main" id="{48C3133F-12C2-0FCF-3355-8F016330B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8" name="Ovaal 6137">
                      <a:extLst>
                        <a:ext uri="{FF2B5EF4-FFF2-40B4-BE49-F238E27FC236}">
                          <a16:creationId xmlns:a16="http://schemas.microsoft.com/office/drawing/2014/main" id="{4A642512-ECAE-3E75-FA70-3B6CA15705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9" name="Ovaal 6138">
                      <a:extLst>
                        <a:ext uri="{FF2B5EF4-FFF2-40B4-BE49-F238E27FC236}">
                          <a16:creationId xmlns:a16="http://schemas.microsoft.com/office/drawing/2014/main" id="{B95B691E-93CB-F0B9-656C-389993124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0" name="Ovaal 6139">
                      <a:extLst>
                        <a:ext uri="{FF2B5EF4-FFF2-40B4-BE49-F238E27FC236}">
                          <a16:creationId xmlns:a16="http://schemas.microsoft.com/office/drawing/2014/main" id="{FF70E2F2-8D3A-AF20-CDC1-F6E105EED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121" name="Groep 6120">
                  <a:extLst>
                    <a:ext uri="{FF2B5EF4-FFF2-40B4-BE49-F238E27FC236}">
                      <a16:creationId xmlns:a16="http://schemas.microsoft.com/office/drawing/2014/main" id="{49AC4C08-38A8-493A-C8ED-F3E2B671FE07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22" name="Groep 6121">
                    <a:extLst>
                      <a:ext uri="{FF2B5EF4-FFF2-40B4-BE49-F238E27FC236}">
                        <a16:creationId xmlns:a16="http://schemas.microsoft.com/office/drawing/2014/main" id="{84A40F08-547B-69D2-19CF-5A4D2407F3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29" name="Ovaal 6128">
                      <a:extLst>
                        <a:ext uri="{FF2B5EF4-FFF2-40B4-BE49-F238E27FC236}">
                          <a16:creationId xmlns:a16="http://schemas.microsoft.com/office/drawing/2014/main" id="{0E63AD92-8107-BB17-514A-231D6E00F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0" name="Ovaal 6129">
                      <a:extLst>
                        <a:ext uri="{FF2B5EF4-FFF2-40B4-BE49-F238E27FC236}">
                          <a16:creationId xmlns:a16="http://schemas.microsoft.com/office/drawing/2014/main" id="{9D027CF0-6464-DA45-31AC-C0729D8C9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1" name="Ovaal 6130">
                      <a:extLst>
                        <a:ext uri="{FF2B5EF4-FFF2-40B4-BE49-F238E27FC236}">
                          <a16:creationId xmlns:a16="http://schemas.microsoft.com/office/drawing/2014/main" id="{96B8E1EE-8F8C-8A6B-F19E-0FC7A2989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2" name="Ovaal 6131">
                      <a:extLst>
                        <a:ext uri="{FF2B5EF4-FFF2-40B4-BE49-F238E27FC236}">
                          <a16:creationId xmlns:a16="http://schemas.microsoft.com/office/drawing/2014/main" id="{82BF5063-66CA-D4ED-CAEA-A29B9E09E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3" name="Ovaal 6132">
                      <a:extLst>
                        <a:ext uri="{FF2B5EF4-FFF2-40B4-BE49-F238E27FC236}">
                          <a16:creationId xmlns:a16="http://schemas.microsoft.com/office/drawing/2014/main" id="{393F7952-A89C-02CC-9835-E17B89689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23" name="Groep 6122">
                    <a:extLst>
                      <a:ext uri="{FF2B5EF4-FFF2-40B4-BE49-F238E27FC236}">
                        <a16:creationId xmlns:a16="http://schemas.microsoft.com/office/drawing/2014/main" id="{3BC9F112-4B62-F937-CD26-7B6377CDDF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24" name="Ovaal 6123">
                      <a:extLst>
                        <a:ext uri="{FF2B5EF4-FFF2-40B4-BE49-F238E27FC236}">
                          <a16:creationId xmlns:a16="http://schemas.microsoft.com/office/drawing/2014/main" id="{A19FC27F-E50E-3568-6432-4B52C00FB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5" name="Ovaal 6124">
                      <a:extLst>
                        <a:ext uri="{FF2B5EF4-FFF2-40B4-BE49-F238E27FC236}">
                          <a16:creationId xmlns:a16="http://schemas.microsoft.com/office/drawing/2014/main" id="{099E6F5E-F081-DFA5-B5D7-E16B6D09C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6" name="Ovaal 6125">
                      <a:extLst>
                        <a:ext uri="{FF2B5EF4-FFF2-40B4-BE49-F238E27FC236}">
                          <a16:creationId xmlns:a16="http://schemas.microsoft.com/office/drawing/2014/main" id="{11656E0D-B599-983F-EB50-18D79D2A60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7" name="Ovaal 6126">
                      <a:extLst>
                        <a:ext uri="{FF2B5EF4-FFF2-40B4-BE49-F238E27FC236}">
                          <a16:creationId xmlns:a16="http://schemas.microsoft.com/office/drawing/2014/main" id="{4BC743B1-EED8-CF6C-567E-BA3E854ADC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8" name="Ovaal 6127">
                      <a:extLst>
                        <a:ext uri="{FF2B5EF4-FFF2-40B4-BE49-F238E27FC236}">
                          <a16:creationId xmlns:a16="http://schemas.microsoft.com/office/drawing/2014/main" id="{C5AF29EC-354E-3D0F-92B9-3CEF8312D1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4" name="Groep 5903">
                <a:extLst>
                  <a:ext uri="{FF2B5EF4-FFF2-40B4-BE49-F238E27FC236}">
                    <a16:creationId xmlns:a16="http://schemas.microsoft.com/office/drawing/2014/main" id="{728EA743-8FAB-7E35-4CC0-A1F9DB1366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010" name="Groep 6009">
                  <a:extLst>
                    <a:ext uri="{FF2B5EF4-FFF2-40B4-BE49-F238E27FC236}">
                      <a16:creationId xmlns:a16="http://schemas.microsoft.com/office/drawing/2014/main" id="{14C426B7-7FC5-62C1-4E57-30AA9A55EA6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02" name="Groep 6101">
                    <a:extLst>
                      <a:ext uri="{FF2B5EF4-FFF2-40B4-BE49-F238E27FC236}">
                        <a16:creationId xmlns:a16="http://schemas.microsoft.com/office/drawing/2014/main" id="{7AC22EF7-8257-4E4A-A550-1897EB99E19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09" name="Ovaal 6108">
                      <a:extLst>
                        <a:ext uri="{FF2B5EF4-FFF2-40B4-BE49-F238E27FC236}">
                          <a16:creationId xmlns:a16="http://schemas.microsoft.com/office/drawing/2014/main" id="{93C0E80A-61A3-4B60-82C5-9135806E3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0" name="Ovaal 6109">
                      <a:extLst>
                        <a:ext uri="{FF2B5EF4-FFF2-40B4-BE49-F238E27FC236}">
                          <a16:creationId xmlns:a16="http://schemas.microsoft.com/office/drawing/2014/main" id="{6763A675-365E-41A2-62AE-A7D122C3A5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1" name="Ovaal 6110">
                      <a:extLst>
                        <a:ext uri="{FF2B5EF4-FFF2-40B4-BE49-F238E27FC236}">
                          <a16:creationId xmlns:a16="http://schemas.microsoft.com/office/drawing/2014/main" id="{694B977D-AA85-8AF8-F7BA-8F469DA4F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2" name="Ovaal 6111">
                      <a:extLst>
                        <a:ext uri="{FF2B5EF4-FFF2-40B4-BE49-F238E27FC236}">
                          <a16:creationId xmlns:a16="http://schemas.microsoft.com/office/drawing/2014/main" id="{5F18FBD7-7713-EC82-91A9-46600D0A0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13" name="Ovaal 6112">
                      <a:extLst>
                        <a:ext uri="{FF2B5EF4-FFF2-40B4-BE49-F238E27FC236}">
                          <a16:creationId xmlns:a16="http://schemas.microsoft.com/office/drawing/2014/main" id="{78508277-CBFE-8308-AD9B-78B200593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03" name="Groep 6102">
                    <a:extLst>
                      <a:ext uri="{FF2B5EF4-FFF2-40B4-BE49-F238E27FC236}">
                        <a16:creationId xmlns:a16="http://schemas.microsoft.com/office/drawing/2014/main" id="{C885BCCA-F49C-49F7-4202-68B38A47B5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04" name="Ovaal 6103">
                      <a:extLst>
                        <a:ext uri="{FF2B5EF4-FFF2-40B4-BE49-F238E27FC236}">
                          <a16:creationId xmlns:a16="http://schemas.microsoft.com/office/drawing/2014/main" id="{32BF3744-0A93-5629-E069-19B68A140B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5" name="Ovaal 6104">
                      <a:extLst>
                        <a:ext uri="{FF2B5EF4-FFF2-40B4-BE49-F238E27FC236}">
                          <a16:creationId xmlns:a16="http://schemas.microsoft.com/office/drawing/2014/main" id="{33EFD5D2-95B4-7B18-E221-ECFB897FF3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6" name="Ovaal 6105">
                      <a:extLst>
                        <a:ext uri="{FF2B5EF4-FFF2-40B4-BE49-F238E27FC236}">
                          <a16:creationId xmlns:a16="http://schemas.microsoft.com/office/drawing/2014/main" id="{B3CD1CC3-E431-3D26-5060-E472CFD59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7" name="Ovaal 6106">
                      <a:extLst>
                        <a:ext uri="{FF2B5EF4-FFF2-40B4-BE49-F238E27FC236}">
                          <a16:creationId xmlns:a16="http://schemas.microsoft.com/office/drawing/2014/main" id="{31935F2C-ECFB-B364-DE5F-C37109CEA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8" name="Ovaal 6107">
                      <a:extLst>
                        <a:ext uri="{FF2B5EF4-FFF2-40B4-BE49-F238E27FC236}">
                          <a16:creationId xmlns:a16="http://schemas.microsoft.com/office/drawing/2014/main" id="{40787396-97D8-3FF1-D355-E63406C782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1" name="Groep 6010">
                  <a:extLst>
                    <a:ext uri="{FF2B5EF4-FFF2-40B4-BE49-F238E27FC236}">
                      <a16:creationId xmlns:a16="http://schemas.microsoft.com/office/drawing/2014/main" id="{68B985EC-2298-51F7-F28F-A14B1F682DF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90" name="Groep 6089">
                    <a:extLst>
                      <a:ext uri="{FF2B5EF4-FFF2-40B4-BE49-F238E27FC236}">
                        <a16:creationId xmlns:a16="http://schemas.microsoft.com/office/drawing/2014/main" id="{6A00B38A-FD9C-E66C-4F7B-FEB4A86011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97" name="Ovaal 6096">
                      <a:extLst>
                        <a:ext uri="{FF2B5EF4-FFF2-40B4-BE49-F238E27FC236}">
                          <a16:creationId xmlns:a16="http://schemas.microsoft.com/office/drawing/2014/main" id="{B11BC1D4-41DC-DC87-4039-FC3A3D9F0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8" name="Ovaal 6097">
                      <a:extLst>
                        <a:ext uri="{FF2B5EF4-FFF2-40B4-BE49-F238E27FC236}">
                          <a16:creationId xmlns:a16="http://schemas.microsoft.com/office/drawing/2014/main" id="{ED288A81-F135-3BBD-4E04-65A142EB8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9" name="Ovaal 6098">
                      <a:extLst>
                        <a:ext uri="{FF2B5EF4-FFF2-40B4-BE49-F238E27FC236}">
                          <a16:creationId xmlns:a16="http://schemas.microsoft.com/office/drawing/2014/main" id="{6F0B8F29-4308-1F3A-1C01-34EB7F3C8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0" name="Ovaal 6099">
                      <a:extLst>
                        <a:ext uri="{FF2B5EF4-FFF2-40B4-BE49-F238E27FC236}">
                          <a16:creationId xmlns:a16="http://schemas.microsoft.com/office/drawing/2014/main" id="{935DCE9C-9A87-B528-CEAD-522BFA01D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1" name="Ovaal 6100">
                      <a:extLst>
                        <a:ext uri="{FF2B5EF4-FFF2-40B4-BE49-F238E27FC236}">
                          <a16:creationId xmlns:a16="http://schemas.microsoft.com/office/drawing/2014/main" id="{7D0909BF-335D-7852-60BA-58A8C028B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91" name="Groep 6090">
                    <a:extLst>
                      <a:ext uri="{FF2B5EF4-FFF2-40B4-BE49-F238E27FC236}">
                        <a16:creationId xmlns:a16="http://schemas.microsoft.com/office/drawing/2014/main" id="{5384A887-5294-5530-C2D7-F019EF4778D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92" name="Ovaal 6091">
                      <a:extLst>
                        <a:ext uri="{FF2B5EF4-FFF2-40B4-BE49-F238E27FC236}">
                          <a16:creationId xmlns:a16="http://schemas.microsoft.com/office/drawing/2014/main" id="{5555D117-316B-F505-36AA-AABADD0A4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3" name="Ovaal 6092">
                      <a:extLst>
                        <a:ext uri="{FF2B5EF4-FFF2-40B4-BE49-F238E27FC236}">
                          <a16:creationId xmlns:a16="http://schemas.microsoft.com/office/drawing/2014/main" id="{C1DD929B-D975-9ED4-189B-1170D6E2F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4" name="Ovaal 6093">
                      <a:extLst>
                        <a:ext uri="{FF2B5EF4-FFF2-40B4-BE49-F238E27FC236}">
                          <a16:creationId xmlns:a16="http://schemas.microsoft.com/office/drawing/2014/main" id="{241A770E-22DC-4594-7CE0-E9568C4D51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5" name="Ovaal 6094">
                      <a:extLst>
                        <a:ext uri="{FF2B5EF4-FFF2-40B4-BE49-F238E27FC236}">
                          <a16:creationId xmlns:a16="http://schemas.microsoft.com/office/drawing/2014/main" id="{4F517181-35B0-7BB2-45C6-99E38EA9B1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6" name="Ovaal 6095">
                      <a:extLst>
                        <a:ext uri="{FF2B5EF4-FFF2-40B4-BE49-F238E27FC236}">
                          <a16:creationId xmlns:a16="http://schemas.microsoft.com/office/drawing/2014/main" id="{B8B81B44-6F4D-3B28-7200-0CB5AD7C3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2" name="Groep 6011">
                  <a:extLst>
                    <a:ext uri="{FF2B5EF4-FFF2-40B4-BE49-F238E27FC236}">
                      <a16:creationId xmlns:a16="http://schemas.microsoft.com/office/drawing/2014/main" id="{52D342E6-5A12-03A2-5C71-9ABCE45CFB8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78" name="Groep 6077">
                    <a:extLst>
                      <a:ext uri="{FF2B5EF4-FFF2-40B4-BE49-F238E27FC236}">
                        <a16:creationId xmlns:a16="http://schemas.microsoft.com/office/drawing/2014/main" id="{80D5624E-EE59-3961-F20A-A2FED15BC3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85" name="Ovaal 6084">
                      <a:extLst>
                        <a:ext uri="{FF2B5EF4-FFF2-40B4-BE49-F238E27FC236}">
                          <a16:creationId xmlns:a16="http://schemas.microsoft.com/office/drawing/2014/main" id="{5B2E2374-5369-FA2E-9765-B12B4AC11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6" name="Ovaal 6085">
                      <a:extLst>
                        <a:ext uri="{FF2B5EF4-FFF2-40B4-BE49-F238E27FC236}">
                          <a16:creationId xmlns:a16="http://schemas.microsoft.com/office/drawing/2014/main" id="{D35519C8-4959-7CFB-7F72-B13144F86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7" name="Ovaal 6086">
                      <a:extLst>
                        <a:ext uri="{FF2B5EF4-FFF2-40B4-BE49-F238E27FC236}">
                          <a16:creationId xmlns:a16="http://schemas.microsoft.com/office/drawing/2014/main" id="{A5C20F15-1067-B75B-A2B6-EA0797680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8" name="Ovaal 6087">
                      <a:extLst>
                        <a:ext uri="{FF2B5EF4-FFF2-40B4-BE49-F238E27FC236}">
                          <a16:creationId xmlns:a16="http://schemas.microsoft.com/office/drawing/2014/main" id="{F17B68D7-6C04-E60A-6761-32433BF43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9" name="Ovaal 6088">
                      <a:extLst>
                        <a:ext uri="{FF2B5EF4-FFF2-40B4-BE49-F238E27FC236}">
                          <a16:creationId xmlns:a16="http://schemas.microsoft.com/office/drawing/2014/main" id="{23BB2935-BD04-C8BA-5AC5-D45C0B959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79" name="Groep 6078">
                    <a:extLst>
                      <a:ext uri="{FF2B5EF4-FFF2-40B4-BE49-F238E27FC236}">
                        <a16:creationId xmlns:a16="http://schemas.microsoft.com/office/drawing/2014/main" id="{30019357-94D9-F34E-C2AF-A6C9B343A58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80" name="Ovaal 6079">
                      <a:extLst>
                        <a:ext uri="{FF2B5EF4-FFF2-40B4-BE49-F238E27FC236}">
                          <a16:creationId xmlns:a16="http://schemas.microsoft.com/office/drawing/2014/main" id="{56900184-FCF3-C515-998F-B2EA6C2EE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1" name="Ovaal 6080">
                      <a:extLst>
                        <a:ext uri="{FF2B5EF4-FFF2-40B4-BE49-F238E27FC236}">
                          <a16:creationId xmlns:a16="http://schemas.microsoft.com/office/drawing/2014/main" id="{8053396C-0741-B793-683D-FE28DEC67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2" name="Ovaal 6081">
                      <a:extLst>
                        <a:ext uri="{FF2B5EF4-FFF2-40B4-BE49-F238E27FC236}">
                          <a16:creationId xmlns:a16="http://schemas.microsoft.com/office/drawing/2014/main" id="{99DD6DD3-7077-FFF1-E417-C1E612E1C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3" name="Ovaal 6082">
                      <a:extLst>
                        <a:ext uri="{FF2B5EF4-FFF2-40B4-BE49-F238E27FC236}">
                          <a16:creationId xmlns:a16="http://schemas.microsoft.com/office/drawing/2014/main" id="{E85023F0-B194-A8E9-937B-B30E7FD06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4" name="Ovaal 6083">
                      <a:extLst>
                        <a:ext uri="{FF2B5EF4-FFF2-40B4-BE49-F238E27FC236}">
                          <a16:creationId xmlns:a16="http://schemas.microsoft.com/office/drawing/2014/main" id="{670B3CF2-5833-9E46-84CE-9527390F4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3" name="Groep 6012">
                  <a:extLst>
                    <a:ext uri="{FF2B5EF4-FFF2-40B4-BE49-F238E27FC236}">
                      <a16:creationId xmlns:a16="http://schemas.microsoft.com/office/drawing/2014/main" id="{01E11FD6-A7F8-BAB6-0C65-A3025C70088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66" name="Groep 6065">
                    <a:extLst>
                      <a:ext uri="{FF2B5EF4-FFF2-40B4-BE49-F238E27FC236}">
                        <a16:creationId xmlns:a16="http://schemas.microsoft.com/office/drawing/2014/main" id="{742A9DE0-7961-EDC7-6A4D-75E2E95900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73" name="Ovaal 6072">
                      <a:extLst>
                        <a:ext uri="{FF2B5EF4-FFF2-40B4-BE49-F238E27FC236}">
                          <a16:creationId xmlns:a16="http://schemas.microsoft.com/office/drawing/2014/main" id="{35B0F1D5-A270-B389-5D8A-7E288AEB6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4" name="Ovaal 6073">
                      <a:extLst>
                        <a:ext uri="{FF2B5EF4-FFF2-40B4-BE49-F238E27FC236}">
                          <a16:creationId xmlns:a16="http://schemas.microsoft.com/office/drawing/2014/main" id="{D0EAD94A-842E-BE69-6B93-39F8596B8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5" name="Ovaal 6074">
                      <a:extLst>
                        <a:ext uri="{FF2B5EF4-FFF2-40B4-BE49-F238E27FC236}">
                          <a16:creationId xmlns:a16="http://schemas.microsoft.com/office/drawing/2014/main" id="{5E95740D-9A38-BC81-13A0-32629DE55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6" name="Ovaal 6075">
                      <a:extLst>
                        <a:ext uri="{FF2B5EF4-FFF2-40B4-BE49-F238E27FC236}">
                          <a16:creationId xmlns:a16="http://schemas.microsoft.com/office/drawing/2014/main" id="{982FB373-CBEB-316F-DD75-B0F4B3CE3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7" name="Ovaal 6076">
                      <a:extLst>
                        <a:ext uri="{FF2B5EF4-FFF2-40B4-BE49-F238E27FC236}">
                          <a16:creationId xmlns:a16="http://schemas.microsoft.com/office/drawing/2014/main" id="{A33403EE-0234-D451-89A0-28CC1A979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67" name="Groep 6066">
                    <a:extLst>
                      <a:ext uri="{FF2B5EF4-FFF2-40B4-BE49-F238E27FC236}">
                        <a16:creationId xmlns:a16="http://schemas.microsoft.com/office/drawing/2014/main" id="{4B6140B6-FDA2-22B4-03B3-DA4EE5FC95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8" name="Ovaal 6067">
                      <a:extLst>
                        <a:ext uri="{FF2B5EF4-FFF2-40B4-BE49-F238E27FC236}">
                          <a16:creationId xmlns:a16="http://schemas.microsoft.com/office/drawing/2014/main" id="{2654655E-28BF-8515-6469-4F54E2E9FC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9" name="Ovaal 6068">
                      <a:extLst>
                        <a:ext uri="{FF2B5EF4-FFF2-40B4-BE49-F238E27FC236}">
                          <a16:creationId xmlns:a16="http://schemas.microsoft.com/office/drawing/2014/main" id="{9F38E21F-5ABE-4225-1BAB-986996B23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0" name="Ovaal 6069">
                      <a:extLst>
                        <a:ext uri="{FF2B5EF4-FFF2-40B4-BE49-F238E27FC236}">
                          <a16:creationId xmlns:a16="http://schemas.microsoft.com/office/drawing/2014/main" id="{A0AE7465-5D60-FBCA-0EC5-1850439ADD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1" name="Ovaal 6070">
                      <a:extLst>
                        <a:ext uri="{FF2B5EF4-FFF2-40B4-BE49-F238E27FC236}">
                          <a16:creationId xmlns:a16="http://schemas.microsoft.com/office/drawing/2014/main" id="{C77E5B16-6E59-0CCE-B55C-15C68CEAE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2" name="Ovaal 6071">
                      <a:extLst>
                        <a:ext uri="{FF2B5EF4-FFF2-40B4-BE49-F238E27FC236}">
                          <a16:creationId xmlns:a16="http://schemas.microsoft.com/office/drawing/2014/main" id="{E296C8A5-A9D6-4D20-0093-5623E2B26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4" name="Groep 6013">
                  <a:extLst>
                    <a:ext uri="{FF2B5EF4-FFF2-40B4-BE49-F238E27FC236}">
                      <a16:creationId xmlns:a16="http://schemas.microsoft.com/office/drawing/2014/main" id="{C1AEB854-87A1-4097-33D4-0FDA2CC313C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54" name="Groep 6053">
                    <a:extLst>
                      <a:ext uri="{FF2B5EF4-FFF2-40B4-BE49-F238E27FC236}">
                        <a16:creationId xmlns:a16="http://schemas.microsoft.com/office/drawing/2014/main" id="{B40E1EDD-EF32-B737-CF0E-C06820955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1" name="Ovaal 6060">
                      <a:extLst>
                        <a:ext uri="{FF2B5EF4-FFF2-40B4-BE49-F238E27FC236}">
                          <a16:creationId xmlns:a16="http://schemas.microsoft.com/office/drawing/2014/main" id="{27A0B128-F7ED-69DF-A31E-CF6EBF89B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2" name="Ovaal 6061">
                      <a:extLst>
                        <a:ext uri="{FF2B5EF4-FFF2-40B4-BE49-F238E27FC236}">
                          <a16:creationId xmlns:a16="http://schemas.microsoft.com/office/drawing/2014/main" id="{BB382497-3DE1-89B3-43F0-EE069A3AF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3" name="Ovaal 6062">
                      <a:extLst>
                        <a:ext uri="{FF2B5EF4-FFF2-40B4-BE49-F238E27FC236}">
                          <a16:creationId xmlns:a16="http://schemas.microsoft.com/office/drawing/2014/main" id="{3FB0F326-4F79-B363-8D2B-2A155E27D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4" name="Ovaal 6063">
                      <a:extLst>
                        <a:ext uri="{FF2B5EF4-FFF2-40B4-BE49-F238E27FC236}">
                          <a16:creationId xmlns:a16="http://schemas.microsoft.com/office/drawing/2014/main" id="{D1CE9EF4-1455-B8D4-C892-632AA8D02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5" name="Ovaal 6064">
                      <a:extLst>
                        <a:ext uri="{FF2B5EF4-FFF2-40B4-BE49-F238E27FC236}">
                          <a16:creationId xmlns:a16="http://schemas.microsoft.com/office/drawing/2014/main" id="{903B9C1A-A930-0A9E-290B-D8E7D2E4B2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55" name="Groep 6054">
                    <a:extLst>
                      <a:ext uri="{FF2B5EF4-FFF2-40B4-BE49-F238E27FC236}">
                        <a16:creationId xmlns:a16="http://schemas.microsoft.com/office/drawing/2014/main" id="{828D0F3C-F4E5-5775-E493-E5BD273A9F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56" name="Ovaal 6055">
                      <a:extLst>
                        <a:ext uri="{FF2B5EF4-FFF2-40B4-BE49-F238E27FC236}">
                          <a16:creationId xmlns:a16="http://schemas.microsoft.com/office/drawing/2014/main" id="{21B7689B-EEE7-A30E-AC72-A6F08EC58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7" name="Ovaal 6056">
                      <a:extLst>
                        <a:ext uri="{FF2B5EF4-FFF2-40B4-BE49-F238E27FC236}">
                          <a16:creationId xmlns:a16="http://schemas.microsoft.com/office/drawing/2014/main" id="{D393846A-7B3D-C8E6-D21E-7709D64D7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8" name="Ovaal 6057">
                      <a:extLst>
                        <a:ext uri="{FF2B5EF4-FFF2-40B4-BE49-F238E27FC236}">
                          <a16:creationId xmlns:a16="http://schemas.microsoft.com/office/drawing/2014/main" id="{8E2CC8BE-976C-0960-BDF0-3555438B0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9" name="Ovaal 6058">
                      <a:extLst>
                        <a:ext uri="{FF2B5EF4-FFF2-40B4-BE49-F238E27FC236}">
                          <a16:creationId xmlns:a16="http://schemas.microsoft.com/office/drawing/2014/main" id="{7BE05BDC-4DFE-911D-9B14-91C22DEEA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60" name="Ovaal 6059">
                      <a:extLst>
                        <a:ext uri="{FF2B5EF4-FFF2-40B4-BE49-F238E27FC236}">
                          <a16:creationId xmlns:a16="http://schemas.microsoft.com/office/drawing/2014/main" id="{FFE86212-0AF8-353B-B816-59B9EA48E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5" name="Groep 6014">
                  <a:extLst>
                    <a:ext uri="{FF2B5EF4-FFF2-40B4-BE49-F238E27FC236}">
                      <a16:creationId xmlns:a16="http://schemas.microsoft.com/office/drawing/2014/main" id="{E744DF44-323D-D64A-6971-AD0D3918465C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42" name="Groep 6041">
                    <a:extLst>
                      <a:ext uri="{FF2B5EF4-FFF2-40B4-BE49-F238E27FC236}">
                        <a16:creationId xmlns:a16="http://schemas.microsoft.com/office/drawing/2014/main" id="{C899D67F-389F-71D8-196B-7485214CA3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49" name="Ovaal 6048">
                      <a:extLst>
                        <a:ext uri="{FF2B5EF4-FFF2-40B4-BE49-F238E27FC236}">
                          <a16:creationId xmlns:a16="http://schemas.microsoft.com/office/drawing/2014/main" id="{A6B6D5AF-D251-5A34-0470-1031DE6244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0" name="Ovaal 6049">
                      <a:extLst>
                        <a:ext uri="{FF2B5EF4-FFF2-40B4-BE49-F238E27FC236}">
                          <a16:creationId xmlns:a16="http://schemas.microsoft.com/office/drawing/2014/main" id="{8B9D3D1D-C7A3-5041-40CF-14759B68B1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1" name="Ovaal 6050">
                      <a:extLst>
                        <a:ext uri="{FF2B5EF4-FFF2-40B4-BE49-F238E27FC236}">
                          <a16:creationId xmlns:a16="http://schemas.microsoft.com/office/drawing/2014/main" id="{74AD3838-FAA2-4ACA-C4B9-7C21149A2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2" name="Ovaal 6051">
                      <a:extLst>
                        <a:ext uri="{FF2B5EF4-FFF2-40B4-BE49-F238E27FC236}">
                          <a16:creationId xmlns:a16="http://schemas.microsoft.com/office/drawing/2014/main" id="{716A6463-9CE5-1DB7-E348-31CF487C9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53" name="Ovaal 6052">
                      <a:extLst>
                        <a:ext uri="{FF2B5EF4-FFF2-40B4-BE49-F238E27FC236}">
                          <a16:creationId xmlns:a16="http://schemas.microsoft.com/office/drawing/2014/main" id="{A9654FF8-D1CB-581E-4CF1-24FB4E412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43" name="Groep 6042">
                    <a:extLst>
                      <a:ext uri="{FF2B5EF4-FFF2-40B4-BE49-F238E27FC236}">
                        <a16:creationId xmlns:a16="http://schemas.microsoft.com/office/drawing/2014/main" id="{B365BF9B-DE01-DE1F-C586-4941113C8A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44" name="Ovaal 6043">
                      <a:extLst>
                        <a:ext uri="{FF2B5EF4-FFF2-40B4-BE49-F238E27FC236}">
                          <a16:creationId xmlns:a16="http://schemas.microsoft.com/office/drawing/2014/main" id="{794DD714-0A29-BFB0-3251-6E21617724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5" name="Ovaal 6044">
                      <a:extLst>
                        <a:ext uri="{FF2B5EF4-FFF2-40B4-BE49-F238E27FC236}">
                          <a16:creationId xmlns:a16="http://schemas.microsoft.com/office/drawing/2014/main" id="{6C5A0E2C-9CED-760A-6FD0-E675FEADB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6" name="Ovaal 6045">
                      <a:extLst>
                        <a:ext uri="{FF2B5EF4-FFF2-40B4-BE49-F238E27FC236}">
                          <a16:creationId xmlns:a16="http://schemas.microsoft.com/office/drawing/2014/main" id="{24FEFB95-31C6-4265-4D07-51614CDB2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7" name="Ovaal 6046">
                      <a:extLst>
                        <a:ext uri="{FF2B5EF4-FFF2-40B4-BE49-F238E27FC236}">
                          <a16:creationId xmlns:a16="http://schemas.microsoft.com/office/drawing/2014/main" id="{CB81D234-C882-7AFA-90E8-EDEE4D410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8" name="Ovaal 6047">
                      <a:extLst>
                        <a:ext uri="{FF2B5EF4-FFF2-40B4-BE49-F238E27FC236}">
                          <a16:creationId xmlns:a16="http://schemas.microsoft.com/office/drawing/2014/main" id="{C73615DC-FADF-494C-CD26-1D7935EEB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6" name="Groep 6015">
                  <a:extLst>
                    <a:ext uri="{FF2B5EF4-FFF2-40B4-BE49-F238E27FC236}">
                      <a16:creationId xmlns:a16="http://schemas.microsoft.com/office/drawing/2014/main" id="{C11C9191-3A4A-A0C4-3542-F43DDA40064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30" name="Groep 6029">
                    <a:extLst>
                      <a:ext uri="{FF2B5EF4-FFF2-40B4-BE49-F238E27FC236}">
                        <a16:creationId xmlns:a16="http://schemas.microsoft.com/office/drawing/2014/main" id="{B92EAC79-412C-F000-0C20-6321EE9DB9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37" name="Ovaal 6036">
                      <a:extLst>
                        <a:ext uri="{FF2B5EF4-FFF2-40B4-BE49-F238E27FC236}">
                          <a16:creationId xmlns:a16="http://schemas.microsoft.com/office/drawing/2014/main" id="{04C4C792-790E-F2BE-E388-057304DF17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8" name="Ovaal 6037">
                      <a:extLst>
                        <a:ext uri="{FF2B5EF4-FFF2-40B4-BE49-F238E27FC236}">
                          <a16:creationId xmlns:a16="http://schemas.microsoft.com/office/drawing/2014/main" id="{BF5EE328-4AAE-254A-F150-2D6F89A3F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9" name="Ovaal 6038">
                      <a:extLst>
                        <a:ext uri="{FF2B5EF4-FFF2-40B4-BE49-F238E27FC236}">
                          <a16:creationId xmlns:a16="http://schemas.microsoft.com/office/drawing/2014/main" id="{899119A8-0824-9933-DF66-D4D0AF179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0" name="Ovaal 6039">
                      <a:extLst>
                        <a:ext uri="{FF2B5EF4-FFF2-40B4-BE49-F238E27FC236}">
                          <a16:creationId xmlns:a16="http://schemas.microsoft.com/office/drawing/2014/main" id="{B0DE5C68-C879-133A-1F3A-CE5B880592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41" name="Ovaal 6040">
                      <a:extLst>
                        <a:ext uri="{FF2B5EF4-FFF2-40B4-BE49-F238E27FC236}">
                          <a16:creationId xmlns:a16="http://schemas.microsoft.com/office/drawing/2014/main" id="{A0D58018-6731-6613-DCD0-8D6533F18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31" name="Groep 6030">
                    <a:extLst>
                      <a:ext uri="{FF2B5EF4-FFF2-40B4-BE49-F238E27FC236}">
                        <a16:creationId xmlns:a16="http://schemas.microsoft.com/office/drawing/2014/main" id="{21DAC6FD-794F-9374-B369-0EF112DEC7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32" name="Ovaal 6031">
                      <a:extLst>
                        <a:ext uri="{FF2B5EF4-FFF2-40B4-BE49-F238E27FC236}">
                          <a16:creationId xmlns:a16="http://schemas.microsoft.com/office/drawing/2014/main" id="{42779401-55F8-5959-9843-760EE2A9C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3" name="Ovaal 6032">
                      <a:extLst>
                        <a:ext uri="{FF2B5EF4-FFF2-40B4-BE49-F238E27FC236}">
                          <a16:creationId xmlns:a16="http://schemas.microsoft.com/office/drawing/2014/main" id="{E8A3BED3-977D-9898-298B-E0968364C3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4" name="Ovaal 6033">
                      <a:extLst>
                        <a:ext uri="{FF2B5EF4-FFF2-40B4-BE49-F238E27FC236}">
                          <a16:creationId xmlns:a16="http://schemas.microsoft.com/office/drawing/2014/main" id="{BB94E5DC-D2E6-884E-3884-85CE41E19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5" name="Ovaal 6034">
                      <a:extLst>
                        <a:ext uri="{FF2B5EF4-FFF2-40B4-BE49-F238E27FC236}">
                          <a16:creationId xmlns:a16="http://schemas.microsoft.com/office/drawing/2014/main" id="{6F906911-DC13-DD10-36C4-7F6D5324C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6" name="Ovaal 6035">
                      <a:extLst>
                        <a:ext uri="{FF2B5EF4-FFF2-40B4-BE49-F238E27FC236}">
                          <a16:creationId xmlns:a16="http://schemas.microsoft.com/office/drawing/2014/main" id="{00512B28-6335-D2AA-7259-EED7EA8CE1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017" name="Groep 6016">
                  <a:extLst>
                    <a:ext uri="{FF2B5EF4-FFF2-40B4-BE49-F238E27FC236}">
                      <a16:creationId xmlns:a16="http://schemas.microsoft.com/office/drawing/2014/main" id="{E7AF238C-7B05-3200-CAA5-24FF936C70F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18" name="Groep 6017">
                    <a:extLst>
                      <a:ext uri="{FF2B5EF4-FFF2-40B4-BE49-F238E27FC236}">
                        <a16:creationId xmlns:a16="http://schemas.microsoft.com/office/drawing/2014/main" id="{F585C2A7-3974-9303-B1F6-2AC6D1B92F6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5" name="Ovaal 6024">
                      <a:extLst>
                        <a:ext uri="{FF2B5EF4-FFF2-40B4-BE49-F238E27FC236}">
                          <a16:creationId xmlns:a16="http://schemas.microsoft.com/office/drawing/2014/main" id="{7109E306-13A0-58BB-1A26-000205595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6" name="Ovaal 6025">
                      <a:extLst>
                        <a:ext uri="{FF2B5EF4-FFF2-40B4-BE49-F238E27FC236}">
                          <a16:creationId xmlns:a16="http://schemas.microsoft.com/office/drawing/2014/main" id="{3C9693C1-25C6-CA64-B91D-D82B8C5A41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7" name="Ovaal 6026">
                      <a:extLst>
                        <a:ext uri="{FF2B5EF4-FFF2-40B4-BE49-F238E27FC236}">
                          <a16:creationId xmlns:a16="http://schemas.microsoft.com/office/drawing/2014/main" id="{74C2090A-7755-F77C-B04F-0326360BD5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8" name="Ovaal 6027">
                      <a:extLst>
                        <a:ext uri="{FF2B5EF4-FFF2-40B4-BE49-F238E27FC236}">
                          <a16:creationId xmlns:a16="http://schemas.microsoft.com/office/drawing/2014/main" id="{4C1F1A45-3DEE-EE84-83FC-48FA761F4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9" name="Ovaal 6028">
                      <a:extLst>
                        <a:ext uri="{FF2B5EF4-FFF2-40B4-BE49-F238E27FC236}">
                          <a16:creationId xmlns:a16="http://schemas.microsoft.com/office/drawing/2014/main" id="{940FE4A5-4CEB-51FD-E890-D90567601B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19" name="Groep 6018">
                    <a:extLst>
                      <a:ext uri="{FF2B5EF4-FFF2-40B4-BE49-F238E27FC236}">
                        <a16:creationId xmlns:a16="http://schemas.microsoft.com/office/drawing/2014/main" id="{F64F6AE1-9235-2304-F03E-CFCCF52497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20" name="Ovaal 6019">
                      <a:extLst>
                        <a:ext uri="{FF2B5EF4-FFF2-40B4-BE49-F238E27FC236}">
                          <a16:creationId xmlns:a16="http://schemas.microsoft.com/office/drawing/2014/main" id="{10F1DBB4-04D4-BE49-2FF9-ACFD19D5B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1" name="Ovaal 6020">
                      <a:extLst>
                        <a:ext uri="{FF2B5EF4-FFF2-40B4-BE49-F238E27FC236}">
                          <a16:creationId xmlns:a16="http://schemas.microsoft.com/office/drawing/2014/main" id="{35822C17-91A5-8E14-06BF-9D870FA70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2" name="Ovaal 6021">
                      <a:extLst>
                        <a:ext uri="{FF2B5EF4-FFF2-40B4-BE49-F238E27FC236}">
                          <a16:creationId xmlns:a16="http://schemas.microsoft.com/office/drawing/2014/main" id="{50A607C6-2E89-C29F-3896-CE9B82964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3" name="Ovaal 6022">
                      <a:extLst>
                        <a:ext uri="{FF2B5EF4-FFF2-40B4-BE49-F238E27FC236}">
                          <a16:creationId xmlns:a16="http://schemas.microsoft.com/office/drawing/2014/main" id="{E29C03A0-B4B6-9CAF-72F4-5A4518034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4" name="Ovaal 6023">
                      <a:extLst>
                        <a:ext uri="{FF2B5EF4-FFF2-40B4-BE49-F238E27FC236}">
                          <a16:creationId xmlns:a16="http://schemas.microsoft.com/office/drawing/2014/main" id="{7C6FE717-48FB-7960-E357-0063C8B2A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905" name="Groep 5904">
                <a:extLst>
                  <a:ext uri="{FF2B5EF4-FFF2-40B4-BE49-F238E27FC236}">
                    <a16:creationId xmlns:a16="http://schemas.microsoft.com/office/drawing/2014/main" id="{262A95EE-B816-6AC2-5AF1-C3F4C91D32B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906" name="Groep 5905">
                  <a:extLst>
                    <a:ext uri="{FF2B5EF4-FFF2-40B4-BE49-F238E27FC236}">
                      <a16:creationId xmlns:a16="http://schemas.microsoft.com/office/drawing/2014/main" id="{E6AE1403-D036-10D2-57EF-1801EC3E510C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98" name="Groep 5997">
                    <a:extLst>
                      <a:ext uri="{FF2B5EF4-FFF2-40B4-BE49-F238E27FC236}">
                        <a16:creationId xmlns:a16="http://schemas.microsoft.com/office/drawing/2014/main" id="{B4E2E664-1C03-048D-A18D-9985795EEB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05" name="Ovaal 6004">
                      <a:extLst>
                        <a:ext uri="{FF2B5EF4-FFF2-40B4-BE49-F238E27FC236}">
                          <a16:creationId xmlns:a16="http://schemas.microsoft.com/office/drawing/2014/main" id="{8D304E36-475D-DE06-26F4-973C43AEC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6" name="Ovaal 6005">
                      <a:extLst>
                        <a:ext uri="{FF2B5EF4-FFF2-40B4-BE49-F238E27FC236}">
                          <a16:creationId xmlns:a16="http://schemas.microsoft.com/office/drawing/2014/main" id="{6E409FB0-A48F-A81A-FE78-72660A998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7" name="Ovaal 6006">
                      <a:extLst>
                        <a:ext uri="{FF2B5EF4-FFF2-40B4-BE49-F238E27FC236}">
                          <a16:creationId xmlns:a16="http://schemas.microsoft.com/office/drawing/2014/main" id="{F6D13B07-1D55-8381-1520-A55C2F9A3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8" name="Ovaal 6007">
                      <a:extLst>
                        <a:ext uri="{FF2B5EF4-FFF2-40B4-BE49-F238E27FC236}">
                          <a16:creationId xmlns:a16="http://schemas.microsoft.com/office/drawing/2014/main" id="{2BAFB23A-8C76-18EF-6791-BEBAFA278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9" name="Ovaal 6008">
                      <a:extLst>
                        <a:ext uri="{FF2B5EF4-FFF2-40B4-BE49-F238E27FC236}">
                          <a16:creationId xmlns:a16="http://schemas.microsoft.com/office/drawing/2014/main" id="{3560CE2D-1A5D-E110-45DA-CB251F255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99" name="Groep 5998">
                    <a:extLst>
                      <a:ext uri="{FF2B5EF4-FFF2-40B4-BE49-F238E27FC236}">
                        <a16:creationId xmlns:a16="http://schemas.microsoft.com/office/drawing/2014/main" id="{64F9F3A4-534C-A5FF-4075-189BFDB387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00" name="Ovaal 5999">
                      <a:extLst>
                        <a:ext uri="{FF2B5EF4-FFF2-40B4-BE49-F238E27FC236}">
                          <a16:creationId xmlns:a16="http://schemas.microsoft.com/office/drawing/2014/main" id="{7DE97A01-B075-36C9-FA82-16D738D68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1" name="Ovaal 6000">
                      <a:extLst>
                        <a:ext uri="{FF2B5EF4-FFF2-40B4-BE49-F238E27FC236}">
                          <a16:creationId xmlns:a16="http://schemas.microsoft.com/office/drawing/2014/main" id="{9CD676B0-CFF7-C93B-B336-4962B6577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2" name="Ovaal 6001">
                      <a:extLst>
                        <a:ext uri="{FF2B5EF4-FFF2-40B4-BE49-F238E27FC236}">
                          <a16:creationId xmlns:a16="http://schemas.microsoft.com/office/drawing/2014/main" id="{DABA4D7B-F486-47C8-9411-7A627F138D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3" name="Ovaal 6002">
                      <a:extLst>
                        <a:ext uri="{FF2B5EF4-FFF2-40B4-BE49-F238E27FC236}">
                          <a16:creationId xmlns:a16="http://schemas.microsoft.com/office/drawing/2014/main" id="{845B368F-EBEF-E6E1-56D7-B831FE401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4" name="Ovaal 6003">
                      <a:extLst>
                        <a:ext uri="{FF2B5EF4-FFF2-40B4-BE49-F238E27FC236}">
                          <a16:creationId xmlns:a16="http://schemas.microsoft.com/office/drawing/2014/main" id="{0054CA14-63D2-2E77-6A58-271EAF301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7" name="Groep 5906">
                  <a:extLst>
                    <a:ext uri="{FF2B5EF4-FFF2-40B4-BE49-F238E27FC236}">
                      <a16:creationId xmlns:a16="http://schemas.microsoft.com/office/drawing/2014/main" id="{191A078E-0987-D03D-09B9-B370C75A94F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86" name="Groep 5985">
                    <a:extLst>
                      <a:ext uri="{FF2B5EF4-FFF2-40B4-BE49-F238E27FC236}">
                        <a16:creationId xmlns:a16="http://schemas.microsoft.com/office/drawing/2014/main" id="{FE579B17-3453-E07F-5F73-8A2BAB44044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93" name="Ovaal 5992">
                      <a:extLst>
                        <a:ext uri="{FF2B5EF4-FFF2-40B4-BE49-F238E27FC236}">
                          <a16:creationId xmlns:a16="http://schemas.microsoft.com/office/drawing/2014/main" id="{7F6C9EB3-FBCC-E6DD-AE0C-E7BC14794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4" name="Ovaal 5993">
                      <a:extLst>
                        <a:ext uri="{FF2B5EF4-FFF2-40B4-BE49-F238E27FC236}">
                          <a16:creationId xmlns:a16="http://schemas.microsoft.com/office/drawing/2014/main" id="{757D2252-2441-E983-6986-D69F30404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5" name="Ovaal 5994">
                      <a:extLst>
                        <a:ext uri="{FF2B5EF4-FFF2-40B4-BE49-F238E27FC236}">
                          <a16:creationId xmlns:a16="http://schemas.microsoft.com/office/drawing/2014/main" id="{F5DBB87C-96F8-521C-A0E4-2AA1E1141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6" name="Ovaal 5995">
                      <a:extLst>
                        <a:ext uri="{FF2B5EF4-FFF2-40B4-BE49-F238E27FC236}">
                          <a16:creationId xmlns:a16="http://schemas.microsoft.com/office/drawing/2014/main" id="{58FC3A25-CD2A-6D4E-FDF8-60E462D0B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7" name="Ovaal 5996">
                      <a:extLst>
                        <a:ext uri="{FF2B5EF4-FFF2-40B4-BE49-F238E27FC236}">
                          <a16:creationId xmlns:a16="http://schemas.microsoft.com/office/drawing/2014/main" id="{0D01013C-71D8-583A-0345-6FFA0701A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87" name="Groep 5986">
                    <a:extLst>
                      <a:ext uri="{FF2B5EF4-FFF2-40B4-BE49-F238E27FC236}">
                        <a16:creationId xmlns:a16="http://schemas.microsoft.com/office/drawing/2014/main" id="{D543B8DB-B665-54F8-F797-1FAE0176D9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88" name="Ovaal 5987">
                      <a:extLst>
                        <a:ext uri="{FF2B5EF4-FFF2-40B4-BE49-F238E27FC236}">
                          <a16:creationId xmlns:a16="http://schemas.microsoft.com/office/drawing/2014/main" id="{930B64F3-30F0-0CFC-03D6-FC004B3A14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9" name="Ovaal 5988">
                      <a:extLst>
                        <a:ext uri="{FF2B5EF4-FFF2-40B4-BE49-F238E27FC236}">
                          <a16:creationId xmlns:a16="http://schemas.microsoft.com/office/drawing/2014/main" id="{F6F249A8-552B-5AB4-09D4-C4FBC7A46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0" name="Ovaal 5989">
                      <a:extLst>
                        <a:ext uri="{FF2B5EF4-FFF2-40B4-BE49-F238E27FC236}">
                          <a16:creationId xmlns:a16="http://schemas.microsoft.com/office/drawing/2014/main" id="{0908F0EE-99EE-8787-AD3F-6EB04852B5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1" name="Ovaal 5990">
                      <a:extLst>
                        <a:ext uri="{FF2B5EF4-FFF2-40B4-BE49-F238E27FC236}">
                          <a16:creationId xmlns:a16="http://schemas.microsoft.com/office/drawing/2014/main" id="{7FA174CB-679C-ED5F-E0CD-A65DCFD18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92" name="Ovaal 5991">
                      <a:extLst>
                        <a:ext uri="{FF2B5EF4-FFF2-40B4-BE49-F238E27FC236}">
                          <a16:creationId xmlns:a16="http://schemas.microsoft.com/office/drawing/2014/main" id="{89A70F75-0A4C-2220-8BD9-103CA16F5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8" name="Groep 5907">
                  <a:extLst>
                    <a:ext uri="{FF2B5EF4-FFF2-40B4-BE49-F238E27FC236}">
                      <a16:creationId xmlns:a16="http://schemas.microsoft.com/office/drawing/2014/main" id="{B0B52F9B-A389-0925-4BAE-DB9FE6A1108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74" name="Groep 5973">
                    <a:extLst>
                      <a:ext uri="{FF2B5EF4-FFF2-40B4-BE49-F238E27FC236}">
                        <a16:creationId xmlns:a16="http://schemas.microsoft.com/office/drawing/2014/main" id="{91C4A7F5-C772-7455-185E-53FFEA9F61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81" name="Ovaal 5980">
                      <a:extLst>
                        <a:ext uri="{FF2B5EF4-FFF2-40B4-BE49-F238E27FC236}">
                          <a16:creationId xmlns:a16="http://schemas.microsoft.com/office/drawing/2014/main" id="{F1355158-732D-F491-051C-BF28ECCF5D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2" name="Ovaal 5981">
                      <a:extLst>
                        <a:ext uri="{FF2B5EF4-FFF2-40B4-BE49-F238E27FC236}">
                          <a16:creationId xmlns:a16="http://schemas.microsoft.com/office/drawing/2014/main" id="{14950883-53E3-A423-EB19-3E9E1A601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3" name="Ovaal 5982">
                      <a:extLst>
                        <a:ext uri="{FF2B5EF4-FFF2-40B4-BE49-F238E27FC236}">
                          <a16:creationId xmlns:a16="http://schemas.microsoft.com/office/drawing/2014/main" id="{7F54AB86-237E-4F1F-E014-CEF45E4F43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4" name="Ovaal 5983">
                      <a:extLst>
                        <a:ext uri="{FF2B5EF4-FFF2-40B4-BE49-F238E27FC236}">
                          <a16:creationId xmlns:a16="http://schemas.microsoft.com/office/drawing/2014/main" id="{E7C5C5DC-BDBF-6FEF-378E-95A8014DC2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5" name="Ovaal 5984">
                      <a:extLst>
                        <a:ext uri="{FF2B5EF4-FFF2-40B4-BE49-F238E27FC236}">
                          <a16:creationId xmlns:a16="http://schemas.microsoft.com/office/drawing/2014/main" id="{911800DC-0217-950C-C822-6D1E0D8D7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75" name="Groep 5974">
                    <a:extLst>
                      <a:ext uri="{FF2B5EF4-FFF2-40B4-BE49-F238E27FC236}">
                        <a16:creationId xmlns:a16="http://schemas.microsoft.com/office/drawing/2014/main" id="{43C5A5D6-5E86-F1BD-42B4-F173C8C5C5C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76" name="Ovaal 5975">
                      <a:extLst>
                        <a:ext uri="{FF2B5EF4-FFF2-40B4-BE49-F238E27FC236}">
                          <a16:creationId xmlns:a16="http://schemas.microsoft.com/office/drawing/2014/main" id="{5E612435-CC7B-040A-43A2-4E188A046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7" name="Ovaal 5976">
                      <a:extLst>
                        <a:ext uri="{FF2B5EF4-FFF2-40B4-BE49-F238E27FC236}">
                          <a16:creationId xmlns:a16="http://schemas.microsoft.com/office/drawing/2014/main" id="{1AD8234C-5BD4-172C-1A2F-A35CEEA379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8" name="Ovaal 5977">
                      <a:extLst>
                        <a:ext uri="{FF2B5EF4-FFF2-40B4-BE49-F238E27FC236}">
                          <a16:creationId xmlns:a16="http://schemas.microsoft.com/office/drawing/2014/main" id="{0381079A-5CE8-4CE7-347B-73197A232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9" name="Ovaal 5978">
                      <a:extLst>
                        <a:ext uri="{FF2B5EF4-FFF2-40B4-BE49-F238E27FC236}">
                          <a16:creationId xmlns:a16="http://schemas.microsoft.com/office/drawing/2014/main" id="{79436A47-0E6E-4026-9764-EFCEA8E02F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0" name="Ovaal 5979">
                      <a:extLst>
                        <a:ext uri="{FF2B5EF4-FFF2-40B4-BE49-F238E27FC236}">
                          <a16:creationId xmlns:a16="http://schemas.microsoft.com/office/drawing/2014/main" id="{CF4AAEAE-0BEE-051A-E0E8-6E9945C1B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09" name="Groep 5908">
                  <a:extLst>
                    <a:ext uri="{FF2B5EF4-FFF2-40B4-BE49-F238E27FC236}">
                      <a16:creationId xmlns:a16="http://schemas.microsoft.com/office/drawing/2014/main" id="{FAB4DA28-5022-10B8-A514-EBF0ABA20D4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62" name="Groep 5961">
                    <a:extLst>
                      <a:ext uri="{FF2B5EF4-FFF2-40B4-BE49-F238E27FC236}">
                        <a16:creationId xmlns:a16="http://schemas.microsoft.com/office/drawing/2014/main" id="{9EDF15C8-6A4D-5946-C439-C4563B9BFE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69" name="Ovaal 5968">
                      <a:extLst>
                        <a:ext uri="{FF2B5EF4-FFF2-40B4-BE49-F238E27FC236}">
                          <a16:creationId xmlns:a16="http://schemas.microsoft.com/office/drawing/2014/main" id="{D6C8301E-AB30-3725-A8FF-AD641DA45F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0" name="Ovaal 5969">
                      <a:extLst>
                        <a:ext uri="{FF2B5EF4-FFF2-40B4-BE49-F238E27FC236}">
                          <a16:creationId xmlns:a16="http://schemas.microsoft.com/office/drawing/2014/main" id="{45ACD5B9-6929-DA54-F1EE-A650ECF0D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1" name="Ovaal 5970">
                      <a:extLst>
                        <a:ext uri="{FF2B5EF4-FFF2-40B4-BE49-F238E27FC236}">
                          <a16:creationId xmlns:a16="http://schemas.microsoft.com/office/drawing/2014/main" id="{612646A3-6F0A-DF4B-950F-475F1738EC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2" name="Ovaal 5971">
                      <a:extLst>
                        <a:ext uri="{FF2B5EF4-FFF2-40B4-BE49-F238E27FC236}">
                          <a16:creationId xmlns:a16="http://schemas.microsoft.com/office/drawing/2014/main" id="{0C849E4B-6958-91EE-48CC-E542F84C2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3" name="Ovaal 5972">
                      <a:extLst>
                        <a:ext uri="{FF2B5EF4-FFF2-40B4-BE49-F238E27FC236}">
                          <a16:creationId xmlns:a16="http://schemas.microsoft.com/office/drawing/2014/main" id="{0A57CF1F-E56F-AD0A-391E-9E3FE6148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63" name="Groep 5962">
                    <a:extLst>
                      <a:ext uri="{FF2B5EF4-FFF2-40B4-BE49-F238E27FC236}">
                        <a16:creationId xmlns:a16="http://schemas.microsoft.com/office/drawing/2014/main" id="{0B1BADD0-F210-C511-0387-D81DD5B626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64" name="Ovaal 5963">
                      <a:extLst>
                        <a:ext uri="{FF2B5EF4-FFF2-40B4-BE49-F238E27FC236}">
                          <a16:creationId xmlns:a16="http://schemas.microsoft.com/office/drawing/2014/main" id="{60025508-2F84-716A-B8C9-22F9B3218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5" name="Ovaal 5964">
                      <a:extLst>
                        <a:ext uri="{FF2B5EF4-FFF2-40B4-BE49-F238E27FC236}">
                          <a16:creationId xmlns:a16="http://schemas.microsoft.com/office/drawing/2014/main" id="{735C3CB7-F7AE-058C-1427-5F0823E28A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6" name="Ovaal 5965">
                      <a:extLst>
                        <a:ext uri="{FF2B5EF4-FFF2-40B4-BE49-F238E27FC236}">
                          <a16:creationId xmlns:a16="http://schemas.microsoft.com/office/drawing/2014/main" id="{B6A37428-C606-E8B5-A31C-CA50A75F5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7" name="Ovaal 5966">
                      <a:extLst>
                        <a:ext uri="{FF2B5EF4-FFF2-40B4-BE49-F238E27FC236}">
                          <a16:creationId xmlns:a16="http://schemas.microsoft.com/office/drawing/2014/main" id="{95D26B89-BCAE-3DAE-A3E0-2F863DFCD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8" name="Ovaal 5967">
                      <a:extLst>
                        <a:ext uri="{FF2B5EF4-FFF2-40B4-BE49-F238E27FC236}">
                          <a16:creationId xmlns:a16="http://schemas.microsoft.com/office/drawing/2014/main" id="{0D29EDDF-6CEE-6368-8266-99A1F7215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0" name="Groep 5909">
                  <a:extLst>
                    <a:ext uri="{FF2B5EF4-FFF2-40B4-BE49-F238E27FC236}">
                      <a16:creationId xmlns:a16="http://schemas.microsoft.com/office/drawing/2014/main" id="{F4C4C95A-3FB6-29C7-587A-CC53EB72B66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50" name="Groep 5949">
                    <a:extLst>
                      <a:ext uri="{FF2B5EF4-FFF2-40B4-BE49-F238E27FC236}">
                        <a16:creationId xmlns:a16="http://schemas.microsoft.com/office/drawing/2014/main" id="{FC12B9FD-D357-470A-8105-772597D113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7" name="Ovaal 5956">
                      <a:extLst>
                        <a:ext uri="{FF2B5EF4-FFF2-40B4-BE49-F238E27FC236}">
                          <a16:creationId xmlns:a16="http://schemas.microsoft.com/office/drawing/2014/main" id="{4EA2F868-6754-AA36-8636-7BFE3B2E3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8" name="Ovaal 5957">
                      <a:extLst>
                        <a:ext uri="{FF2B5EF4-FFF2-40B4-BE49-F238E27FC236}">
                          <a16:creationId xmlns:a16="http://schemas.microsoft.com/office/drawing/2014/main" id="{4663D37B-4166-6477-FADF-0641707303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9" name="Ovaal 5958">
                      <a:extLst>
                        <a:ext uri="{FF2B5EF4-FFF2-40B4-BE49-F238E27FC236}">
                          <a16:creationId xmlns:a16="http://schemas.microsoft.com/office/drawing/2014/main" id="{C1D09323-436A-D986-8A91-04895D8B71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0" name="Ovaal 5959">
                      <a:extLst>
                        <a:ext uri="{FF2B5EF4-FFF2-40B4-BE49-F238E27FC236}">
                          <a16:creationId xmlns:a16="http://schemas.microsoft.com/office/drawing/2014/main" id="{D5018E67-44D8-E1EA-B07E-569137514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1" name="Ovaal 5960">
                      <a:extLst>
                        <a:ext uri="{FF2B5EF4-FFF2-40B4-BE49-F238E27FC236}">
                          <a16:creationId xmlns:a16="http://schemas.microsoft.com/office/drawing/2014/main" id="{7D32FB06-0313-777A-EAC4-F1BCBB26C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51" name="Groep 5950">
                    <a:extLst>
                      <a:ext uri="{FF2B5EF4-FFF2-40B4-BE49-F238E27FC236}">
                        <a16:creationId xmlns:a16="http://schemas.microsoft.com/office/drawing/2014/main" id="{2444E018-BE10-BFDB-3541-DC71498F22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52" name="Ovaal 5951">
                      <a:extLst>
                        <a:ext uri="{FF2B5EF4-FFF2-40B4-BE49-F238E27FC236}">
                          <a16:creationId xmlns:a16="http://schemas.microsoft.com/office/drawing/2014/main" id="{3CA85482-7D61-E668-65A2-9E1FFCA54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3" name="Ovaal 5952">
                      <a:extLst>
                        <a:ext uri="{FF2B5EF4-FFF2-40B4-BE49-F238E27FC236}">
                          <a16:creationId xmlns:a16="http://schemas.microsoft.com/office/drawing/2014/main" id="{D9B8B5C6-CDF5-6310-2434-C2F1FCFB1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4" name="Ovaal 5953">
                      <a:extLst>
                        <a:ext uri="{FF2B5EF4-FFF2-40B4-BE49-F238E27FC236}">
                          <a16:creationId xmlns:a16="http://schemas.microsoft.com/office/drawing/2014/main" id="{8FEB72A0-E4AD-F42F-9DF9-34464D587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5" name="Ovaal 5954">
                      <a:extLst>
                        <a:ext uri="{FF2B5EF4-FFF2-40B4-BE49-F238E27FC236}">
                          <a16:creationId xmlns:a16="http://schemas.microsoft.com/office/drawing/2014/main" id="{1744918B-12CC-EC64-EB6F-620283679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6" name="Ovaal 5955">
                      <a:extLst>
                        <a:ext uri="{FF2B5EF4-FFF2-40B4-BE49-F238E27FC236}">
                          <a16:creationId xmlns:a16="http://schemas.microsoft.com/office/drawing/2014/main" id="{BC885D16-9E70-7E0D-DC60-E2455CFFC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1" name="Groep 5910">
                  <a:extLst>
                    <a:ext uri="{FF2B5EF4-FFF2-40B4-BE49-F238E27FC236}">
                      <a16:creationId xmlns:a16="http://schemas.microsoft.com/office/drawing/2014/main" id="{F7B89A72-9966-C859-F2CD-2B0E21A3C18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38" name="Groep 5937">
                    <a:extLst>
                      <a:ext uri="{FF2B5EF4-FFF2-40B4-BE49-F238E27FC236}">
                        <a16:creationId xmlns:a16="http://schemas.microsoft.com/office/drawing/2014/main" id="{836C6988-2A75-9CBD-A59F-2722EDA724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5" name="Ovaal 5944">
                      <a:extLst>
                        <a:ext uri="{FF2B5EF4-FFF2-40B4-BE49-F238E27FC236}">
                          <a16:creationId xmlns:a16="http://schemas.microsoft.com/office/drawing/2014/main" id="{29417AFC-A188-9994-742C-BBE32BA1D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6" name="Ovaal 5945">
                      <a:extLst>
                        <a:ext uri="{FF2B5EF4-FFF2-40B4-BE49-F238E27FC236}">
                          <a16:creationId xmlns:a16="http://schemas.microsoft.com/office/drawing/2014/main" id="{E3FFF82C-4EBD-9803-7EDF-608F37898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7" name="Ovaal 5946">
                      <a:extLst>
                        <a:ext uri="{FF2B5EF4-FFF2-40B4-BE49-F238E27FC236}">
                          <a16:creationId xmlns:a16="http://schemas.microsoft.com/office/drawing/2014/main" id="{BFFB7B6B-F9AE-A83F-2039-AE7C7BEAF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8" name="Ovaal 5947">
                      <a:extLst>
                        <a:ext uri="{FF2B5EF4-FFF2-40B4-BE49-F238E27FC236}">
                          <a16:creationId xmlns:a16="http://schemas.microsoft.com/office/drawing/2014/main" id="{67EEABD9-E5BE-CCE8-1A9F-BA2F33FC6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9" name="Ovaal 5948">
                      <a:extLst>
                        <a:ext uri="{FF2B5EF4-FFF2-40B4-BE49-F238E27FC236}">
                          <a16:creationId xmlns:a16="http://schemas.microsoft.com/office/drawing/2014/main" id="{336AD61D-4B2B-D77D-0550-C91DD86EF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39" name="Groep 5938">
                    <a:extLst>
                      <a:ext uri="{FF2B5EF4-FFF2-40B4-BE49-F238E27FC236}">
                        <a16:creationId xmlns:a16="http://schemas.microsoft.com/office/drawing/2014/main" id="{29D02952-A966-BC5A-D313-72438D1103D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0" name="Ovaal 5939">
                      <a:extLst>
                        <a:ext uri="{FF2B5EF4-FFF2-40B4-BE49-F238E27FC236}">
                          <a16:creationId xmlns:a16="http://schemas.microsoft.com/office/drawing/2014/main" id="{C5A6D2EE-426F-BBA7-0C74-CF4F1CC48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1" name="Ovaal 5940">
                      <a:extLst>
                        <a:ext uri="{FF2B5EF4-FFF2-40B4-BE49-F238E27FC236}">
                          <a16:creationId xmlns:a16="http://schemas.microsoft.com/office/drawing/2014/main" id="{E2290AFD-7A8B-192D-11FE-966CEBEE39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2" name="Ovaal 5941">
                      <a:extLst>
                        <a:ext uri="{FF2B5EF4-FFF2-40B4-BE49-F238E27FC236}">
                          <a16:creationId xmlns:a16="http://schemas.microsoft.com/office/drawing/2014/main" id="{81BFDB7A-26F9-6E9E-FD00-A74363629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3" name="Ovaal 5942">
                      <a:extLst>
                        <a:ext uri="{FF2B5EF4-FFF2-40B4-BE49-F238E27FC236}">
                          <a16:creationId xmlns:a16="http://schemas.microsoft.com/office/drawing/2014/main" id="{6849185D-519D-7B5C-F339-E95170DDDC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44" name="Ovaal 5943">
                      <a:extLst>
                        <a:ext uri="{FF2B5EF4-FFF2-40B4-BE49-F238E27FC236}">
                          <a16:creationId xmlns:a16="http://schemas.microsoft.com/office/drawing/2014/main" id="{8FFFD8A1-8564-941D-F837-F12E75095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2" name="Groep 5911">
                  <a:extLst>
                    <a:ext uri="{FF2B5EF4-FFF2-40B4-BE49-F238E27FC236}">
                      <a16:creationId xmlns:a16="http://schemas.microsoft.com/office/drawing/2014/main" id="{70A656DA-511C-A498-0BD1-246B5B27033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26" name="Groep 5925">
                    <a:extLst>
                      <a:ext uri="{FF2B5EF4-FFF2-40B4-BE49-F238E27FC236}">
                        <a16:creationId xmlns:a16="http://schemas.microsoft.com/office/drawing/2014/main" id="{75EE0345-D220-F005-8670-AF5DFA56D3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33" name="Ovaal 5932">
                      <a:extLst>
                        <a:ext uri="{FF2B5EF4-FFF2-40B4-BE49-F238E27FC236}">
                          <a16:creationId xmlns:a16="http://schemas.microsoft.com/office/drawing/2014/main" id="{1A30C5D7-E2E2-10FD-58F9-72A5AB54E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4" name="Ovaal 5933">
                      <a:extLst>
                        <a:ext uri="{FF2B5EF4-FFF2-40B4-BE49-F238E27FC236}">
                          <a16:creationId xmlns:a16="http://schemas.microsoft.com/office/drawing/2014/main" id="{C215FA62-BA32-4BAC-37D8-3C97D5442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5" name="Ovaal 5934">
                      <a:extLst>
                        <a:ext uri="{FF2B5EF4-FFF2-40B4-BE49-F238E27FC236}">
                          <a16:creationId xmlns:a16="http://schemas.microsoft.com/office/drawing/2014/main" id="{03E475C8-B811-9C2F-EE27-FB723CC02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6" name="Ovaal 5935">
                      <a:extLst>
                        <a:ext uri="{FF2B5EF4-FFF2-40B4-BE49-F238E27FC236}">
                          <a16:creationId xmlns:a16="http://schemas.microsoft.com/office/drawing/2014/main" id="{33DA61AD-82B5-0A55-8412-D516B23DD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7" name="Ovaal 5936">
                      <a:extLst>
                        <a:ext uri="{FF2B5EF4-FFF2-40B4-BE49-F238E27FC236}">
                          <a16:creationId xmlns:a16="http://schemas.microsoft.com/office/drawing/2014/main" id="{6FEC1D4F-B3AA-5312-55DE-F38BECA42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27" name="Groep 5926">
                    <a:extLst>
                      <a:ext uri="{FF2B5EF4-FFF2-40B4-BE49-F238E27FC236}">
                        <a16:creationId xmlns:a16="http://schemas.microsoft.com/office/drawing/2014/main" id="{5EBF6617-5C37-E0C4-0E08-D881FA213E0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28" name="Ovaal 5927">
                      <a:extLst>
                        <a:ext uri="{FF2B5EF4-FFF2-40B4-BE49-F238E27FC236}">
                          <a16:creationId xmlns:a16="http://schemas.microsoft.com/office/drawing/2014/main" id="{0A8B3506-B553-3DAA-40E2-32ADA5DE1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9" name="Ovaal 5928">
                      <a:extLst>
                        <a:ext uri="{FF2B5EF4-FFF2-40B4-BE49-F238E27FC236}">
                          <a16:creationId xmlns:a16="http://schemas.microsoft.com/office/drawing/2014/main" id="{3992E907-99F1-F1B2-976B-B7E24740B4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0" name="Ovaal 5929">
                      <a:extLst>
                        <a:ext uri="{FF2B5EF4-FFF2-40B4-BE49-F238E27FC236}">
                          <a16:creationId xmlns:a16="http://schemas.microsoft.com/office/drawing/2014/main" id="{55E58C1B-7AC3-8A72-D080-86035F88C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1" name="Ovaal 5930">
                      <a:extLst>
                        <a:ext uri="{FF2B5EF4-FFF2-40B4-BE49-F238E27FC236}">
                          <a16:creationId xmlns:a16="http://schemas.microsoft.com/office/drawing/2014/main" id="{69A05A5A-E43E-29B5-2A5E-6233BB18C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32" name="Ovaal 5931">
                      <a:extLst>
                        <a:ext uri="{FF2B5EF4-FFF2-40B4-BE49-F238E27FC236}">
                          <a16:creationId xmlns:a16="http://schemas.microsoft.com/office/drawing/2014/main" id="{F901FC86-98AE-8189-1CBE-E94C28D58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913" name="Groep 5912">
                  <a:extLst>
                    <a:ext uri="{FF2B5EF4-FFF2-40B4-BE49-F238E27FC236}">
                      <a16:creationId xmlns:a16="http://schemas.microsoft.com/office/drawing/2014/main" id="{38832FDA-DFBA-43D6-5CE8-0F06D20A024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14" name="Groep 5913">
                    <a:extLst>
                      <a:ext uri="{FF2B5EF4-FFF2-40B4-BE49-F238E27FC236}">
                        <a16:creationId xmlns:a16="http://schemas.microsoft.com/office/drawing/2014/main" id="{FDF8C85F-ECCE-9970-7B3D-67796968BB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21" name="Ovaal 5920">
                      <a:extLst>
                        <a:ext uri="{FF2B5EF4-FFF2-40B4-BE49-F238E27FC236}">
                          <a16:creationId xmlns:a16="http://schemas.microsoft.com/office/drawing/2014/main" id="{084025F9-657F-27E6-A700-C9CB9FD96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2" name="Ovaal 5921">
                      <a:extLst>
                        <a:ext uri="{FF2B5EF4-FFF2-40B4-BE49-F238E27FC236}">
                          <a16:creationId xmlns:a16="http://schemas.microsoft.com/office/drawing/2014/main" id="{2CFAA136-0DC5-8705-3F51-38F9CAE525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3" name="Ovaal 5922">
                      <a:extLst>
                        <a:ext uri="{FF2B5EF4-FFF2-40B4-BE49-F238E27FC236}">
                          <a16:creationId xmlns:a16="http://schemas.microsoft.com/office/drawing/2014/main" id="{8126FC1E-762F-6516-0C59-464DD74F4D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4" name="Ovaal 5923">
                      <a:extLst>
                        <a:ext uri="{FF2B5EF4-FFF2-40B4-BE49-F238E27FC236}">
                          <a16:creationId xmlns:a16="http://schemas.microsoft.com/office/drawing/2014/main" id="{38ABE403-E995-E4FF-160D-FE804E9FF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5" name="Ovaal 5924">
                      <a:extLst>
                        <a:ext uri="{FF2B5EF4-FFF2-40B4-BE49-F238E27FC236}">
                          <a16:creationId xmlns:a16="http://schemas.microsoft.com/office/drawing/2014/main" id="{8089A658-0076-F8D6-8682-8C22389DA4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15" name="Groep 5914">
                    <a:extLst>
                      <a:ext uri="{FF2B5EF4-FFF2-40B4-BE49-F238E27FC236}">
                        <a16:creationId xmlns:a16="http://schemas.microsoft.com/office/drawing/2014/main" id="{08026E07-1DD9-80F7-0AF5-FC961BEA28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16" name="Ovaal 5915">
                      <a:extLst>
                        <a:ext uri="{FF2B5EF4-FFF2-40B4-BE49-F238E27FC236}">
                          <a16:creationId xmlns:a16="http://schemas.microsoft.com/office/drawing/2014/main" id="{9BEF76C8-34F4-7EA0-2E4B-BAA61131B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7" name="Ovaal 5916">
                      <a:extLst>
                        <a:ext uri="{FF2B5EF4-FFF2-40B4-BE49-F238E27FC236}">
                          <a16:creationId xmlns:a16="http://schemas.microsoft.com/office/drawing/2014/main" id="{F12E9179-1014-2C23-6F32-16E77C262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8" name="Ovaal 5917">
                      <a:extLst>
                        <a:ext uri="{FF2B5EF4-FFF2-40B4-BE49-F238E27FC236}">
                          <a16:creationId xmlns:a16="http://schemas.microsoft.com/office/drawing/2014/main" id="{B282A864-080C-7D4B-F502-907773B97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9" name="Ovaal 5918">
                      <a:extLst>
                        <a:ext uri="{FF2B5EF4-FFF2-40B4-BE49-F238E27FC236}">
                          <a16:creationId xmlns:a16="http://schemas.microsoft.com/office/drawing/2014/main" id="{4B877A27-DB82-E684-C917-4C4B98C14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20" name="Ovaal 5919">
                      <a:extLst>
                        <a:ext uri="{FF2B5EF4-FFF2-40B4-BE49-F238E27FC236}">
                          <a16:creationId xmlns:a16="http://schemas.microsoft.com/office/drawing/2014/main" id="{57A87486-C481-C8F8-2319-100C87488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60" name="Groep 5059">
              <a:extLst>
                <a:ext uri="{FF2B5EF4-FFF2-40B4-BE49-F238E27FC236}">
                  <a16:creationId xmlns:a16="http://schemas.microsoft.com/office/drawing/2014/main" id="{FE80C221-5E3F-EE08-BE09-6D18740806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482" name="Groep 5481">
                <a:extLst>
                  <a:ext uri="{FF2B5EF4-FFF2-40B4-BE49-F238E27FC236}">
                    <a16:creationId xmlns:a16="http://schemas.microsoft.com/office/drawing/2014/main" id="{ADB6EF37-3D09-A2A5-9AED-142A43A8A2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798" name="Groep 5797">
                  <a:extLst>
                    <a:ext uri="{FF2B5EF4-FFF2-40B4-BE49-F238E27FC236}">
                      <a16:creationId xmlns:a16="http://schemas.microsoft.com/office/drawing/2014/main" id="{4EDF4F5C-E754-5BFC-EBEC-9D7829776F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90" name="Groep 5889">
                    <a:extLst>
                      <a:ext uri="{FF2B5EF4-FFF2-40B4-BE49-F238E27FC236}">
                        <a16:creationId xmlns:a16="http://schemas.microsoft.com/office/drawing/2014/main" id="{B2A27ACD-8223-67A9-44AD-CD373B8C85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97" name="Ovaal 5896">
                      <a:extLst>
                        <a:ext uri="{FF2B5EF4-FFF2-40B4-BE49-F238E27FC236}">
                          <a16:creationId xmlns:a16="http://schemas.microsoft.com/office/drawing/2014/main" id="{5F86A228-2DC8-0C8F-5CC5-16D5970F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8" name="Ovaal 5897">
                      <a:extLst>
                        <a:ext uri="{FF2B5EF4-FFF2-40B4-BE49-F238E27FC236}">
                          <a16:creationId xmlns:a16="http://schemas.microsoft.com/office/drawing/2014/main" id="{A40A25AB-EC52-D31E-D9DC-5B3294511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9" name="Ovaal 5898">
                      <a:extLst>
                        <a:ext uri="{FF2B5EF4-FFF2-40B4-BE49-F238E27FC236}">
                          <a16:creationId xmlns:a16="http://schemas.microsoft.com/office/drawing/2014/main" id="{8EB3304D-126F-E6FB-8939-2B96E0B2A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0" name="Ovaal 5899">
                      <a:extLst>
                        <a:ext uri="{FF2B5EF4-FFF2-40B4-BE49-F238E27FC236}">
                          <a16:creationId xmlns:a16="http://schemas.microsoft.com/office/drawing/2014/main" id="{EBF6676A-E943-C20A-55CE-84B0C49BB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1" name="Ovaal 5900">
                      <a:extLst>
                        <a:ext uri="{FF2B5EF4-FFF2-40B4-BE49-F238E27FC236}">
                          <a16:creationId xmlns:a16="http://schemas.microsoft.com/office/drawing/2014/main" id="{150B57A7-29B8-8D1B-C356-62C80CB22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91" name="Groep 5890">
                    <a:extLst>
                      <a:ext uri="{FF2B5EF4-FFF2-40B4-BE49-F238E27FC236}">
                        <a16:creationId xmlns:a16="http://schemas.microsoft.com/office/drawing/2014/main" id="{72AD7598-77F3-08DA-D68E-C7FCC802DB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92" name="Ovaal 5891">
                      <a:extLst>
                        <a:ext uri="{FF2B5EF4-FFF2-40B4-BE49-F238E27FC236}">
                          <a16:creationId xmlns:a16="http://schemas.microsoft.com/office/drawing/2014/main" id="{129AE790-1451-0168-D006-6619E0FD1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3" name="Ovaal 5892">
                      <a:extLst>
                        <a:ext uri="{FF2B5EF4-FFF2-40B4-BE49-F238E27FC236}">
                          <a16:creationId xmlns:a16="http://schemas.microsoft.com/office/drawing/2014/main" id="{531A1D99-033C-87FB-66B6-7C2053874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4" name="Ovaal 5893">
                      <a:extLst>
                        <a:ext uri="{FF2B5EF4-FFF2-40B4-BE49-F238E27FC236}">
                          <a16:creationId xmlns:a16="http://schemas.microsoft.com/office/drawing/2014/main" id="{86CE9447-A3B7-EF68-8873-78E289C7F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5" name="Ovaal 5894">
                      <a:extLst>
                        <a:ext uri="{FF2B5EF4-FFF2-40B4-BE49-F238E27FC236}">
                          <a16:creationId xmlns:a16="http://schemas.microsoft.com/office/drawing/2014/main" id="{73BD6242-9AFA-5541-2F69-00D0BDF14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6" name="Ovaal 5895">
                      <a:extLst>
                        <a:ext uri="{FF2B5EF4-FFF2-40B4-BE49-F238E27FC236}">
                          <a16:creationId xmlns:a16="http://schemas.microsoft.com/office/drawing/2014/main" id="{04F4EF22-74DC-56D9-951A-1FC6DB4385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99" name="Groep 5798">
                  <a:extLst>
                    <a:ext uri="{FF2B5EF4-FFF2-40B4-BE49-F238E27FC236}">
                      <a16:creationId xmlns:a16="http://schemas.microsoft.com/office/drawing/2014/main" id="{B71D0563-D04B-643A-DD56-C5B352E556B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78" name="Groep 5877">
                    <a:extLst>
                      <a:ext uri="{FF2B5EF4-FFF2-40B4-BE49-F238E27FC236}">
                        <a16:creationId xmlns:a16="http://schemas.microsoft.com/office/drawing/2014/main" id="{B1E5840D-DA5B-750A-791E-E2588D94731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85" name="Ovaal 5884">
                      <a:extLst>
                        <a:ext uri="{FF2B5EF4-FFF2-40B4-BE49-F238E27FC236}">
                          <a16:creationId xmlns:a16="http://schemas.microsoft.com/office/drawing/2014/main" id="{DB9FED40-CCEC-4A96-2607-86BE81DE5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6" name="Ovaal 5885">
                      <a:extLst>
                        <a:ext uri="{FF2B5EF4-FFF2-40B4-BE49-F238E27FC236}">
                          <a16:creationId xmlns:a16="http://schemas.microsoft.com/office/drawing/2014/main" id="{398AD6D1-207F-D490-9A00-8FC4186FCB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7" name="Ovaal 5886">
                      <a:extLst>
                        <a:ext uri="{FF2B5EF4-FFF2-40B4-BE49-F238E27FC236}">
                          <a16:creationId xmlns:a16="http://schemas.microsoft.com/office/drawing/2014/main" id="{74FA7E57-70AC-178F-7447-C0E5A9F2E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8" name="Ovaal 5887">
                      <a:extLst>
                        <a:ext uri="{FF2B5EF4-FFF2-40B4-BE49-F238E27FC236}">
                          <a16:creationId xmlns:a16="http://schemas.microsoft.com/office/drawing/2014/main" id="{193DC0DC-D666-A932-AA27-B7EDA2043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9" name="Ovaal 5888">
                      <a:extLst>
                        <a:ext uri="{FF2B5EF4-FFF2-40B4-BE49-F238E27FC236}">
                          <a16:creationId xmlns:a16="http://schemas.microsoft.com/office/drawing/2014/main" id="{2DDB8403-578A-C07A-F220-A3DFECFCC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79" name="Groep 5878">
                    <a:extLst>
                      <a:ext uri="{FF2B5EF4-FFF2-40B4-BE49-F238E27FC236}">
                        <a16:creationId xmlns:a16="http://schemas.microsoft.com/office/drawing/2014/main" id="{2779FB79-83AF-2D11-53DF-0C1EA5E45B1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80" name="Ovaal 5879">
                      <a:extLst>
                        <a:ext uri="{FF2B5EF4-FFF2-40B4-BE49-F238E27FC236}">
                          <a16:creationId xmlns:a16="http://schemas.microsoft.com/office/drawing/2014/main" id="{0BE2F170-85BA-0518-A19E-FE5594D0B1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1" name="Ovaal 5880">
                      <a:extLst>
                        <a:ext uri="{FF2B5EF4-FFF2-40B4-BE49-F238E27FC236}">
                          <a16:creationId xmlns:a16="http://schemas.microsoft.com/office/drawing/2014/main" id="{64923FCA-1633-50FC-B047-C0FD400A0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2" name="Ovaal 5881">
                      <a:extLst>
                        <a:ext uri="{FF2B5EF4-FFF2-40B4-BE49-F238E27FC236}">
                          <a16:creationId xmlns:a16="http://schemas.microsoft.com/office/drawing/2014/main" id="{BE3E63BD-3F10-63D3-DF0F-2BCD362B9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3" name="Ovaal 5882">
                      <a:extLst>
                        <a:ext uri="{FF2B5EF4-FFF2-40B4-BE49-F238E27FC236}">
                          <a16:creationId xmlns:a16="http://schemas.microsoft.com/office/drawing/2014/main" id="{1BC0153E-0487-7767-622A-180B90070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4" name="Ovaal 5883">
                      <a:extLst>
                        <a:ext uri="{FF2B5EF4-FFF2-40B4-BE49-F238E27FC236}">
                          <a16:creationId xmlns:a16="http://schemas.microsoft.com/office/drawing/2014/main" id="{164CAF48-AF8F-BE7F-6649-14FCA07B11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0" name="Groep 5799">
                  <a:extLst>
                    <a:ext uri="{FF2B5EF4-FFF2-40B4-BE49-F238E27FC236}">
                      <a16:creationId xmlns:a16="http://schemas.microsoft.com/office/drawing/2014/main" id="{DB42E3B6-2809-3E72-CD03-A9B7A551348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66" name="Groep 5865">
                    <a:extLst>
                      <a:ext uri="{FF2B5EF4-FFF2-40B4-BE49-F238E27FC236}">
                        <a16:creationId xmlns:a16="http://schemas.microsoft.com/office/drawing/2014/main" id="{9141EA35-EF44-9DDC-7DEE-9C3E2D1A14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73" name="Ovaal 5872">
                      <a:extLst>
                        <a:ext uri="{FF2B5EF4-FFF2-40B4-BE49-F238E27FC236}">
                          <a16:creationId xmlns:a16="http://schemas.microsoft.com/office/drawing/2014/main" id="{7F148198-426C-A209-30D0-E690E6839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4" name="Ovaal 5873">
                      <a:extLst>
                        <a:ext uri="{FF2B5EF4-FFF2-40B4-BE49-F238E27FC236}">
                          <a16:creationId xmlns:a16="http://schemas.microsoft.com/office/drawing/2014/main" id="{82355736-B094-D69F-7E28-47228C5355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5" name="Ovaal 5874">
                      <a:extLst>
                        <a:ext uri="{FF2B5EF4-FFF2-40B4-BE49-F238E27FC236}">
                          <a16:creationId xmlns:a16="http://schemas.microsoft.com/office/drawing/2014/main" id="{4167C30F-3418-726F-F889-3F9275E59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6" name="Ovaal 5875">
                      <a:extLst>
                        <a:ext uri="{FF2B5EF4-FFF2-40B4-BE49-F238E27FC236}">
                          <a16:creationId xmlns:a16="http://schemas.microsoft.com/office/drawing/2014/main" id="{41BAA7A6-8EDF-CA06-2BCB-52C0DC79E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7" name="Ovaal 5876">
                      <a:extLst>
                        <a:ext uri="{FF2B5EF4-FFF2-40B4-BE49-F238E27FC236}">
                          <a16:creationId xmlns:a16="http://schemas.microsoft.com/office/drawing/2014/main" id="{02687CCC-CA62-B69A-709A-16B2CADAE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67" name="Groep 5866">
                    <a:extLst>
                      <a:ext uri="{FF2B5EF4-FFF2-40B4-BE49-F238E27FC236}">
                        <a16:creationId xmlns:a16="http://schemas.microsoft.com/office/drawing/2014/main" id="{70015DA1-23E5-D0E6-F2E5-A7165E9B12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68" name="Ovaal 5867">
                      <a:extLst>
                        <a:ext uri="{FF2B5EF4-FFF2-40B4-BE49-F238E27FC236}">
                          <a16:creationId xmlns:a16="http://schemas.microsoft.com/office/drawing/2014/main" id="{D851DF55-78A4-8C25-1F6E-251257523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9" name="Ovaal 5868">
                      <a:extLst>
                        <a:ext uri="{FF2B5EF4-FFF2-40B4-BE49-F238E27FC236}">
                          <a16:creationId xmlns:a16="http://schemas.microsoft.com/office/drawing/2014/main" id="{4EE47796-AEE5-7DD1-C1E3-EB919443E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0" name="Ovaal 5869">
                      <a:extLst>
                        <a:ext uri="{FF2B5EF4-FFF2-40B4-BE49-F238E27FC236}">
                          <a16:creationId xmlns:a16="http://schemas.microsoft.com/office/drawing/2014/main" id="{CFD11310-F2B2-1BCB-34FB-5C32259E7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1" name="Ovaal 5870">
                      <a:extLst>
                        <a:ext uri="{FF2B5EF4-FFF2-40B4-BE49-F238E27FC236}">
                          <a16:creationId xmlns:a16="http://schemas.microsoft.com/office/drawing/2014/main" id="{35AB30FA-163A-FE4F-1EAD-555E0A982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72" name="Ovaal 5871">
                      <a:extLst>
                        <a:ext uri="{FF2B5EF4-FFF2-40B4-BE49-F238E27FC236}">
                          <a16:creationId xmlns:a16="http://schemas.microsoft.com/office/drawing/2014/main" id="{9AFABF30-B6A4-32F4-4EED-296229F5B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1" name="Groep 5800">
                  <a:extLst>
                    <a:ext uri="{FF2B5EF4-FFF2-40B4-BE49-F238E27FC236}">
                      <a16:creationId xmlns:a16="http://schemas.microsoft.com/office/drawing/2014/main" id="{7B2AAB1D-5DE4-715F-5B54-4A161C95A71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54" name="Groep 5853">
                    <a:extLst>
                      <a:ext uri="{FF2B5EF4-FFF2-40B4-BE49-F238E27FC236}">
                        <a16:creationId xmlns:a16="http://schemas.microsoft.com/office/drawing/2014/main" id="{50D8BBBD-0A85-C4A1-7D16-2FEA469136E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61" name="Ovaal 5860">
                      <a:extLst>
                        <a:ext uri="{FF2B5EF4-FFF2-40B4-BE49-F238E27FC236}">
                          <a16:creationId xmlns:a16="http://schemas.microsoft.com/office/drawing/2014/main" id="{9D11E57F-4799-50EA-403E-2AD318F22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2" name="Ovaal 5861">
                      <a:extLst>
                        <a:ext uri="{FF2B5EF4-FFF2-40B4-BE49-F238E27FC236}">
                          <a16:creationId xmlns:a16="http://schemas.microsoft.com/office/drawing/2014/main" id="{C4967ED2-0D6B-0289-886C-072947789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3" name="Ovaal 5862">
                      <a:extLst>
                        <a:ext uri="{FF2B5EF4-FFF2-40B4-BE49-F238E27FC236}">
                          <a16:creationId xmlns:a16="http://schemas.microsoft.com/office/drawing/2014/main" id="{73FBEFC5-3081-3C74-2000-2DF540649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4" name="Ovaal 5863">
                      <a:extLst>
                        <a:ext uri="{FF2B5EF4-FFF2-40B4-BE49-F238E27FC236}">
                          <a16:creationId xmlns:a16="http://schemas.microsoft.com/office/drawing/2014/main" id="{75A38DA5-1CE0-EE01-E5DF-C8CE15C63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5" name="Ovaal 5864">
                      <a:extLst>
                        <a:ext uri="{FF2B5EF4-FFF2-40B4-BE49-F238E27FC236}">
                          <a16:creationId xmlns:a16="http://schemas.microsoft.com/office/drawing/2014/main" id="{09895E5E-8ACC-978B-9C7A-8E454534CD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55" name="Groep 5854">
                    <a:extLst>
                      <a:ext uri="{FF2B5EF4-FFF2-40B4-BE49-F238E27FC236}">
                        <a16:creationId xmlns:a16="http://schemas.microsoft.com/office/drawing/2014/main" id="{E62C4D35-172C-F4D8-07F2-FAE05B554CD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56" name="Ovaal 5855">
                      <a:extLst>
                        <a:ext uri="{FF2B5EF4-FFF2-40B4-BE49-F238E27FC236}">
                          <a16:creationId xmlns:a16="http://schemas.microsoft.com/office/drawing/2014/main" id="{26F373AC-0A7F-34CD-18BB-B2366F315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7" name="Ovaal 5856">
                      <a:extLst>
                        <a:ext uri="{FF2B5EF4-FFF2-40B4-BE49-F238E27FC236}">
                          <a16:creationId xmlns:a16="http://schemas.microsoft.com/office/drawing/2014/main" id="{84597ECB-98B7-EA8F-2830-D16E1B7B5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8" name="Ovaal 5857">
                      <a:extLst>
                        <a:ext uri="{FF2B5EF4-FFF2-40B4-BE49-F238E27FC236}">
                          <a16:creationId xmlns:a16="http://schemas.microsoft.com/office/drawing/2014/main" id="{3952129F-2164-D4B4-63E8-641AFD71F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9" name="Ovaal 5858">
                      <a:extLst>
                        <a:ext uri="{FF2B5EF4-FFF2-40B4-BE49-F238E27FC236}">
                          <a16:creationId xmlns:a16="http://schemas.microsoft.com/office/drawing/2014/main" id="{3043BAF3-37F9-B776-4A63-D4AAF0EC5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0" name="Ovaal 5859">
                      <a:extLst>
                        <a:ext uri="{FF2B5EF4-FFF2-40B4-BE49-F238E27FC236}">
                          <a16:creationId xmlns:a16="http://schemas.microsoft.com/office/drawing/2014/main" id="{14BAB211-D7C3-E4EE-135C-226FC4CD5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2" name="Groep 5801">
                  <a:extLst>
                    <a:ext uri="{FF2B5EF4-FFF2-40B4-BE49-F238E27FC236}">
                      <a16:creationId xmlns:a16="http://schemas.microsoft.com/office/drawing/2014/main" id="{FD7AC034-43DF-6486-C1A5-0F9C79A14BB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42" name="Groep 5841">
                    <a:extLst>
                      <a:ext uri="{FF2B5EF4-FFF2-40B4-BE49-F238E27FC236}">
                        <a16:creationId xmlns:a16="http://schemas.microsoft.com/office/drawing/2014/main" id="{DD8DBAAB-19AD-B809-46F5-EFCE95D1D3F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49" name="Ovaal 5848">
                      <a:extLst>
                        <a:ext uri="{FF2B5EF4-FFF2-40B4-BE49-F238E27FC236}">
                          <a16:creationId xmlns:a16="http://schemas.microsoft.com/office/drawing/2014/main" id="{8E68BB2F-700F-E8B3-519D-647E1272D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0" name="Ovaal 5849">
                      <a:extLst>
                        <a:ext uri="{FF2B5EF4-FFF2-40B4-BE49-F238E27FC236}">
                          <a16:creationId xmlns:a16="http://schemas.microsoft.com/office/drawing/2014/main" id="{EC2305C8-5280-97AF-6259-1708281ED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1" name="Ovaal 5850">
                      <a:extLst>
                        <a:ext uri="{FF2B5EF4-FFF2-40B4-BE49-F238E27FC236}">
                          <a16:creationId xmlns:a16="http://schemas.microsoft.com/office/drawing/2014/main" id="{1FAC596B-2B4E-9567-2C1C-27400CD2D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2" name="Ovaal 5851">
                      <a:extLst>
                        <a:ext uri="{FF2B5EF4-FFF2-40B4-BE49-F238E27FC236}">
                          <a16:creationId xmlns:a16="http://schemas.microsoft.com/office/drawing/2014/main" id="{1EAF6705-6F80-7493-7BB4-DBEEB7068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3" name="Ovaal 5852">
                      <a:extLst>
                        <a:ext uri="{FF2B5EF4-FFF2-40B4-BE49-F238E27FC236}">
                          <a16:creationId xmlns:a16="http://schemas.microsoft.com/office/drawing/2014/main" id="{FA28DBA7-62BC-4535-964F-8F4B84ADF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43" name="Groep 5842">
                    <a:extLst>
                      <a:ext uri="{FF2B5EF4-FFF2-40B4-BE49-F238E27FC236}">
                        <a16:creationId xmlns:a16="http://schemas.microsoft.com/office/drawing/2014/main" id="{8A639D9A-6C86-AC53-2BBD-B4F3421FED8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44" name="Ovaal 5843">
                      <a:extLst>
                        <a:ext uri="{FF2B5EF4-FFF2-40B4-BE49-F238E27FC236}">
                          <a16:creationId xmlns:a16="http://schemas.microsoft.com/office/drawing/2014/main" id="{5D5987F4-2063-2E7E-7F4C-C6A03341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5" name="Ovaal 5844">
                      <a:extLst>
                        <a:ext uri="{FF2B5EF4-FFF2-40B4-BE49-F238E27FC236}">
                          <a16:creationId xmlns:a16="http://schemas.microsoft.com/office/drawing/2014/main" id="{1745AE0C-664B-A845-7539-199DB6739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6" name="Ovaal 5845">
                      <a:extLst>
                        <a:ext uri="{FF2B5EF4-FFF2-40B4-BE49-F238E27FC236}">
                          <a16:creationId xmlns:a16="http://schemas.microsoft.com/office/drawing/2014/main" id="{45FFDCF2-E2AE-640D-A050-C2C6B5B3D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7" name="Ovaal 5846">
                      <a:extLst>
                        <a:ext uri="{FF2B5EF4-FFF2-40B4-BE49-F238E27FC236}">
                          <a16:creationId xmlns:a16="http://schemas.microsoft.com/office/drawing/2014/main" id="{F8F3B5BD-7255-850D-B670-09EFF0E61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8" name="Ovaal 5847">
                      <a:extLst>
                        <a:ext uri="{FF2B5EF4-FFF2-40B4-BE49-F238E27FC236}">
                          <a16:creationId xmlns:a16="http://schemas.microsoft.com/office/drawing/2014/main" id="{58D42FEA-8389-0180-38E1-C4F4C11C6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3" name="Groep 5802">
                  <a:extLst>
                    <a:ext uri="{FF2B5EF4-FFF2-40B4-BE49-F238E27FC236}">
                      <a16:creationId xmlns:a16="http://schemas.microsoft.com/office/drawing/2014/main" id="{07952399-E25A-055E-0C5D-33234F20B47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30" name="Groep 5829">
                    <a:extLst>
                      <a:ext uri="{FF2B5EF4-FFF2-40B4-BE49-F238E27FC236}">
                        <a16:creationId xmlns:a16="http://schemas.microsoft.com/office/drawing/2014/main" id="{FFDB5268-81C3-048E-AF6C-8E94757B82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7" name="Ovaal 5836">
                      <a:extLst>
                        <a:ext uri="{FF2B5EF4-FFF2-40B4-BE49-F238E27FC236}">
                          <a16:creationId xmlns:a16="http://schemas.microsoft.com/office/drawing/2014/main" id="{E8BABE7A-A109-1510-1E23-D34E71025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8" name="Ovaal 5837">
                      <a:extLst>
                        <a:ext uri="{FF2B5EF4-FFF2-40B4-BE49-F238E27FC236}">
                          <a16:creationId xmlns:a16="http://schemas.microsoft.com/office/drawing/2014/main" id="{4D36FA71-02D5-C020-B480-22F0ED2DE1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9" name="Ovaal 5838">
                      <a:extLst>
                        <a:ext uri="{FF2B5EF4-FFF2-40B4-BE49-F238E27FC236}">
                          <a16:creationId xmlns:a16="http://schemas.microsoft.com/office/drawing/2014/main" id="{E847F867-B497-737F-CE76-1081585B6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0" name="Ovaal 5839">
                      <a:extLst>
                        <a:ext uri="{FF2B5EF4-FFF2-40B4-BE49-F238E27FC236}">
                          <a16:creationId xmlns:a16="http://schemas.microsoft.com/office/drawing/2014/main" id="{8C7F47C2-CB4A-1F24-2406-C369B1FCDD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1" name="Ovaal 5840">
                      <a:extLst>
                        <a:ext uri="{FF2B5EF4-FFF2-40B4-BE49-F238E27FC236}">
                          <a16:creationId xmlns:a16="http://schemas.microsoft.com/office/drawing/2014/main" id="{4E4D8F53-2CD3-0A01-D0EA-5578841FF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31" name="Groep 5830">
                    <a:extLst>
                      <a:ext uri="{FF2B5EF4-FFF2-40B4-BE49-F238E27FC236}">
                        <a16:creationId xmlns:a16="http://schemas.microsoft.com/office/drawing/2014/main" id="{A821374D-ACFF-5AF1-3637-D8C4E15945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32" name="Ovaal 5831">
                      <a:extLst>
                        <a:ext uri="{FF2B5EF4-FFF2-40B4-BE49-F238E27FC236}">
                          <a16:creationId xmlns:a16="http://schemas.microsoft.com/office/drawing/2014/main" id="{04E370A3-4B16-BF37-1117-01432E525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3" name="Ovaal 5832">
                      <a:extLst>
                        <a:ext uri="{FF2B5EF4-FFF2-40B4-BE49-F238E27FC236}">
                          <a16:creationId xmlns:a16="http://schemas.microsoft.com/office/drawing/2014/main" id="{9BDF8165-9427-DAC8-AA1E-E2299A54D6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4" name="Ovaal 5833">
                      <a:extLst>
                        <a:ext uri="{FF2B5EF4-FFF2-40B4-BE49-F238E27FC236}">
                          <a16:creationId xmlns:a16="http://schemas.microsoft.com/office/drawing/2014/main" id="{8D416205-C4AC-21BE-5A53-DB87EEE8F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5" name="Ovaal 5834">
                      <a:extLst>
                        <a:ext uri="{FF2B5EF4-FFF2-40B4-BE49-F238E27FC236}">
                          <a16:creationId xmlns:a16="http://schemas.microsoft.com/office/drawing/2014/main" id="{B644D902-EEE1-B5C4-1C47-E9DE339BE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6" name="Ovaal 5835">
                      <a:extLst>
                        <a:ext uri="{FF2B5EF4-FFF2-40B4-BE49-F238E27FC236}">
                          <a16:creationId xmlns:a16="http://schemas.microsoft.com/office/drawing/2014/main" id="{F61A26A5-2772-8180-6616-04A3D944D2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4" name="Groep 5803">
                  <a:extLst>
                    <a:ext uri="{FF2B5EF4-FFF2-40B4-BE49-F238E27FC236}">
                      <a16:creationId xmlns:a16="http://schemas.microsoft.com/office/drawing/2014/main" id="{950845EC-118B-7D53-9970-C0CCDC9F802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18" name="Groep 5817">
                    <a:extLst>
                      <a:ext uri="{FF2B5EF4-FFF2-40B4-BE49-F238E27FC236}">
                        <a16:creationId xmlns:a16="http://schemas.microsoft.com/office/drawing/2014/main" id="{6F21D867-2723-6669-C301-65555EC507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5" name="Ovaal 5824">
                      <a:extLst>
                        <a:ext uri="{FF2B5EF4-FFF2-40B4-BE49-F238E27FC236}">
                          <a16:creationId xmlns:a16="http://schemas.microsoft.com/office/drawing/2014/main" id="{9C699571-2E74-12D1-4312-4A2DF5D2C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6" name="Ovaal 5825">
                      <a:extLst>
                        <a:ext uri="{FF2B5EF4-FFF2-40B4-BE49-F238E27FC236}">
                          <a16:creationId xmlns:a16="http://schemas.microsoft.com/office/drawing/2014/main" id="{EFED0839-546F-7787-EDB8-6D54148FA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7" name="Ovaal 5826">
                      <a:extLst>
                        <a:ext uri="{FF2B5EF4-FFF2-40B4-BE49-F238E27FC236}">
                          <a16:creationId xmlns:a16="http://schemas.microsoft.com/office/drawing/2014/main" id="{E9B494C2-B6F7-2C9F-DF17-55D69E306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8" name="Ovaal 5827">
                      <a:extLst>
                        <a:ext uri="{FF2B5EF4-FFF2-40B4-BE49-F238E27FC236}">
                          <a16:creationId xmlns:a16="http://schemas.microsoft.com/office/drawing/2014/main" id="{574495F4-EDB8-4C49-2A6C-3330EA2D1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9" name="Ovaal 5828">
                      <a:extLst>
                        <a:ext uri="{FF2B5EF4-FFF2-40B4-BE49-F238E27FC236}">
                          <a16:creationId xmlns:a16="http://schemas.microsoft.com/office/drawing/2014/main" id="{4F1BD219-0382-8C07-97D1-DD63B479E3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19" name="Groep 5818">
                    <a:extLst>
                      <a:ext uri="{FF2B5EF4-FFF2-40B4-BE49-F238E27FC236}">
                        <a16:creationId xmlns:a16="http://schemas.microsoft.com/office/drawing/2014/main" id="{416C70EC-330C-BD32-531C-2871613BB4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0" name="Ovaal 5819">
                      <a:extLst>
                        <a:ext uri="{FF2B5EF4-FFF2-40B4-BE49-F238E27FC236}">
                          <a16:creationId xmlns:a16="http://schemas.microsoft.com/office/drawing/2014/main" id="{B28B4029-E29E-B280-5BA0-D990E1997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1" name="Ovaal 5820">
                      <a:extLst>
                        <a:ext uri="{FF2B5EF4-FFF2-40B4-BE49-F238E27FC236}">
                          <a16:creationId xmlns:a16="http://schemas.microsoft.com/office/drawing/2014/main" id="{D2DEAF98-CB5F-9871-0E19-21B7B383A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2" name="Ovaal 5821">
                      <a:extLst>
                        <a:ext uri="{FF2B5EF4-FFF2-40B4-BE49-F238E27FC236}">
                          <a16:creationId xmlns:a16="http://schemas.microsoft.com/office/drawing/2014/main" id="{619927B0-52DF-66D5-AF34-0F39F3BD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3" name="Ovaal 5822">
                      <a:extLst>
                        <a:ext uri="{FF2B5EF4-FFF2-40B4-BE49-F238E27FC236}">
                          <a16:creationId xmlns:a16="http://schemas.microsoft.com/office/drawing/2014/main" id="{7F46FB68-0D14-4BC1-8F07-26449A3DF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24" name="Ovaal 5823">
                      <a:extLst>
                        <a:ext uri="{FF2B5EF4-FFF2-40B4-BE49-F238E27FC236}">
                          <a16:creationId xmlns:a16="http://schemas.microsoft.com/office/drawing/2014/main" id="{0FCCBCE5-E503-DCED-69E8-05EF4F716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805" name="Groep 5804">
                  <a:extLst>
                    <a:ext uri="{FF2B5EF4-FFF2-40B4-BE49-F238E27FC236}">
                      <a16:creationId xmlns:a16="http://schemas.microsoft.com/office/drawing/2014/main" id="{5BA0FD2F-0F46-FF6D-22AC-E3D63E37580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06" name="Groep 5805">
                    <a:extLst>
                      <a:ext uri="{FF2B5EF4-FFF2-40B4-BE49-F238E27FC236}">
                        <a16:creationId xmlns:a16="http://schemas.microsoft.com/office/drawing/2014/main" id="{F1842048-7715-39D9-6237-A0931F9D83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13" name="Ovaal 5812">
                      <a:extLst>
                        <a:ext uri="{FF2B5EF4-FFF2-40B4-BE49-F238E27FC236}">
                          <a16:creationId xmlns:a16="http://schemas.microsoft.com/office/drawing/2014/main" id="{4F993EB3-D3B3-2D16-764A-26CBB39388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4" name="Ovaal 5813">
                      <a:extLst>
                        <a:ext uri="{FF2B5EF4-FFF2-40B4-BE49-F238E27FC236}">
                          <a16:creationId xmlns:a16="http://schemas.microsoft.com/office/drawing/2014/main" id="{BC01073A-A10F-212B-A48E-823689CC3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5" name="Ovaal 5814">
                      <a:extLst>
                        <a:ext uri="{FF2B5EF4-FFF2-40B4-BE49-F238E27FC236}">
                          <a16:creationId xmlns:a16="http://schemas.microsoft.com/office/drawing/2014/main" id="{9E4C9599-015E-84F0-22C3-F12AD7A270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6" name="Ovaal 5815">
                      <a:extLst>
                        <a:ext uri="{FF2B5EF4-FFF2-40B4-BE49-F238E27FC236}">
                          <a16:creationId xmlns:a16="http://schemas.microsoft.com/office/drawing/2014/main" id="{73D4CC54-AE34-228C-D617-F87A50292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7" name="Ovaal 5816">
                      <a:extLst>
                        <a:ext uri="{FF2B5EF4-FFF2-40B4-BE49-F238E27FC236}">
                          <a16:creationId xmlns:a16="http://schemas.microsoft.com/office/drawing/2014/main" id="{DD8D3A04-5A61-D4DA-BEDF-194B9E8F3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07" name="Groep 5806">
                    <a:extLst>
                      <a:ext uri="{FF2B5EF4-FFF2-40B4-BE49-F238E27FC236}">
                        <a16:creationId xmlns:a16="http://schemas.microsoft.com/office/drawing/2014/main" id="{4FD43AD0-1B00-ED75-1213-1F89B98FD2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08" name="Ovaal 5807">
                      <a:extLst>
                        <a:ext uri="{FF2B5EF4-FFF2-40B4-BE49-F238E27FC236}">
                          <a16:creationId xmlns:a16="http://schemas.microsoft.com/office/drawing/2014/main" id="{0634E32E-5859-66D2-F721-D5A7745F5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09" name="Ovaal 5808">
                      <a:extLst>
                        <a:ext uri="{FF2B5EF4-FFF2-40B4-BE49-F238E27FC236}">
                          <a16:creationId xmlns:a16="http://schemas.microsoft.com/office/drawing/2014/main" id="{8AA31F43-787A-C0CC-BD0F-300482201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0" name="Ovaal 5809">
                      <a:extLst>
                        <a:ext uri="{FF2B5EF4-FFF2-40B4-BE49-F238E27FC236}">
                          <a16:creationId xmlns:a16="http://schemas.microsoft.com/office/drawing/2014/main" id="{40BB5224-C9B6-43F1-8C71-8C8BBBD37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1" name="Ovaal 5810">
                      <a:extLst>
                        <a:ext uri="{FF2B5EF4-FFF2-40B4-BE49-F238E27FC236}">
                          <a16:creationId xmlns:a16="http://schemas.microsoft.com/office/drawing/2014/main" id="{ED039C8C-FC40-4EC8-91CB-77F5DD742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12" name="Ovaal 5811">
                      <a:extLst>
                        <a:ext uri="{FF2B5EF4-FFF2-40B4-BE49-F238E27FC236}">
                          <a16:creationId xmlns:a16="http://schemas.microsoft.com/office/drawing/2014/main" id="{1D838DEF-6852-7BDD-0CB1-D4FE9A8658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3" name="Groep 5482">
                <a:extLst>
                  <a:ext uri="{FF2B5EF4-FFF2-40B4-BE49-F238E27FC236}">
                    <a16:creationId xmlns:a16="http://schemas.microsoft.com/office/drawing/2014/main" id="{D80DBE44-044E-AE32-7890-7D2487F4175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5694" name="Groep 5693">
                  <a:extLst>
                    <a:ext uri="{FF2B5EF4-FFF2-40B4-BE49-F238E27FC236}">
                      <a16:creationId xmlns:a16="http://schemas.microsoft.com/office/drawing/2014/main" id="{EFCB42CF-FEB3-90C4-44E0-FFADDCC000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86" name="Groep 5785">
                    <a:extLst>
                      <a:ext uri="{FF2B5EF4-FFF2-40B4-BE49-F238E27FC236}">
                        <a16:creationId xmlns:a16="http://schemas.microsoft.com/office/drawing/2014/main" id="{5F450FE4-AE84-9384-A5E6-FF45B7916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93" name="Ovaal 5792">
                      <a:extLst>
                        <a:ext uri="{FF2B5EF4-FFF2-40B4-BE49-F238E27FC236}">
                          <a16:creationId xmlns:a16="http://schemas.microsoft.com/office/drawing/2014/main" id="{4A395E03-FBAD-A116-9C12-006D20DE3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4" name="Ovaal 5793">
                      <a:extLst>
                        <a:ext uri="{FF2B5EF4-FFF2-40B4-BE49-F238E27FC236}">
                          <a16:creationId xmlns:a16="http://schemas.microsoft.com/office/drawing/2014/main" id="{C903C0EE-F5A9-264D-22ED-6D47B5367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5" name="Ovaal 5794">
                      <a:extLst>
                        <a:ext uri="{FF2B5EF4-FFF2-40B4-BE49-F238E27FC236}">
                          <a16:creationId xmlns:a16="http://schemas.microsoft.com/office/drawing/2014/main" id="{0399FB26-582E-37DB-217A-EF0E31A24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6" name="Ovaal 5795">
                      <a:extLst>
                        <a:ext uri="{FF2B5EF4-FFF2-40B4-BE49-F238E27FC236}">
                          <a16:creationId xmlns:a16="http://schemas.microsoft.com/office/drawing/2014/main" id="{15B69657-D6E5-8392-C1C0-44A840DD9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7" name="Ovaal 5796">
                      <a:extLst>
                        <a:ext uri="{FF2B5EF4-FFF2-40B4-BE49-F238E27FC236}">
                          <a16:creationId xmlns:a16="http://schemas.microsoft.com/office/drawing/2014/main" id="{972F818B-C36D-F5FF-30AF-29AB94EAC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87" name="Groep 5786">
                    <a:extLst>
                      <a:ext uri="{FF2B5EF4-FFF2-40B4-BE49-F238E27FC236}">
                        <a16:creationId xmlns:a16="http://schemas.microsoft.com/office/drawing/2014/main" id="{7F44EA42-B544-11B9-B578-E954651BE2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8" name="Ovaal 5787">
                      <a:extLst>
                        <a:ext uri="{FF2B5EF4-FFF2-40B4-BE49-F238E27FC236}">
                          <a16:creationId xmlns:a16="http://schemas.microsoft.com/office/drawing/2014/main" id="{B881F673-D0A2-03DB-A6A8-03ADEE883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9" name="Ovaal 5788">
                      <a:extLst>
                        <a:ext uri="{FF2B5EF4-FFF2-40B4-BE49-F238E27FC236}">
                          <a16:creationId xmlns:a16="http://schemas.microsoft.com/office/drawing/2014/main" id="{1B075500-8E88-E257-B192-FEAD48A6D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0" name="Ovaal 5789">
                      <a:extLst>
                        <a:ext uri="{FF2B5EF4-FFF2-40B4-BE49-F238E27FC236}">
                          <a16:creationId xmlns:a16="http://schemas.microsoft.com/office/drawing/2014/main" id="{D397C4ED-86C5-2FDA-16AB-BF3D388E3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5791" name="Ovaal 5790">
                      <a:extLst>
                        <a:ext uri="{FF2B5EF4-FFF2-40B4-BE49-F238E27FC236}">
                          <a16:creationId xmlns:a16="http://schemas.microsoft.com/office/drawing/2014/main" id="{53776589-8DA4-9CC9-15E3-8317AA9CC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2" name="Ovaal 5791">
                      <a:extLst>
                        <a:ext uri="{FF2B5EF4-FFF2-40B4-BE49-F238E27FC236}">
                          <a16:creationId xmlns:a16="http://schemas.microsoft.com/office/drawing/2014/main" id="{4C5BC16D-4E08-2CBE-E6F2-DF64FDBD0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5" name="Groep 5694">
                  <a:extLst>
                    <a:ext uri="{FF2B5EF4-FFF2-40B4-BE49-F238E27FC236}">
                      <a16:creationId xmlns:a16="http://schemas.microsoft.com/office/drawing/2014/main" id="{93174759-0681-19C0-F60B-EA9F4B1828D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74" name="Groep 5773">
                    <a:extLst>
                      <a:ext uri="{FF2B5EF4-FFF2-40B4-BE49-F238E27FC236}">
                        <a16:creationId xmlns:a16="http://schemas.microsoft.com/office/drawing/2014/main" id="{BB4071FC-C5DD-6B1F-2CEC-22BD880CA6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81" name="Ovaal 5780">
                      <a:extLst>
                        <a:ext uri="{FF2B5EF4-FFF2-40B4-BE49-F238E27FC236}">
                          <a16:creationId xmlns:a16="http://schemas.microsoft.com/office/drawing/2014/main" id="{DB4C869F-2DA5-AE8C-1372-8A0875AF4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2" name="Ovaal 5781">
                      <a:extLst>
                        <a:ext uri="{FF2B5EF4-FFF2-40B4-BE49-F238E27FC236}">
                          <a16:creationId xmlns:a16="http://schemas.microsoft.com/office/drawing/2014/main" id="{DAD3A1E1-9374-8710-9A6D-1261C4736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3" name="Ovaal 5782">
                      <a:extLst>
                        <a:ext uri="{FF2B5EF4-FFF2-40B4-BE49-F238E27FC236}">
                          <a16:creationId xmlns:a16="http://schemas.microsoft.com/office/drawing/2014/main" id="{FDD64E06-C800-0DC1-1166-8E1C747E7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4" name="Ovaal 5783">
                      <a:extLst>
                        <a:ext uri="{FF2B5EF4-FFF2-40B4-BE49-F238E27FC236}">
                          <a16:creationId xmlns:a16="http://schemas.microsoft.com/office/drawing/2014/main" id="{C3835150-48E7-B246-AA1F-24B29E5F0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5" name="Ovaal 5784">
                      <a:extLst>
                        <a:ext uri="{FF2B5EF4-FFF2-40B4-BE49-F238E27FC236}">
                          <a16:creationId xmlns:a16="http://schemas.microsoft.com/office/drawing/2014/main" id="{3B317375-453B-D1D1-0F54-A1C481F8C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75" name="Groep 5774">
                    <a:extLst>
                      <a:ext uri="{FF2B5EF4-FFF2-40B4-BE49-F238E27FC236}">
                        <a16:creationId xmlns:a16="http://schemas.microsoft.com/office/drawing/2014/main" id="{7BB1718B-0F25-A41B-9D25-9631A1AD3C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76" name="Ovaal 5775">
                      <a:extLst>
                        <a:ext uri="{FF2B5EF4-FFF2-40B4-BE49-F238E27FC236}">
                          <a16:creationId xmlns:a16="http://schemas.microsoft.com/office/drawing/2014/main" id="{59CEFF38-0D0D-938D-A8FE-004E28739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7" name="Ovaal 5776">
                      <a:extLst>
                        <a:ext uri="{FF2B5EF4-FFF2-40B4-BE49-F238E27FC236}">
                          <a16:creationId xmlns:a16="http://schemas.microsoft.com/office/drawing/2014/main" id="{17776353-A2AA-9A7C-B62D-CC15FDB35C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8" name="Ovaal 5777">
                      <a:extLst>
                        <a:ext uri="{FF2B5EF4-FFF2-40B4-BE49-F238E27FC236}">
                          <a16:creationId xmlns:a16="http://schemas.microsoft.com/office/drawing/2014/main" id="{6F883135-FFB0-908D-A0EA-E1720FBC4C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9" name="Ovaal 5778">
                      <a:extLst>
                        <a:ext uri="{FF2B5EF4-FFF2-40B4-BE49-F238E27FC236}">
                          <a16:creationId xmlns:a16="http://schemas.microsoft.com/office/drawing/2014/main" id="{EBEF7E85-1047-0F37-0044-1F73D644C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0" name="Ovaal 5779">
                      <a:extLst>
                        <a:ext uri="{FF2B5EF4-FFF2-40B4-BE49-F238E27FC236}">
                          <a16:creationId xmlns:a16="http://schemas.microsoft.com/office/drawing/2014/main" id="{065C9139-AE92-AD01-5C7A-0664492E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6" name="Groep 5695">
                  <a:extLst>
                    <a:ext uri="{FF2B5EF4-FFF2-40B4-BE49-F238E27FC236}">
                      <a16:creationId xmlns:a16="http://schemas.microsoft.com/office/drawing/2014/main" id="{B68970BC-9B8D-531D-BAF2-9A6641B1F18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62" name="Groep 5761">
                    <a:extLst>
                      <a:ext uri="{FF2B5EF4-FFF2-40B4-BE49-F238E27FC236}">
                        <a16:creationId xmlns:a16="http://schemas.microsoft.com/office/drawing/2014/main" id="{193901F6-4086-18F5-33D3-D70B7FBCAE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69" name="Ovaal 5768">
                      <a:extLst>
                        <a:ext uri="{FF2B5EF4-FFF2-40B4-BE49-F238E27FC236}">
                          <a16:creationId xmlns:a16="http://schemas.microsoft.com/office/drawing/2014/main" id="{38AA830D-F604-A1BD-0BBF-1D5EC00DE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0" name="Ovaal 5769">
                      <a:extLst>
                        <a:ext uri="{FF2B5EF4-FFF2-40B4-BE49-F238E27FC236}">
                          <a16:creationId xmlns:a16="http://schemas.microsoft.com/office/drawing/2014/main" id="{07574F76-65E9-5E1F-57D7-29008E05A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1" name="Ovaal 5770">
                      <a:extLst>
                        <a:ext uri="{FF2B5EF4-FFF2-40B4-BE49-F238E27FC236}">
                          <a16:creationId xmlns:a16="http://schemas.microsoft.com/office/drawing/2014/main" id="{CED8E2B8-26A0-EE64-EF79-8DEFCC455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2" name="Ovaal 5771">
                      <a:extLst>
                        <a:ext uri="{FF2B5EF4-FFF2-40B4-BE49-F238E27FC236}">
                          <a16:creationId xmlns:a16="http://schemas.microsoft.com/office/drawing/2014/main" id="{F3461F3B-9625-5286-A19F-2A84EC9FC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3" name="Ovaal 5772">
                      <a:extLst>
                        <a:ext uri="{FF2B5EF4-FFF2-40B4-BE49-F238E27FC236}">
                          <a16:creationId xmlns:a16="http://schemas.microsoft.com/office/drawing/2014/main" id="{DF7FE4B3-C3A9-7398-2A83-8075CBDAD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63" name="Groep 5762">
                    <a:extLst>
                      <a:ext uri="{FF2B5EF4-FFF2-40B4-BE49-F238E27FC236}">
                        <a16:creationId xmlns:a16="http://schemas.microsoft.com/office/drawing/2014/main" id="{384B6D57-0500-1BBC-130D-1AC814AAC6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64" name="Ovaal 5763">
                      <a:extLst>
                        <a:ext uri="{FF2B5EF4-FFF2-40B4-BE49-F238E27FC236}">
                          <a16:creationId xmlns:a16="http://schemas.microsoft.com/office/drawing/2014/main" id="{BB0252F8-F522-7B7B-8EE9-F26A16646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5" name="Ovaal 5764">
                      <a:extLst>
                        <a:ext uri="{FF2B5EF4-FFF2-40B4-BE49-F238E27FC236}">
                          <a16:creationId xmlns:a16="http://schemas.microsoft.com/office/drawing/2014/main" id="{46915B04-F42B-B3AD-8D0C-65C9B5697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6" name="Ovaal 5765">
                      <a:extLst>
                        <a:ext uri="{FF2B5EF4-FFF2-40B4-BE49-F238E27FC236}">
                          <a16:creationId xmlns:a16="http://schemas.microsoft.com/office/drawing/2014/main" id="{7D637ACB-2EAE-1EB1-4953-1CCC89F25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7" name="Ovaal 5766">
                      <a:extLst>
                        <a:ext uri="{FF2B5EF4-FFF2-40B4-BE49-F238E27FC236}">
                          <a16:creationId xmlns:a16="http://schemas.microsoft.com/office/drawing/2014/main" id="{5932505B-2064-36A3-B2BD-0B225CCCD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8" name="Ovaal 5767">
                      <a:extLst>
                        <a:ext uri="{FF2B5EF4-FFF2-40B4-BE49-F238E27FC236}">
                          <a16:creationId xmlns:a16="http://schemas.microsoft.com/office/drawing/2014/main" id="{35284733-8C95-E6BC-9D44-B81B3A91D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7" name="Groep 5696">
                  <a:extLst>
                    <a:ext uri="{FF2B5EF4-FFF2-40B4-BE49-F238E27FC236}">
                      <a16:creationId xmlns:a16="http://schemas.microsoft.com/office/drawing/2014/main" id="{925F792A-CD4B-496F-19E3-07C89CB8A28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50" name="Groep 5749">
                    <a:extLst>
                      <a:ext uri="{FF2B5EF4-FFF2-40B4-BE49-F238E27FC236}">
                        <a16:creationId xmlns:a16="http://schemas.microsoft.com/office/drawing/2014/main" id="{9DB639FF-DDAD-2122-2826-7ACF117A2F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7" name="Ovaal 5756">
                      <a:extLst>
                        <a:ext uri="{FF2B5EF4-FFF2-40B4-BE49-F238E27FC236}">
                          <a16:creationId xmlns:a16="http://schemas.microsoft.com/office/drawing/2014/main" id="{EC70511A-A414-39EC-FE44-E9CFF312AB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8" name="Ovaal 5757">
                      <a:extLst>
                        <a:ext uri="{FF2B5EF4-FFF2-40B4-BE49-F238E27FC236}">
                          <a16:creationId xmlns:a16="http://schemas.microsoft.com/office/drawing/2014/main" id="{8DBBB44F-7E28-D8F4-ED80-822A864AB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9" name="Ovaal 5758">
                      <a:extLst>
                        <a:ext uri="{FF2B5EF4-FFF2-40B4-BE49-F238E27FC236}">
                          <a16:creationId xmlns:a16="http://schemas.microsoft.com/office/drawing/2014/main" id="{AFA11068-3819-6A9E-803D-304C815E7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0" name="Ovaal 5759">
                      <a:extLst>
                        <a:ext uri="{FF2B5EF4-FFF2-40B4-BE49-F238E27FC236}">
                          <a16:creationId xmlns:a16="http://schemas.microsoft.com/office/drawing/2014/main" id="{15FE09B6-5E85-6C22-192B-90184DF4E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1" name="Ovaal 5760">
                      <a:extLst>
                        <a:ext uri="{FF2B5EF4-FFF2-40B4-BE49-F238E27FC236}">
                          <a16:creationId xmlns:a16="http://schemas.microsoft.com/office/drawing/2014/main" id="{FE61C2D5-B4BC-A084-686C-E161E8E2B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51" name="Groep 5750">
                    <a:extLst>
                      <a:ext uri="{FF2B5EF4-FFF2-40B4-BE49-F238E27FC236}">
                        <a16:creationId xmlns:a16="http://schemas.microsoft.com/office/drawing/2014/main" id="{7753352A-5460-8AD7-DDB9-1B11FAF523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2" name="Ovaal 5751">
                      <a:extLst>
                        <a:ext uri="{FF2B5EF4-FFF2-40B4-BE49-F238E27FC236}">
                          <a16:creationId xmlns:a16="http://schemas.microsoft.com/office/drawing/2014/main" id="{C7DB1EB0-17B1-9672-D978-3FCBEC670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3" name="Ovaal 5752">
                      <a:extLst>
                        <a:ext uri="{FF2B5EF4-FFF2-40B4-BE49-F238E27FC236}">
                          <a16:creationId xmlns:a16="http://schemas.microsoft.com/office/drawing/2014/main" id="{1B43D8FB-FAFD-0D53-B9B8-57833A00A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4" name="Ovaal 5753">
                      <a:extLst>
                        <a:ext uri="{FF2B5EF4-FFF2-40B4-BE49-F238E27FC236}">
                          <a16:creationId xmlns:a16="http://schemas.microsoft.com/office/drawing/2014/main" id="{7F5D28D0-705B-C6C7-FD32-B6ED48D2D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5" name="Ovaal 5754">
                      <a:extLst>
                        <a:ext uri="{FF2B5EF4-FFF2-40B4-BE49-F238E27FC236}">
                          <a16:creationId xmlns:a16="http://schemas.microsoft.com/office/drawing/2014/main" id="{9808A54D-92C9-5FF0-DBF5-216632A22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56" name="Ovaal 5755">
                      <a:extLst>
                        <a:ext uri="{FF2B5EF4-FFF2-40B4-BE49-F238E27FC236}">
                          <a16:creationId xmlns:a16="http://schemas.microsoft.com/office/drawing/2014/main" id="{7FFEF3BB-D625-36A1-D1B7-A9439206E9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8" name="Groep 5697">
                  <a:extLst>
                    <a:ext uri="{FF2B5EF4-FFF2-40B4-BE49-F238E27FC236}">
                      <a16:creationId xmlns:a16="http://schemas.microsoft.com/office/drawing/2014/main" id="{59FD2606-555A-57B7-7CB8-80999B713A8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5738" name="Groep 5737">
                    <a:extLst>
                      <a:ext uri="{FF2B5EF4-FFF2-40B4-BE49-F238E27FC236}">
                        <a16:creationId xmlns:a16="http://schemas.microsoft.com/office/drawing/2014/main" id="{C5D5468B-FB4D-73F1-5302-8418372493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45" name="Ovaal 5744">
                      <a:extLst>
                        <a:ext uri="{FF2B5EF4-FFF2-40B4-BE49-F238E27FC236}">
                          <a16:creationId xmlns:a16="http://schemas.microsoft.com/office/drawing/2014/main" id="{E1729006-4032-7A30-C247-186180BD7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6" name="Ovaal 5745">
                      <a:extLst>
                        <a:ext uri="{FF2B5EF4-FFF2-40B4-BE49-F238E27FC236}">
                          <a16:creationId xmlns:a16="http://schemas.microsoft.com/office/drawing/2014/main" id="{67CFD9FF-A816-915D-A318-03A81CD71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7" name="Ovaal 5746">
                      <a:extLst>
                        <a:ext uri="{FF2B5EF4-FFF2-40B4-BE49-F238E27FC236}">
                          <a16:creationId xmlns:a16="http://schemas.microsoft.com/office/drawing/2014/main" id="{73A3A8CF-AC5B-9BB4-773B-B07A68F9DF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8" name="Ovaal 5747">
                      <a:extLst>
                        <a:ext uri="{FF2B5EF4-FFF2-40B4-BE49-F238E27FC236}">
                          <a16:creationId xmlns:a16="http://schemas.microsoft.com/office/drawing/2014/main" id="{E1549277-8089-04D6-0486-3F8BB805C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9" name="Ovaal 5748">
                      <a:extLst>
                        <a:ext uri="{FF2B5EF4-FFF2-40B4-BE49-F238E27FC236}">
                          <a16:creationId xmlns:a16="http://schemas.microsoft.com/office/drawing/2014/main" id="{510FEEF7-F487-E830-8605-6480B379D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39" name="Groep 5738">
                    <a:extLst>
                      <a:ext uri="{FF2B5EF4-FFF2-40B4-BE49-F238E27FC236}">
                        <a16:creationId xmlns:a16="http://schemas.microsoft.com/office/drawing/2014/main" id="{C51DF608-A368-3DAC-ECF3-C4323F096F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5740" name="Ovaal 5739">
                      <a:extLst>
                        <a:ext uri="{FF2B5EF4-FFF2-40B4-BE49-F238E27FC236}">
                          <a16:creationId xmlns:a16="http://schemas.microsoft.com/office/drawing/2014/main" id="{9253AA96-0F00-5CC2-68A7-0B8F68E29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1" name="Ovaal 5740">
                      <a:extLst>
                        <a:ext uri="{FF2B5EF4-FFF2-40B4-BE49-F238E27FC236}">
                          <a16:creationId xmlns:a16="http://schemas.microsoft.com/office/drawing/2014/main" id="{FB63E6A6-B614-AC30-C658-FCCE12BA0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2" name="Ovaal 5741">
                      <a:extLst>
                        <a:ext uri="{FF2B5EF4-FFF2-40B4-BE49-F238E27FC236}">
                          <a16:creationId xmlns:a16="http://schemas.microsoft.com/office/drawing/2014/main" id="{1510A178-0BC3-6129-DAEB-EC5FEC8BE8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3" name="Ovaal 5742">
                      <a:extLst>
                        <a:ext uri="{FF2B5EF4-FFF2-40B4-BE49-F238E27FC236}">
                          <a16:creationId xmlns:a16="http://schemas.microsoft.com/office/drawing/2014/main" id="{2F4AEA22-7EA5-B00A-EAB7-9293459E22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4" name="Ovaal 5743">
                      <a:extLst>
                        <a:ext uri="{FF2B5EF4-FFF2-40B4-BE49-F238E27FC236}">
                          <a16:creationId xmlns:a16="http://schemas.microsoft.com/office/drawing/2014/main" id="{D87B6CEB-EE87-6563-AA9E-1A2F250C1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699" name="Groep 5698">
                  <a:extLst>
                    <a:ext uri="{FF2B5EF4-FFF2-40B4-BE49-F238E27FC236}">
                      <a16:creationId xmlns:a16="http://schemas.microsoft.com/office/drawing/2014/main" id="{C824D7A6-AE76-3154-8B65-2BD563CE459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26" name="Groep 5725">
                    <a:extLst>
                      <a:ext uri="{FF2B5EF4-FFF2-40B4-BE49-F238E27FC236}">
                        <a16:creationId xmlns:a16="http://schemas.microsoft.com/office/drawing/2014/main" id="{8FC62BB3-DA03-92E3-38D0-0A11AA0DC1F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33" name="Ovaal 5732">
                      <a:extLst>
                        <a:ext uri="{FF2B5EF4-FFF2-40B4-BE49-F238E27FC236}">
                          <a16:creationId xmlns:a16="http://schemas.microsoft.com/office/drawing/2014/main" id="{570745D9-A31D-A1DE-5B0B-001542C49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4" name="Ovaal 5733">
                      <a:extLst>
                        <a:ext uri="{FF2B5EF4-FFF2-40B4-BE49-F238E27FC236}">
                          <a16:creationId xmlns:a16="http://schemas.microsoft.com/office/drawing/2014/main" id="{5B17D21C-7BD8-2170-01E5-A4C9065A0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5" name="Ovaal 5734">
                      <a:extLst>
                        <a:ext uri="{FF2B5EF4-FFF2-40B4-BE49-F238E27FC236}">
                          <a16:creationId xmlns:a16="http://schemas.microsoft.com/office/drawing/2014/main" id="{E071A1EC-C3B0-B3BF-5452-6590B5735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6" name="Ovaal 5735">
                      <a:extLst>
                        <a:ext uri="{FF2B5EF4-FFF2-40B4-BE49-F238E27FC236}">
                          <a16:creationId xmlns:a16="http://schemas.microsoft.com/office/drawing/2014/main" id="{9CC069C2-BB03-8341-5101-DBB6204C4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7" name="Ovaal 5736">
                      <a:extLst>
                        <a:ext uri="{FF2B5EF4-FFF2-40B4-BE49-F238E27FC236}">
                          <a16:creationId xmlns:a16="http://schemas.microsoft.com/office/drawing/2014/main" id="{C6CB5394-F4BD-3134-1F15-B4706D0C1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27" name="Groep 5726">
                    <a:extLst>
                      <a:ext uri="{FF2B5EF4-FFF2-40B4-BE49-F238E27FC236}">
                        <a16:creationId xmlns:a16="http://schemas.microsoft.com/office/drawing/2014/main" id="{77501015-4521-CA2A-E1A4-98284ED7BB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28" name="Ovaal 5727">
                      <a:extLst>
                        <a:ext uri="{FF2B5EF4-FFF2-40B4-BE49-F238E27FC236}">
                          <a16:creationId xmlns:a16="http://schemas.microsoft.com/office/drawing/2014/main" id="{9BC6133C-68AF-C7D6-7BA8-782758FD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9" name="Ovaal 5728">
                      <a:extLst>
                        <a:ext uri="{FF2B5EF4-FFF2-40B4-BE49-F238E27FC236}">
                          <a16:creationId xmlns:a16="http://schemas.microsoft.com/office/drawing/2014/main" id="{C4DE7672-5D02-F308-902F-4D6197E25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0" name="Ovaal 5729">
                      <a:extLst>
                        <a:ext uri="{FF2B5EF4-FFF2-40B4-BE49-F238E27FC236}">
                          <a16:creationId xmlns:a16="http://schemas.microsoft.com/office/drawing/2014/main" id="{D8922ACA-3B8F-0423-AAA7-4561EB0B0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1" name="Ovaal 5730">
                      <a:extLst>
                        <a:ext uri="{FF2B5EF4-FFF2-40B4-BE49-F238E27FC236}">
                          <a16:creationId xmlns:a16="http://schemas.microsoft.com/office/drawing/2014/main" id="{BE0069DB-81B7-8C9C-D9A1-7F1EA985F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2" name="Ovaal 5731">
                      <a:extLst>
                        <a:ext uri="{FF2B5EF4-FFF2-40B4-BE49-F238E27FC236}">
                          <a16:creationId xmlns:a16="http://schemas.microsoft.com/office/drawing/2014/main" id="{4BBE9A0C-6AFF-5CA6-0300-4CF4A3B5D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00" name="Groep 5699">
                  <a:extLst>
                    <a:ext uri="{FF2B5EF4-FFF2-40B4-BE49-F238E27FC236}">
                      <a16:creationId xmlns:a16="http://schemas.microsoft.com/office/drawing/2014/main" id="{8B258CC8-278A-F233-08D4-202740C2776E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14" name="Groep 5713">
                    <a:extLst>
                      <a:ext uri="{FF2B5EF4-FFF2-40B4-BE49-F238E27FC236}">
                        <a16:creationId xmlns:a16="http://schemas.microsoft.com/office/drawing/2014/main" id="{9C7EA035-1D7E-9374-B064-898374ACAB6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21" name="Ovaal 5720">
                      <a:extLst>
                        <a:ext uri="{FF2B5EF4-FFF2-40B4-BE49-F238E27FC236}">
                          <a16:creationId xmlns:a16="http://schemas.microsoft.com/office/drawing/2014/main" id="{E67443F8-6552-3219-6767-0FABC594C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2" name="Ovaal 5721">
                      <a:extLst>
                        <a:ext uri="{FF2B5EF4-FFF2-40B4-BE49-F238E27FC236}">
                          <a16:creationId xmlns:a16="http://schemas.microsoft.com/office/drawing/2014/main" id="{BF1060D1-8030-27FF-311B-F179FBCFA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3" name="Ovaal 5722">
                      <a:extLst>
                        <a:ext uri="{FF2B5EF4-FFF2-40B4-BE49-F238E27FC236}">
                          <a16:creationId xmlns:a16="http://schemas.microsoft.com/office/drawing/2014/main" id="{57A3AA04-2E90-C220-1D64-D9423EBEE9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4" name="Ovaal 5723">
                      <a:extLst>
                        <a:ext uri="{FF2B5EF4-FFF2-40B4-BE49-F238E27FC236}">
                          <a16:creationId xmlns:a16="http://schemas.microsoft.com/office/drawing/2014/main" id="{6EE730C7-1B20-CAAF-17FF-68C4830F8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5" name="Ovaal 5724">
                      <a:extLst>
                        <a:ext uri="{FF2B5EF4-FFF2-40B4-BE49-F238E27FC236}">
                          <a16:creationId xmlns:a16="http://schemas.microsoft.com/office/drawing/2014/main" id="{D9B707B8-95F0-2C0C-FBDD-2F7118F09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15" name="Groep 5714">
                    <a:extLst>
                      <a:ext uri="{FF2B5EF4-FFF2-40B4-BE49-F238E27FC236}">
                        <a16:creationId xmlns:a16="http://schemas.microsoft.com/office/drawing/2014/main" id="{3DAAA6EB-AA88-CD0E-C8C6-4A2F1345B6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16" name="Ovaal 5715">
                      <a:extLst>
                        <a:ext uri="{FF2B5EF4-FFF2-40B4-BE49-F238E27FC236}">
                          <a16:creationId xmlns:a16="http://schemas.microsoft.com/office/drawing/2014/main" id="{F8C7E1B7-78F3-5A8D-D0E2-B980869F2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7" name="Ovaal 5716">
                      <a:extLst>
                        <a:ext uri="{FF2B5EF4-FFF2-40B4-BE49-F238E27FC236}">
                          <a16:creationId xmlns:a16="http://schemas.microsoft.com/office/drawing/2014/main" id="{99D56E92-C23F-3AFC-5C5D-FF11C1AC9A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8" name="Ovaal 5717">
                      <a:extLst>
                        <a:ext uri="{FF2B5EF4-FFF2-40B4-BE49-F238E27FC236}">
                          <a16:creationId xmlns:a16="http://schemas.microsoft.com/office/drawing/2014/main" id="{73EE555C-0710-8B09-DA98-95E4844E3B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9" name="Ovaal 5718">
                      <a:extLst>
                        <a:ext uri="{FF2B5EF4-FFF2-40B4-BE49-F238E27FC236}">
                          <a16:creationId xmlns:a16="http://schemas.microsoft.com/office/drawing/2014/main" id="{42156D55-EC69-A252-673D-A857D0111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0" name="Ovaal 5719">
                      <a:extLst>
                        <a:ext uri="{FF2B5EF4-FFF2-40B4-BE49-F238E27FC236}">
                          <a16:creationId xmlns:a16="http://schemas.microsoft.com/office/drawing/2014/main" id="{FC3E6D0C-D866-8568-9500-31375456C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701" name="Groep 5700">
                  <a:extLst>
                    <a:ext uri="{FF2B5EF4-FFF2-40B4-BE49-F238E27FC236}">
                      <a16:creationId xmlns:a16="http://schemas.microsoft.com/office/drawing/2014/main" id="{A474AAE6-1F71-3CD7-81EA-B2929C54A24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702" name="Groep 5701">
                    <a:extLst>
                      <a:ext uri="{FF2B5EF4-FFF2-40B4-BE49-F238E27FC236}">
                        <a16:creationId xmlns:a16="http://schemas.microsoft.com/office/drawing/2014/main" id="{C664666F-9760-F925-C664-3DADA29CC2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9" name="Ovaal 5708">
                      <a:extLst>
                        <a:ext uri="{FF2B5EF4-FFF2-40B4-BE49-F238E27FC236}">
                          <a16:creationId xmlns:a16="http://schemas.microsoft.com/office/drawing/2014/main" id="{75C2DE38-AE4C-BDF2-3208-046CC31E7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0" name="Ovaal 5709">
                      <a:extLst>
                        <a:ext uri="{FF2B5EF4-FFF2-40B4-BE49-F238E27FC236}">
                          <a16:creationId xmlns:a16="http://schemas.microsoft.com/office/drawing/2014/main" id="{BC65F09E-704E-0D20-3563-B947F55F8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1" name="Ovaal 5710">
                      <a:extLst>
                        <a:ext uri="{FF2B5EF4-FFF2-40B4-BE49-F238E27FC236}">
                          <a16:creationId xmlns:a16="http://schemas.microsoft.com/office/drawing/2014/main" id="{5E113412-5E1A-377D-0B5D-B120F3E9C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2" name="Ovaal 5711">
                      <a:extLst>
                        <a:ext uri="{FF2B5EF4-FFF2-40B4-BE49-F238E27FC236}">
                          <a16:creationId xmlns:a16="http://schemas.microsoft.com/office/drawing/2014/main" id="{7D72F4DF-7594-9A28-46BA-BC9CA8B11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3" name="Ovaal 5712">
                      <a:extLst>
                        <a:ext uri="{FF2B5EF4-FFF2-40B4-BE49-F238E27FC236}">
                          <a16:creationId xmlns:a16="http://schemas.microsoft.com/office/drawing/2014/main" id="{CCDBB49B-300B-1F06-1531-2748CF206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703" name="Groep 5702">
                    <a:extLst>
                      <a:ext uri="{FF2B5EF4-FFF2-40B4-BE49-F238E27FC236}">
                        <a16:creationId xmlns:a16="http://schemas.microsoft.com/office/drawing/2014/main" id="{3880FC92-24DD-C723-906A-41131952BC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4" name="Ovaal 5703">
                      <a:extLst>
                        <a:ext uri="{FF2B5EF4-FFF2-40B4-BE49-F238E27FC236}">
                          <a16:creationId xmlns:a16="http://schemas.microsoft.com/office/drawing/2014/main" id="{3CC2B031-6B92-6CE7-9754-06D6ED6A82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5" name="Ovaal 5704">
                      <a:extLst>
                        <a:ext uri="{FF2B5EF4-FFF2-40B4-BE49-F238E27FC236}">
                          <a16:creationId xmlns:a16="http://schemas.microsoft.com/office/drawing/2014/main" id="{DBA6AD82-B28C-402E-63AC-347797E1B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6" name="Ovaal 5705">
                      <a:extLst>
                        <a:ext uri="{FF2B5EF4-FFF2-40B4-BE49-F238E27FC236}">
                          <a16:creationId xmlns:a16="http://schemas.microsoft.com/office/drawing/2014/main" id="{64D05DEC-DA89-E6EF-EC94-139EEDEEE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7" name="Ovaal 5706">
                      <a:extLst>
                        <a:ext uri="{FF2B5EF4-FFF2-40B4-BE49-F238E27FC236}">
                          <a16:creationId xmlns:a16="http://schemas.microsoft.com/office/drawing/2014/main" id="{06F46181-14D0-8771-277F-7F9C0608A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08" name="Ovaal 5707">
                      <a:extLst>
                        <a:ext uri="{FF2B5EF4-FFF2-40B4-BE49-F238E27FC236}">
                          <a16:creationId xmlns:a16="http://schemas.microsoft.com/office/drawing/2014/main" id="{748E032F-89B0-EFEA-CC61-87F6006E7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4" name="Groep 5483">
                <a:extLst>
                  <a:ext uri="{FF2B5EF4-FFF2-40B4-BE49-F238E27FC236}">
                    <a16:creationId xmlns:a16="http://schemas.microsoft.com/office/drawing/2014/main" id="{9333C52E-D26B-1B4D-B87E-179E4AE7CE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590" name="Groep 5589">
                  <a:extLst>
                    <a:ext uri="{FF2B5EF4-FFF2-40B4-BE49-F238E27FC236}">
                      <a16:creationId xmlns:a16="http://schemas.microsoft.com/office/drawing/2014/main" id="{6BAC8995-DD21-CB8C-8207-0120CDE7819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82" name="Groep 5681">
                    <a:extLst>
                      <a:ext uri="{FF2B5EF4-FFF2-40B4-BE49-F238E27FC236}">
                        <a16:creationId xmlns:a16="http://schemas.microsoft.com/office/drawing/2014/main" id="{218829CC-D307-C571-6B4F-C05EDB2BF3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89" name="Ovaal 5688">
                      <a:extLst>
                        <a:ext uri="{FF2B5EF4-FFF2-40B4-BE49-F238E27FC236}">
                          <a16:creationId xmlns:a16="http://schemas.microsoft.com/office/drawing/2014/main" id="{EEAC460F-4D22-74FB-B133-952C9755E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0" name="Ovaal 5689">
                      <a:extLst>
                        <a:ext uri="{FF2B5EF4-FFF2-40B4-BE49-F238E27FC236}">
                          <a16:creationId xmlns:a16="http://schemas.microsoft.com/office/drawing/2014/main" id="{5C0BC2B4-07A5-2EC3-CA2F-E605AE635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1" name="Ovaal 5690">
                      <a:extLst>
                        <a:ext uri="{FF2B5EF4-FFF2-40B4-BE49-F238E27FC236}">
                          <a16:creationId xmlns:a16="http://schemas.microsoft.com/office/drawing/2014/main" id="{F3390403-38A4-CE83-3DDB-FCED77067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2" name="Ovaal 5691">
                      <a:extLst>
                        <a:ext uri="{FF2B5EF4-FFF2-40B4-BE49-F238E27FC236}">
                          <a16:creationId xmlns:a16="http://schemas.microsoft.com/office/drawing/2014/main" id="{12172427-287D-26AC-975A-62A926020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93" name="Ovaal 5692">
                      <a:extLst>
                        <a:ext uri="{FF2B5EF4-FFF2-40B4-BE49-F238E27FC236}">
                          <a16:creationId xmlns:a16="http://schemas.microsoft.com/office/drawing/2014/main" id="{B9526120-DD9D-C9C1-6C95-5DCE425E7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83" name="Groep 5682">
                    <a:extLst>
                      <a:ext uri="{FF2B5EF4-FFF2-40B4-BE49-F238E27FC236}">
                        <a16:creationId xmlns:a16="http://schemas.microsoft.com/office/drawing/2014/main" id="{F2066A3A-FB83-6A2A-25F2-B8FE8FD25A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84" name="Ovaal 5683">
                      <a:extLst>
                        <a:ext uri="{FF2B5EF4-FFF2-40B4-BE49-F238E27FC236}">
                          <a16:creationId xmlns:a16="http://schemas.microsoft.com/office/drawing/2014/main" id="{40D6226D-B47E-E374-818F-638522B304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5" name="Ovaal 5684">
                      <a:extLst>
                        <a:ext uri="{FF2B5EF4-FFF2-40B4-BE49-F238E27FC236}">
                          <a16:creationId xmlns:a16="http://schemas.microsoft.com/office/drawing/2014/main" id="{9F5C4678-E1CD-BE3F-E9E8-F0E3FCC60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6" name="Ovaal 5685">
                      <a:extLst>
                        <a:ext uri="{FF2B5EF4-FFF2-40B4-BE49-F238E27FC236}">
                          <a16:creationId xmlns:a16="http://schemas.microsoft.com/office/drawing/2014/main" id="{43B4DFCB-0F3B-D71B-C5E7-5E0354BE9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7" name="Ovaal 5686">
                      <a:extLst>
                        <a:ext uri="{FF2B5EF4-FFF2-40B4-BE49-F238E27FC236}">
                          <a16:creationId xmlns:a16="http://schemas.microsoft.com/office/drawing/2014/main" id="{F016FA37-7E37-C771-2EB8-20ABEA1D1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8" name="Ovaal 5687">
                      <a:extLst>
                        <a:ext uri="{FF2B5EF4-FFF2-40B4-BE49-F238E27FC236}">
                          <a16:creationId xmlns:a16="http://schemas.microsoft.com/office/drawing/2014/main" id="{ECA26F0E-15C6-8540-A213-8D70C6B02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1" name="Groep 5590">
                  <a:extLst>
                    <a:ext uri="{FF2B5EF4-FFF2-40B4-BE49-F238E27FC236}">
                      <a16:creationId xmlns:a16="http://schemas.microsoft.com/office/drawing/2014/main" id="{6803700B-D4CE-19C2-1404-F22C6237530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70" name="Groep 5669">
                    <a:extLst>
                      <a:ext uri="{FF2B5EF4-FFF2-40B4-BE49-F238E27FC236}">
                        <a16:creationId xmlns:a16="http://schemas.microsoft.com/office/drawing/2014/main" id="{991D5DFB-3544-62CA-3FD2-EAFDE3D41D1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77" name="Ovaal 5676">
                      <a:extLst>
                        <a:ext uri="{FF2B5EF4-FFF2-40B4-BE49-F238E27FC236}">
                          <a16:creationId xmlns:a16="http://schemas.microsoft.com/office/drawing/2014/main" id="{54847F32-04B9-9016-379E-2F0FAB2543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8" name="Ovaal 5677">
                      <a:extLst>
                        <a:ext uri="{FF2B5EF4-FFF2-40B4-BE49-F238E27FC236}">
                          <a16:creationId xmlns:a16="http://schemas.microsoft.com/office/drawing/2014/main" id="{49A91715-4415-404B-2F0D-4AB0F12131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9" name="Ovaal 5678">
                      <a:extLst>
                        <a:ext uri="{FF2B5EF4-FFF2-40B4-BE49-F238E27FC236}">
                          <a16:creationId xmlns:a16="http://schemas.microsoft.com/office/drawing/2014/main" id="{5F61CD1D-466E-AF50-EB5F-56943EDCC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0" name="Ovaal 5679">
                      <a:extLst>
                        <a:ext uri="{FF2B5EF4-FFF2-40B4-BE49-F238E27FC236}">
                          <a16:creationId xmlns:a16="http://schemas.microsoft.com/office/drawing/2014/main" id="{04DDC002-73AB-DF98-5B80-B6DD66D98D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81" name="Ovaal 5680">
                      <a:extLst>
                        <a:ext uri="{FF2B5EF4-FFF2-40B4-BE49-F238E27FC236}">
                          <a16:creationId xmlns:a16="http://schemas.microsoft.com/office/drawing/2014/main" id="{5684897A-CF18-D6CC-252B-4D2FC1C0B3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71" name="Groep 5670">
                    <a:extLst>
                      <a:ext uri="{FF2B5EF4-FFF2-40B4-BE49-F238E27FC236}">
                        <a16:creationId xmlns:a16="http://schemas.microsoft.com/office/drawing/2014/main" id="{90087CDE-6A58-39E7-5725-6790D94F8A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72" name="Ovaal 5671">
                      <a:extLst>
                        <a:ext uri="{FF2B5EF4-FFF2-40B4-BE49-F238E27FC236}">
                          <a16:creationId xmlns:a16="http://schemas.microsoft.com/office/drawing/2014/main" id="{8C796D9B-EB1A-DF80-FADE-352DD667C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3" name="Ovaal 5672">
                      <a:extLst>
                        <a:ext uri="{FF2B5EF4-FFF2-40B4-BE49-F238E27FC236}">
                          <a16:creationId xmlns:a16="http://schemas.microsoft.com/office/drawing/2014/main" id="{791D66BD-D968-A7A4-E067-4D6D7DF15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4" name="Ovaal 5673">
                      <a:extLst>
                        <a:ext uri="{FF2B5EF4-FFF2-40B4-BE49-F238E27FC236}">
                          <a16:creationId xmlns:a16="http://schemas.microsoft.com/office/drawing/2014/main" id="{EE19506B-04F6-8CD5-974D-8E5FF5CE4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5" name="Ovaal 5674">
                      <a:extLst>
                        <a:ext uri="{FF2B5EF4-FFF2-40B4-BE49-F238E27FC236}">
                          <a16:creationId xmlns:a16="http://schemas.microsoft.com/office/drawing/2014/main" id="{8FC7B00F-78FE-1364-D581-7D30C521E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6" name="Ovaal 5675">
                      <a:extLst>
                        <a:ext uri="{FF2B5EF4-FFF2-40B4-BE49-F238E27FC236}">
                          <a16:creationId xmlns:a16="http://schemas.microsoft.com/office/drawing/2014/main" id="{07F92C9F-F506-CA5D-4298-7C26A97B4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2" name="Groep 5591">
                  <a:extLst>
                    <a:ext uri="{FF2B5EF4-FFF2-40B4-BE49-F238E27FC236}">
                      <a16:creationId xmlns:a16="http://schemas.microsoft.com/office/drawing/2014/main" id="{A4674373-C3A9-1223-A3AF-920AD7CD15C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58" name="Groep 5657">
                    <a:extLst>
                      <a:ext uri="{FF2B5EF4-FFF2-40B4-BE49-F238E27FC236}">
                        <a16:creationId xmlns:a16="http://schemas.microsoft.com/office/drawing/2014/main" id="{55DA66C2-DE37-0BDD-732C-506B49A7BD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5" name="Ovaal 5664">
                      <a:extLst>
                        <a:ext uri="{FF2B5EF4-FFF2-40B4-BE49-F238E27FC236}">
                          <a16:creationId xmlns:a16="http://schemas.microsoft.com/office/drawing/2014/main" id="{FCA2E872-ACD6-67DB-9275-F1D358BAB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6" name="Ovaal 5665">
                      <a:extLst>
                        <a:ext uri="{FF2B5EF4-FFF2-40B4-BE49-F238E27FC236}">
                          <a16:creationId xmlns:a16="http://schemas.microsoft.com/office/drawing/2014/main" id="{D730323A-B79B-3F7C-1679-B849392B6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7" name="Ovaal 5666">
                      <a:extLst>
                        <a:ext uri="{FF2B5EF4-FFF2-40B4-BE49-F238E27FC236}">
                          <a16:creationId xmlns:a16="http://schemas.microsoft.com/office/drawing/2014/main" id="{FF669265-D32F-6F30-C72E-F0A98FDB0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8" name="Ovaal 5667">
                      <a:extLst>
                        <a:ext uri="{FF2B5EF4-FFF2-40B4-BE49-F238E27FC236}">
                          <a16:creationId xmlns:a16="http://schemas.microsoft.com/office/drawing/2014/main" id="{4BD78A81-3C73-463D-BCA3-16873A762A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9" name="Ovaal 5668">
                      <a:extLst>
                        <a:ext uri="{FF2B5EF4-FFF2-40B4-BE49-F238E27FC236}">
                          <a16:creationId xmlns:a16="http://schemas.microsoft.com/office/drawing/2014/main" id="{EE19174F-AB59-3DF6-EC51-00E92CB7E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59" name="Groep 5658">
                    <a:extLst>
                      <a:ext uri="{FF2B5EF4-FFF2-40B4-BE49-F238E27FC236}">
                        <a16:creationId xmlns:a16="http://schemas.microsoft.com/office/drawing/2014/main" id="{69FA8160-D4AC-631D-8AA4-F213C24257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60" name="Ovaal 5659">
                      <a:extLst>
                        <a:ext uri="{FF2B5EF4-FFF2-40B4-BE49-F238E27FC236}">
                          <a16:creationId xmlns:a16="http://schemas.microsoft.com/office/drawing/2014/main" id="{F208BC4F-30C3-FED6-E7A9-06F67EA8C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1" name="Ovaal 5660">
                      <a:extLst>
                        <a:ext uri="{FF2B5EF4-FFF2-40B4-BE49-F238E27FC236}">
                          <a16:creationId xmlns:a16="http://schemas.microsoft.com/office/drawing/2014/main" id="{BE5FE828-6ECB-C5C9-8208-533AE1FA7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2" name="Ovaal 5661">
                      <a:extLst>
                        <a:ext uri="{FF2B5EF4-FFF2-40B4-BE49-F238E27FC236}">
                          <a16:creationId xmlns:a16="http://schemas.microsoft.com/office/drawing/2014/main" id="{112EC343-46C8-B713-2A16-F96A922C1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3" name="Ovaal 5662">
                      <a:extLst>
                        <a:ext uri="{FF2B5EF4-FFF2-40B4-BE49-F238E27FC236}">
                          <a16:creationId xmlns:a16="http://schemas.microsoft.com/office/drawing/2014/main" id="{2D5FC5B3-6BE7-3391-574F-FF645D7634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4" name="Ovaal 5663">
                      <a:extLst>
                        <a:ext uri="{FF2B5EF4-FFF2-40B4-BE49-F238E27FC236}">
                          <a16:creationId xmlns:a16="http://schemas.microsoft.com/office/drawing/2014/main" id="{526D5F17-6D7E-45B5-8714-E56C4696C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3" name="Groep 5592">
                  <a:extLst>
                    <a:ext uri="{FF2B5EF4-FFF2-40B4-BE49-F238E27FC236}">
                      <a16:creationId xmlns:a16="http://schemas.microsoft.com/office/drawing/2014/main" id="{426DF476-FC75-0DF7-A62F-BF3D5F711D6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46" name="Groep 5645">
                    <a:extLst>
                      <a:ext uri="{FF2B5EF4-FFF2-40B4-BE49-F238E27FC236}">
                        <a16:creationId xmlns:a16="http://schemas.microsoft.com/office/drawing/2014/main" id="{085416E8-33A4-93D3-8046-A6CF7E241B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53" name="Ovaal 5652">
                      <a:extLst>
                        <a:ext uri="{FF2B5EF4-FFF2-40B4-BE49-F238E27FC236}">
                          <a16:creationId xmlns:a16="http://schemas.microsoft.com/office/drawing/2014/main" id="{82AC3095-89F3-5093-1EEF-41070BF55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4" name="Ovaal 5653">
                      <a:extLst>
                        <a:ext uri="{FF2B5EF4-FFF2-40B4-BE49-F238E27FC236}">
                          <a16:creationId xmlns:a16="http://schemas.microsoft.com/office/drawing/2014/main" id="{0FE54BC3-0B04-8D44-3A45-0E1CC720D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5" name="Ovaal 5654">
                      <a:extLst>
                        <a:ext uri="{FF2B5EF4-FFF2-40B4-BE49-F238E27FC236}">
                          <a16:creationId xmlns:a16="http://schemas.microsoft.com/office/drawing/2014/main" id="{8644ACFF-8131-B4E5-C0A5-24EEC5BB9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6" name="Ovaal 5655">
                      <a:extLst>
                        <a:ext uri="{FF2B5EF4-FFF2-40B4-BE49-F238E27FC236}">
                          <a16:creationId xmlns:a16="http://schemas.microsoft.com/office/drawing/2014/main" id="{61C3FF22-6A0A-3342-9D04-3E5627F151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7" name="Ovaal 5656">
                      <a:extLst>
                        <a:ext uri="{FF2B5EF4-FFF2-40B4-BE49-F238E27FC236}">
                          <a16:creationId xmlns:a16="http://schemas.microsoft.com/office/drawing/2014/main" id="{5F97E518-7EC8-80C1-8BF1-F884E335D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47" name="Groep 5646">
                    <a:extLst>
                      <a:ext uri="{FF2B5EF4-FFF2-40B4-BE49-F238E27FC236}">
                        <a16:creationId xmlns:a16="http://schemas.microsoft.com/office/drawing/2014/main" id="{A741D817-63EC-B2EC-19CE-3553977788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48" name="Ovaal 5647">
                      <a:extLst>
                        <a:ext uri="{FF2B5EF4-FFF2-40B4-BE49-F238E27FC236}">
                          <a16:creationId xmlns:a16="http://schemas.microsoft.com/office/drawing/2014/main" id="{BAC60BC6-F0B1-6FD4-E91B-E508843A1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9" name="Ovaal 5648">
                      <a:extLst>
                        <a:ext uri="{FF2B5EF4-FFF2-40B4-BE49-F238E27FC236}">
                          <a16:creationId xmlns:a16="http://schemas.microsoft.com/office/drawing/2014/main" id="{A0675E1B-DAE1-33F1-E1E5-C7393F987F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0" name="Ovaal 5649">
                      <a:extLst>
                        <a:ext uri="{FF2B5EF4-FFF2-40B4-BE49-F238E27FC236}">
                          <a16:creationId xmlns:a16="http://schemas.microsoft.com/office/drawing/2014/main" id="{67B899F1-781B-B8DE-63F7-60F62B9AD1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1" name="Ovaal 5650">
                      <a:extLst>
                        <a:ext uri="{FF2B5EF4-FFF2-40B4-BE49-F238E27FC236}">
                          <a16:creationId xmlns:a16="http://schemas.microsoft.com/office/drawing/2014/main" id="{24B8B88A-51D3-D722-C50E-165671DC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2" name="Ovaal 5651">
                      <a:extLst>
                        <a:ext uri="{FF2B5EF4-FFF2-40B4-BE49-F238E27FC236}">
                          <a16:creationId xmlns:a16="http://schemas.microsoft.com/office/drawing/2014/main" id="{B519479C-16E7-D372-2B2C-9AC6762B0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4" name="Groep 5593">
                  <a:extLst>
                    <a:ext uri="{FF2B5EF4-FFF2-40B4-BE49-F238E27FC236}">
                      <a16:creationId xmlns:a16="http://schemas.microsoft.com/office/drawing/2014/main" id="{52A3BF8A-25F4-0F43-0871-3F754D1E0FC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34" name="Groep 5633">
                    <a:extLst>
                      <a:ext uri="{FF2B5EF4-FFF2-40B4-BE49-F238E27FC236}">
                        <a16:creationId xmlns:a16="http://schemas.microsoft.com/office/drawing/2014/main" id="{D87D164A-3D26-C71C-8D5F-633D1346B0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41" name="Ovaal 5640">
                      <a:extLst>
                        <a:ext uri="{FF2B5EF4-FFF2-40B4-BE49-F238E27FC236}">
                          <a16:creationId xmlns:a16="http://schemas.microsoft.com/office/drawing/2014/main" id="{B530C6A3-46A4-6D73-16A0-DB849A8A8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2" name="Ovaal 5641">
                      <a:extLst>
                        <a:ext uri="{FF2B5EF4-FFF2-40B4-BE49-F238E27FC236}">
                          <a16:creationId xmlns:a16="http://schemas.microsoft.com/office/drawing/2014/main" id="{585DD835-FBFF-54F2-FC16-ABD3855D4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3" name="Ovaal 5642">
                      <a:extLst>
                        <a:ext uri="{FF2B5EF4-FFF2-40B4-BE49-F238E27FC236}">
                          <a16:creationId xmlns:a16="http://schemas.microsoft.com/office/drawing/2014/main" id="{E79CE68F-9DC9-CD8B-3282-8EDA5B6B6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4" name="Ovaal 5643">
                      <a:extLst>
                        <a:ext uri="{FF2B5EF4-FFF2-40B4-BE49-F238E27FC236}">
                          <a16:creationId xmlns:a16="http://schemas.microsoft.com/office/drawing/2014/main" id="{9FBE4525-889A-D86B-FEC8-DEF4A642B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5" name="Ovaal 5644">
                      <a:extLst>
                        <a:ext uri="{FF2B5EF4-FFF2-40B4-BE49-F238E27FC236}">
                          <a16:creationId xmlns:a16="http://schemas.microsoft.com/office/drawing/2014/main" id="{F25F7962-39FC-CF52-BF21-61D1A3D5B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35" name="Groep 5634">
                    <a:extLst>
                      <a:ext uri="{FF2B5EF4-FFF2-40B4-BE49-F238E27FC236}">
                        <a16:creationId xmlns:a16="http://schemas.microsoft.com/office/drawing/2014/main" id="{4A96E645-A5A3-73E8-0346-3911ECA0C5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36" name="Ovaal 5635">
                      <a:extLst>
                        <a:ext uri="{FF2B5EF4-FFF2-40B4-BE49-F238E27FC236}">
                          <a16:creationId xmlns:a16="http://schemas.microsoft.com/office/drawing/2014/main" id="{B5105012-4D01-9699-A4E2-AB15A999C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7" name="Ovaal 5636">
                      <a:extLst>
                        <a:ext uri="{FF2B5EF4-FFF2-40B4-BE49-F238E27FC236}">
                          <a16:creationId xmlns:a16="http://schemas.microsoft.com/office/drawing/2014/main" id="{FCC69135-2BBC-76D3-1E84-A636CCAD8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8" name="Ovaal 5637">
                      <a:extLst>
                        <a:ext uri="{FF2B5EF4-FFF2-40B4-BE49-F238E27FC236}">
                          <a16:creationId xmlns:a16="http://schemas.microsoft.com/office/drawing/2014/main" id="{D57DC18E-821B-D4DF-8889-F80A1CBA02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9" name="Ovaal 5638">
                      <a:extLst>
                        <a:ext uri="{FF2B5EF4-FFF2-40B4-BE49-F238E27FC236}">
                          <a16:creationId xmlns:a16="http://schemas.microsoft.com/office/drawing/2014/main" id="{6ACFA915-A94F-8727-E589-4B61FAC89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0" name="Ovaal 5639">
                      <a:extLst>
                        <a:ext uri="{FF2B5EF4-FFF2-40B4-BE49-F238E27FC236}">
                          <a16:creationId xmlns:a16="http://schemas.microsoft.com/office/drawing/2014/main" id="{06CA785F-C93F-60A7-34BB-12FB6B3B2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5" name="Groep 5594">
                  <a:extLst>
                    <a:ext uri="{FF2B5EF4-FFF2-40B4-BE49-F238E27FC236}">
                      <a16:creationId xmlns:a16="http://schemas.microsoft.com/office/drawing/2014/main" id="{A3BC0D1F-1F88-C11A-3E7B-FABF25A3B9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22" name="Groep 5621">
                    <a:extLst>
                      <a:ext uri="{FF2B5EF4-FFF2-40B4-BE49-F238E27FC236}">
                        <a16:creationId xmlns:a16="http://schemas.microsoft.com/office/drawing/2014/main" id="{8DF43CBD-D562-3F51-AA5A-44CF103E5B5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29" name="Ovaal 5628">
                      <a:extLst>
                        <a:ext uri="{FF2B5EF4-FFF2-40B4-BE49-F238E27FC236}">
                          <a16:creationId xmlns:a16="http://schemas.microsoft.com/office/drawing/2014/main" id="{A2CF96FB-2D23-DFA8-4489-EF93987DC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0" name="Ovaal 5629">
                      <a:extLst>
                        <a:ext uri="{FF2B5EF4-FFF2-40B4-BE49-F238E27FC236}">
                          <a16:creationId xmlns:a16="http://schemas.microsoft.com/office/drawing/2014/main" id="{616BEFBD-EFC5-4ECE-379D-781993360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1" name="Ovaal 5630">
                      <a:extLst>
                        <a:ext uri="{FF2B5EF4-FFF2-40B4-BE49-F238E27FC236}">
                          <a16:creationId xmlns:a16="http://schemas.microsoft.com/office/drawing/2014/main" id="{1360DCDA-BA2E-75AA-55B0-E428182EB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2" name="Ovaal 5631">
                      <a:extLst>
                        <a:ext uri="{FF2B5EF4-FFF2-40B4-BE49-F238E27FC236}">
                          <a16:creationId xmlns:a16="http://schemas.microsoft.com/office/drawing/2014/main" id="{760B0765-12EE-160A-F280-AAF7175D6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33" name="Ovaal 5632">
                      <a:extLst>
                        <a:ext uri="{FF2B5EF4-FFF2-40B4-BE49-F238E27FC236}">
                          <a16:creationId xmlns:a16="http://schemas.microsoft.com/office/drawing/2014/main" id="{E2A94F5C-72FD-1614-BC94-51BFF50AF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23" name="Groep 5622">
                    <a:extLst>
                      <a:ext uri="{FF2B5EF4-FFF2-40B4-BE49-F238E27FC236}">
                        <a16:creationId xmlns:a16="http://schemas.microsoft.com/office/drawing/2014/main" id="{0EDB5047-D259-23AA-9DF9-C7E9C20620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24" name="Ovaal 5623">
                      <a:extLst>
                        <a:ext uri="{FF2B5EF4-FFF2-40B4-BE49-F238E27FC236}">
                          <a16:creationId xmlns:a16="http://schemas.microsoft.com/office/drawing/2014/main" id="{F65EF851-5DCB-0033-A396-C142440A09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5" name="Ovaal 5624">
                      <a:extLst>
                        <a:ext uri="{FF2B5EF4-FFF2-40B4-BE49-F238E27FC236}">
                          <a16:creationId xmlns:a16="http://schemas.microsoft.com/office/drawing/2014/main" id="{ACB33AAE-7678-4B53-54FE-9B7C22BC92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6" name="Ovaal 5625">
                      <a:extLst>
                        <a:ext uri="{FF2B5EF4-FFF2-40B4-BE49-F238E27FC236}">
                          <a16:creationId xmlns:a16="http://schemas.microsoft.com/office/drawing/2014/main" id="{0BB25E35-31F8-46EF-70C2-CF0CEC9FF5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7" name="Ovaal 5626">
                      <a:extLst>
                        <a:ext uri="{FF2B5EF4-FFF2-40B4-BE49-F238E27FC236}">
                          <a16:creationId xmlns:a16="http://schemas.microsoft.com/office/drawing/2014/main" id="{261D1533-A135-140D-72A9-828B2E982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8" name="Ovaal 5627">
                      <a:extLst>
                        <a:ext uri="{FF2B5EF4-FFF2-40B4-BE49-F238E27FC236}">
                          <a16:creationId xmlns:a16="http://schemas.microsoft.com/office/drawing/2014/main" id="{F2EDCA5E-8361-3A73-CE2D-E76DD2684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6" name="Groep 5595">
                  <a:extLst>
                    <a:ext uri="{FF2B5EF4-FFF2-40B4-BE49-F238E27FC236}">
                      <a16:creationId xmlns:a16="http://schemas.microsoft.com/office/drawing/2014/main" id="{CFA0B12B-2EFC-FFD2-CD70-E0119633ED3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10" name="Groep 5609">
                    <a:extLst>
                      <a:ext uri="{FF2B5EF4-FFF2-40B4-BE49-F238E27FC236}">
                        <a16:creationId xmlns:a16="http://schemas.microsoft.com/office/drawing/2014/main" id="{90C36AE0-B22A-7A94-40EE-174A6DB1F2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17" name="Ovaal 5616">
                      <a:extLst>
                        <a:ext uri="{FF2B5EF4-FFF2-40B4-BE49-F238E27FC236}">
                          <a16:creationId xmlns:a16="http://schemas.microsoft.com/office/drawing/2014/main" id="{4E1B63A2-2C01-6DBC-5DFE-D5EFB9CD8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8" name="Ovaal 5617">
                      <a:extLst>
                        <a:ext uri="{FF2B5EF4-FFF2-40B4-BE49-F238E27FC236}">
                          <a16:creationId xmlns:a16="http://schemas.microsoft.com/office/drawing/2014/main" id="{1CF305E1-25A3-A1FC-36B3-620A82FAC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9" name="Ovaal 5618">
                      <a:extLst>
                        <a:ext uri="{FF2B5EF4-FFF2-40B4-BE49-F238E27FC236}">
                          <a16:creationId xmlns:a16="http://schemas.microsoft.com/office/drawing/2014/main" id="{BF70F5E9-CD94-9FAB-846E-8B25518380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0" name="Ovaal 5619">
                      <a:extLst>
                        <a:ext uri="{FF2B5EF4-FFF2-40B4-BE49-F238E27FC236}">
                          <a16:creationId xmlns:a16="http://schemas.microsoft.com/office/drawing/2014/main" id="{3C5F1DE9-2938-EE08-7E3B-211743F79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1" name="Ovaal 5620">
                      <a:extLst>
                        <a:ext uri="{FF2B5EF4-FFF2-40B4-BE49-F238E27FC236}">
                          <a16:creationId xmlns:a16="http://schemas.microsoft.com/office/drawing/2014/main" id="{F55CD9AD-FC42-5462-7F2A-5B9703BD0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11" name="Groep 5610">
                    <a:extLst>
                      <a:ext uri="{FF2B5EF4-FFF2-40B4-BE49-F238E27FC236}">
                        <a16:creationId xmlns:a16="http://schemas.microsoft.com/office/drawing/2014/main" id="{3AA8E213-107D-0621-0A62-8AA6530604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12" name="Ovaal 5611">
                      <a:extLst>
                        <a:ext uri="{FF2B5EF4-FFF2-40B4-BE49-F238E27FC236}">
                          <a16:creationId xmlns:a16="http://schemas.microsoft.com/office/drawing/2014/main" id="{40720E5E-CE87-0ACC-0A77-20B7B13044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3" name="Ovaal 5612">
                      <a:extLst>
                        <a:ext uri="{FF2B5EF4-FFF2-40B4-BE49-F238E27FC236}">
                          <a16:creationId xmlns:a16="http://schemas.microsoft.com/office/drawing/2014/main" id="{BAB48A84-2821-D1B2-246C-176AA6F6F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4" name="Ovaal 5613">
                      <a:extLst>
                        <a:ext uri="{FF2B5EF4-FFF2-40B4-BE49-F238E27FC236}">
                          <a16:creationId xmlns:a16="http://schemas.microsoft.com/office/drawing/2014/main" id="{2EF2951D-90AF-9F69-7A00-5DF79373E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5" name="Ovaal 5614">
                      <a:extLst>
                        <a:ext uri="{FF2B5EF4-FFF2-40B4-BE49-F238E27FC236}">
                          <a16:creationId xmlns:a16="http://schemas.microsoft.com/office/drawing/2014/main" id="{7DBCE84B-03FB-99CE-3195-4AC337079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6" name="Ovaal 5615">
                      <a:extLst>
                        <a:ext uri="{FF2B5EF4-FFF2-40B4-BE49-F238E27FC236}">
                          <a16:creationId xmlns:a16="http://schemas.microsoft.com/office/drawing/2014/main" id="{E4366C8D-3E0E-6F06-EDD8-2DB011F9F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597" name="Groep 5596">
                  <a:extLst>
                    <a:ext uri="{FF2B5EF4-FFF2-40B4-BE49-F238E27FC236}">
                      <a16:creationId xmlns:a16="http://schemas.microsoft.com/office/drawing/2014/main" id="{FEBA39E5-19C6-F8B2-8E53-6A4034E0424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98" name="Groep 5597">
                    <a:extLst>
                      <a:ext uri="{FF2B5EF4-FFF2-40B4-BE49-F238E27FC236}">
                        <a16:creationId xmlns:a16="http://schemas.microsoft.com/office/drawing/2014/main" id="{4CEF093A-7170-3E80-BC7A-8F5BD1E98D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05" name="Ovaal 5604">
                      <a:extLst>
                        <a:ext uri="{FF2B5EF4-FFF2-40B4-BE49-F238E27FC236}">
                          <a16:creationId xmlns:a16="http://schemas.microsoft.com/office/drawing/2014/main" id="{3409D6C7-8F90-995D-F5D6-25174E4F7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6" name="Ovaal 5605">
                      <a:extLst>
                        <a:ext uri="{FF2B5EF4-FFF2-40B4-BE49-F238E27FC236}">
                          <a16:creationId xmlns:a16="http://schemas.microsoft.com/office/drawing/2014/main" id="{C392D070-3BFF-FCB7-C10D-20DB59C68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7" name="Ovaal 5606">
                      <a:extLst>
                        <a:ext uri="{FF2B5EF4-FFF2-40B4-BE49-F238E27FC236}">
                          <a16:creationId xmlns:a16="http://schemas.microsoft.com/office/drawing/2014/main" id="{18A37B8B-4EB9-10DF-5BFC-3912AAF1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8" name="Ovaal 5607">
                      <a:extLst>
                        <a:ext uri="{FF2B5EF4-FFF2-40B4-BE49-F238E27FC236}">
                          <a16:creationId xmlns:a16="http://schemas.microsoft.com/office/drawing/2014/main" id="{650CFE46-AE26-F5B6-2204-84B5F4AD0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9" name="Ovaal 5608">
                      <a:extLst>
                        <a:ext uri="{FF2B5EF4-FFF2-40B4-BE49-F238E27FC236}">
                          <a16:creationId xmlns:a16="http://schemas.microsoft.com/office/drawing/2014/main" id="{B9AFFBA9-7AB9-5ECA-5909-2C05F4259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99" name="Groep 5598">
                    <a:extLst>
                      <a:ext uri="{FF2B5EF4-FFF2-40B4-BE49-F238E27FC236}">
                        <a16:creationId xmlns:a16="http://schemas.microsoft.com/office/drawing/2014/main" id="{BD46D819-2FF6-CD15-79C4-59998FF3A29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00" name="Ovaal 5599">
                      <a:extLst>
                        <a:ext uri="{FF2B5EF4-FFF2-40B4-BE49-F238E27FC236}">
                          <a16:creationId xmlns:a16="http://schemas.microsoft.com/office/drawing/2014/main" id="{E119BA61-0989-C630-A04A-907C9CE011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1" name="Ovaal 5600">
                      <a:extLst>
                        <a:ext uri="{FF2B5EF4-FFF2-40B4-BE49-F238E27FC236}">
                          <a16:creationId xmlns:a16="http://schemas.microsoft.com/office/drawing/2014/main" id="{10B11F32-D542-F50E-E317-7D78F44AF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2" name="Ovaal 5601">
                      <a:extLst>
                        <a:ext uri="{FF2B5EF4-FFF2-40B4-BE49-F238E27FC236}">
                          <a16:creationId xmlns:a16="http://schemas.microsoft.com/office/drawing/2014/main" id="{D8E70C62-147A-B805-7754-6AAEC75E62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3" name="Ovaal 5602">
                      <a:extLst>
                        <a:ext uri="{FF2B5EF4-FFF2-40B4-BE49-F238E27FC236}">
                          <a16:creationId xmlns:a16="http://schemas.microsoft.com/office/drawing/2014/main" id="{1C6F710F-8164-1781-1D55-40D5E477E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4" name="Ovaal 5603">
                      <a:extLst>
                        <a:ext uri="{FF2B5EF4-FFF2-40B4-BE49-F238E27FC236}">
                          <a16:creationId xmlns:a16="http://schemas.microsoft.com/office/drawing/2014/main" id="{B0C24A0A-1C43-BAB5-EC30-1DEB99AC1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485" name="Groep 5484">
                <a:extLst>
                  <a:ext uri="{FF2B5EF4-FFF2-40B4-BE49-F238E27FC236}">
                    <a16:creationId xmlns:a16="http://schemas.microsoft.com/office/drawing/2014/main" id="{D6A10EAC-E336-3944-E3CD-46695DD8EBF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486" name="Groep 5485">
                  <a:extLst>
                    <a:ext uri="{FF2B5EF4-FFF2-40B4-BE49-F238E27FC236}">
                      <a16:creationId xmlns:a16="http://schemas.microsoft.com/office/drawing/2014/main" id="{868113EB-2948-8B9C-6D63-8FE98CB3190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78" name="Groep 5577">
                    <a:extLst>
                      <a:ext uri="{FF2B5EF4-FFF2-40B4-BE49-F238E27FC236}">
                        <a16:creationId xmlns:a16="http://schemas.microsoft.com/office/drawing/2014/main" id="{EBD308BA-CD22-7464-D380-C2FA2ECCC2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5" name="Ovaal 5584">
                      <a:extLst>
                        <a:ext uri="{FF2B5EF4-FFF2-40B4-BE49-F238E27FC236}">
                          <a16:creationId xmlns:a16="http://schemas.microsoft.com/office/drawing/2014/main" id="{9885FC9D-1220-9042-2231-80C5374BD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6" name="Ovaal 5585">
                      <a:extLst>
                        <a:ext uri="{FF2B5EF4-FFF2-40B4-BE49-F238E27FC236}">
                          <a16:creationId xmlns:a16="http://schemas.microsoft.com/office/drawing/2014/main" id="{C402DEBC-45C1-B533-8D80-6DBF0D94AD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7" name="Ovaal 5586">
                      <a:extLst>
                        <a:ext uri="{FF2B5EF4-FFF2-40B4-BE49-F238E27FC236}">
                          <a16:creationId xmlns:a16="http://schemas.microsoft.com/office/drawing/2014/main" id="{B8B09B6A-FC54-4454-919C-26097D6D7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8" name="Ovaal 5587">
                      <a:extLst>
                        <a:ext uri="{FF2B5EF4-FFF2-40B4-BE49-F238E27FC236}">
                          <a16:creationId xmlns:a16="http://schemas.microsoft.com/office/drawing/2014/main" id="{216C0A26-E438-78E5-0FB7-2E439AF62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9" name="Ovaal 5588">
                      <a:extLst>
                        <a:ext uri="{FF2B5EF4-FFF2-40B4-BE49-F238E27FC236}">
                          <a16:creationId xmlns:a16="http://schemas.microsoft.com/office/drawing/2014/main" id="{13D2C72A-1EA7-684A-2E44-E69D15129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79" name="Groep 5578">
                    <a:extLst>
                      <a:ext uri="{FF2B5EF4-FFF2-40B4-BE49-F238E27FC236}">
                        <a16:creationId xmlns:a16="http://schemas.microsoft.com/office/drawing/2014/main" id="{ADD601A7-9969-E8FA-B404-C6DB0655D30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0" name="Ovaal 5579">
                      <a:extLst>
                        <a:ext uri="{FF2B5EF4-FFF2-40B4-BE49-F238E27FC236}">
                          <a16:creationId xmlns:a16="http://schemas.microsoft.com/office/drawing/2014/main" id="{F7FE58D1-7DCB-7C7B-A1B1-0E9660A44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1" name="Ovaal 5580">
                      <a:extLst>
                        <a:ext uri="{FF2B5EF4-FFF2-40B4-BE49-F238E27FC236}">
                          <a16:creationId xmlns:a16="http://schemas.microsoft.com/office/drawing/2014/main" id="{BEE7EB38-E0B0-6BC7-1834-A12AC4FC7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2" name="Ovaal 5581">
                      <a:extLst>
                        <a:ext uri="{FF2B5EF4-FFF2-40B4-BE49-F238E27FC236}">
                          <a16:creationId xmlns:a16="http://schemas.microsoft.com/office/drawing/2014/main" id="{D034A72A-E633-0871-65AA-071633989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3" name="Ovaal 5582">
                      <a:extLst>
                        <a:ext uri="{FF2B5EF4-FFF2-40B4-BE49-F238E27FC236}">
                          <a16:creationId xmlns:a16="http://schemas.microsoft.com/office/drawing/2014/main" id="{DDB10FEF-F19B-CC94-B970-EC6B6963F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84" name="Ovaal 5583">
                      <a:extLst>
                        <a:ext uri="{FF2B5EF4-FFF2-40B4-BE49-F238E27FC236}">
                          <a16:creationId xmlns:a16="http://schemas.microsoft.com/office/drawing/2014/main" id="{3D0C52CF-EE0B-82DF-4ECD-3098064FF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7" name="Groep 5486">
                  <a:extLst>
                    <a:ext uri="{FF2B5EF4-FFF2-40B4-BE49-F238E27FC236}">
                      <a16:creationId xmlns:a16="http://schemas.microsoft.com/office/drawing/2014/main" id="{4FCB4C8A-2113-56DE-D884-5E8FCAEA870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66" name="Groep 5565">
                    <a:extLst>
                      <a:ext uri="{FF2B5EF4-FFF2-40B4-BE49-F238E27FC236}">
                        <a16:creationId xmlns:a16="http://schemas.microsoft.com/office/drawing/2014/main" id="{675E46F4-5AC3-778B-40B3-76F135A5FB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73" name="Ovaal 5572">
                      <a:extLst>
                        <a:ext uri="{FF2B5EF4-FFF2-40B4-BE49-F238E27FC236}">
                          <a16:creationId xmlns:a16="http://schemas.microsoft.com/office/drawing/2014/main" id="{A97D111B-FC6B-B899-F9DA-92F4C85BA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4" name="Ovaal 5573">
                      <a:extLst>
                        <a:ext uri="{FF2B5EF4-FFF2-40B4-BE49-F238E27FC236}">
                          <a16:creationId xmlns:a16="http://schemas.microsoft.com/office/drawing/2014/main" id="{822FE330-0030-084E-F910-DC9E5D4C4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5" name="Ovaal 5574">
                      <a:extLst>
                        <a:ext uri="{FF2B5EF4-FFF2-40B4-BE49-F238E27FC236}">
                          <a16:creationId xmlns:a16="http://schemas.microsoft.com/office/drawing/2014/main" id="{6DA65599-CCF0-E0AE-E07F-5223A0E8C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6" name="Ovaal 5575">
                      <a:extLst>
                        <a:ext uri="{FF2B5EF4-FFF2-40B4-BE49-F238E27FC236}">
                          <a16:creationId xmlns:a16="http://schemas.microsoft.com/office/drawing/2014/main" id="{5532152F-B150-D1B9-A2F7-E90A7DEE66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7" name="Ovaal 5576">
                      <a:extLst>
                        <a:ext uri="{FF2B5EF4-FFF2-40B4-BE49-F238E27FC236}">
                          <a16:creationId xmlns:a16="http://schemas.microsoft.com/office/drawing/2014/main" id="{EBB92862-4800-1729-E001-C34BEBF34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67" name="Groep 5566">
                    <a:extLst>
                      <a:ext uri="{FF2B5EF4-FFF2-40B4-BE49-F238E27FC236}">
                        <a16:creationId xmlns:a16="http://schemas.microsoft.com/office/drawing/2014/main" id="{BBFD5FFE-554E-38A8-6E95-8377BFD521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68" name="Ovaal 5567">
                      <a:extLst>
                        <a:ext uri="{FF2B5EF4-FFF2-40B4-BE49-F238E27FC236}">
                          <a16:creationId xmlns:a16="http://schemas.microsoft.com/office/drawing/2014/main" id="{B9CB0C95-2456-E353-D5CC-E696CADB7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9" name="Ovaal 5568">
                      <a:extLst>
                        <a:ext uri="{FF2B5EF4-FFF2-40B4-BE49-F238E27FC236}">
                          <a16:creationId xmlns:a16="http://schemas.microsoft.com/office/drawing/2014/main" id="{AA8E1208-698A-8DAA-8AC7-BD55EE240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0" name="Ovaal 5569">
                      <a:extLst>
                        <a:ext uri="{FF2B5EF4-FFF2-40B4-BE49-F238E27FC236}">
                          <a16:creationId xmlns:a16="http://schemas.microsoft.com/office/drawing/2014/main" id="{D0DCDAF0-2CC2-79C4-6855-021258A33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1" name="Ovaal 5570">
                      <a:extLst>
                        <a:ext uri="{FF2B5EF4-FFF2-40B4-BE49-F238E27FC236}">
                          <a16:creationId xmlns:a16="http://schemas.microsoft.com/office/drawing/2014/main" id="{AD87DCF0-2A6F-8525-9C7F-E042EF3F83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72" name="Ovaal 5571">
                      <a:extLst>
                        <a:ext uri="{FF2B5EF4-FFF2-40B4-BE49-F238E27FC236}">
                          <a16:creationId xmlns:a16="http://schemas.microsoft.com/office/drawing/2014/main" id="{D25A3346-E7DC-1D0A-2D69-8392145DF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8" name="Groep 5487">
                  <a:extLst>
                    <a:ext uri="{FF2B5EF4-FFF2-40B4-BE49-F238E27FC236}">
                      <a16:creationId xmlns:a16="http://schemas.microsoft.com/office/drawing/2014/main" id="{B7556665-A40C-6648-0551-4EA306B034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54" name="Groep 5553">
                    <a:extLst>
                      <a:ext uri="{FF2B5EF4-FFF2-40B4-BE49-F238E27FC236}">
                        <a16:creationId xmlns:a16="http://schemas.microsoft.com/office/drawing/2014/main" id="{58C1DA2D-66BE-0A69-F178-75DB40C0FE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61" name="Ovaal 5560">
                      <a:extLst>
                        <a:ext uri="{FF2B5EF4-FFF2-40B4-BE49-F238E27FC236}">
                          <a16:creationId xmlns:a16="http://schemas.microsoft.com/office/drawing/2014/main" id="{A933B0B3-9F32-17FE-FB5B-F210E4AEA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2" name="Ovaal 5561">
                      <a:extLst>
                        <a:ext uri="{FF2B5EF4-FFF2-40B4-BE49-F238E27FC236}">
                          <a16:creationId xmlns:a16="http://schemas.microsoft.com/office/drawing/2014/main" id="{1681E2E2-9F96-160B-8A7D-7777C075C1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3" name="Ovaal 5562">
                      <a:extLst>
                        <a:ext uri="{FF2B5EF4-FFF2-40B4-BE49-F238E27FC236}">
                          <a16:creationId xmlns:a16="http://schemas.microsoft.com/office/drawing/2014/main" id="{73A1B51C-C741-4D39-EF32-94104F6A7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4" name="Ovaal 5563">
                      <a:extLst>
                        <a:ext uri="{FF2B5EF4-FFF2-40B4-BE49-F238E27FC236}">
                          <a16:creationId xmlns:a16="http://schemas.microsoft.com/office/drawing/2014/main" id="{7B11AD5C-29AB-4E35-90B7-4E472D3F35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5" name="Ovaal 5564">
                      <a:extLst>
                        <a:ext uri="{FF2B5EF4-FFF2-40B4-BE49-F238E27FC236}">
                          <a16:creationId xmlns:a16="http://schemas.microsoft.com/office/drawing/2014/main" id="{7865D77F-4E4E-7D81-05D6-B5B6C831D6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55" name="Groep 5554">
                    <a:extLst>
                      <a:ext uri="{FF2B5EF4-FFF2-40B4-BE49-F238E27FC236}">
                        <a16:creationId xmlns:a16="http://schemas.microsoft.com/office/drawing/2014/main" id="{16B22C54-33FD-DDC1-6464-433921DE6B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56" name="Ovaal 5555">
                      <a:extLst>
                        <a:ext uri="{FF2B5EF4-FFF2-40B4-BE49-F238E27FC236}">
                          <a16:creationId xmlns:a16="http://schemas.microsoft.com/office/drawing/2014/main" id="{52197EFF-6C53-404E-7BC5-936873B08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7" name="Ovaal 5556">
                      <a:extLst>
                        <a:ext uri="{FF2B5EF4-FFF2-40B4-BE49-F238E27FC236}">
                          <a16:creationId xmlns:a16="http://schemas.microsoft.com/office/drawing/2014/main" id="{D45773CA-28AF-D692-1216-79E445CEE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8" name="Ovaal 5557">
                      <a:extLst>
                        <a:ext uri="{FF2B5EF4-FFF2-40B4-BE49-F238E27FC236}">
                          <a16:creationId xmlns:a16="http://schemas.microsoft.com/office/drawing/2014/main" id="{EA29C13B-F051-E0C4-6103-4C3EEB86C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9" name="Ovaal 5558">
                      <a:extLst>
                        <a:ext uri="{FF2B5EF4-FFF2-40B4-BE49-F238E27FC236}">
                          <a16:creationId xmlns:a16="http://schemas.microsoft.com/office/drawing/2014/main" id="{90DCDDC3-1FE3-809F-1A42-DF772F602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60" name="Ovaal 5559">
                      <a:extLst>
                        <a:ext uri="{FF2B5EF4-FFF2-40B4-BE49-F238E27FC236}">
                          <a16:creationId xmlns:a16="http://schemas.microsoft.com/office/drawing/2014/main" id="{9B194C7D-23FF-0EDE-571E-3B17EC37E4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89" name="Groep 5488">
                  <a:extLst>
                    <a:ext uri="{FF2B5EF4-FFF2-40B4-BE49-F238E27FC236}">
                      <a16:creationId xmlns:a16="http://schemas.microsoft.com/office/drawing/2014/main" id="{7F5E6850-8505-BFD0-66E5-A65655D50D1A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42" name="Groep 5541">
                    <a:extLst>
                      <a:ext uri="{FF2B5EF4-FFF2-40B4-BE49-F238E27FC236}">
                        <a16:creationId xmlns:a16="http://schemas.microsoft.com/office/drawing/2014/main" id="{528DF4B1-0E7E-CB2D-A456-BA20963B2EA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9" name="Ovaal 5548">
                      <a:extLst>
                        <a:ext uri="{FF2B5EF4-FFF2-40B4-BE49-F238E27FC236}">
                          <a16:creationId xmlns:a16="http://schemas.microsoft.com/office/drawing/2014/main" id="{0F47290E-A29B-BA8C-186A-3D65C6DE1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0" name="Ovaal 5549">
                      <a:extLst>
                        <a:ext uri="{FF2B5EF4-FFF2-40B4-BE49-F238E27FC236}">
                          <a16:creationId xmlns:a16="http://schemas.microsoft.com/office/drawing/2014/main" id="{FD0EA485-5B44-41A0-C18E-C97D02FD2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1" name="Ovaal 5550">
                      <a:extLst>
                        <a:ext uri="{FF2B5EF4-FFF2-40B4-BE49-F238E27FC236}">
                          <a16:creationId xmlns:a16="http://schemas.microsoft.com/office/drawing/2014/main" id="{AB0A1FD9-328B-E7A6-ED4A-D84F62C8B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2" name="Ovaal 5551">
                      <a:extLst>
                        <a:ext uri="{FF2B5EF4-FFF2-40B4-BE49-F238E27FC236}">
                          <a16:creationId xmlns:a16="http://schemas.microsoft.com/office/drawing/2014/main" id="{BE41F50D-B372-BA85-7974-C9546F305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3" name="Ovaal 5552">
                      <a:extLst>
                        <a:ext uri="{FF2B5EF4-FFF2-40B4-BE49-F238E27FC236}">
                          <a16:creationId xmlns:a16="http://schemas.microsoft.com/office/drawing/2014/main" id="{791EEE99-D548-914A-4574-A3A8BC07A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43" name="Groep 5542">
                    <a:extLst>
                      <a:ext uri="{FF2B5EF4-FFF2-40B4-BE49-F238E27FC236}">
                        <a16:creationId xmlns:a16="http://schemas.microsoft.com/office/drawing/2014/main" id="{FDA68F0E-1E66-A5A4-D5FB-B5D63A81AAE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44" name="Ovaal 5543">
                      <a:extLst>
                        <a:ext uri="{FF2B5EF4-FFF2-40B4-BE49-F238E27FC236}">
                          <a16:creationId xmlns:a16="http://schemas.microsoft.com/office/drawing/2014/main" id="{81D3CA13-2A37-0022-E8F8-754B207D9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5" name="Ovaal 5544">
                      <a:extLst>
                        <a:ext uri="{FF2B5EF4-FFF2-40B4-BE49-F238E27FC236}">
                          <a16:creationId xmlns:a16="http://schemas.microsoft.com/office/drawing/2014/main" id="{D0E9882E-E233-1E35-2BEC-EBBD821B0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6" name="Ovaal 5545">
                      <a:extLst>
                        <a:ext uri="{FF2B5EF4-FFF2-40B4-BE49-F238E27FC236}">
                          <a16:creationId xmlns:a16="http://schemas.microsoft.com/office/drawing/2014/main" id="{CE1578B5-4C32-5EAB-609E-2816DB9B7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7" name="Ovaal 5546">
                      <a:extLst>
                        <a:ext uri="{FF2B5EF4-FFF2-40B4-BE49-F238E27FC236}">
                          <a16:creationId xmlns:a16="http://schemas.microsoft.com/office/drawing/2014/main" id="{A3C39DD1-26E1-5BFE-FF01-ACEFF1412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8" name="Ovaal 5547">
                      <a:extLst>
                        <a:ext uri="{FF2B5EF4-FFF2-40B4-BE49-F238E27FC236}">
                          <a16:creationId xmlns:a16="http://schemas.microsoft.com/office/drawing/2014/main" id="{C5D5D6E2-47C9-7023-92E7-78046FF7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0" name="Groep 5489">
                  <a:extLst>
                    <a:ext uri="{FF2B5EF4-FFF2-40B4-BE49-F238E27FC236}">
                      <a16:creationId xmlns:a16="http://schemas.microsoft.com/office/drawing/2014/main" id="{C6A0396A-8736-5BCF-3CDC-A316EE54E17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30" name="Groep 5529">
                    <a:extLst>
                      <a:ext uri="{FF2B5EF4-FFF2-40B4-BE49-F238E27FC236}">
                        <a16:creationId xmlns:a16="http://schemas.microsoft.com/office/drawing/2014/main" id="{BE4387C8-C313-8608-C426-CC9AE0BC67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37" name="Ovaal 5536">
                      <a:extLst>
                        <a:ext uri="{FF2B5EF4-FFF2-40B4-BE49-F238E27FC236}">
                          <a16:creationId xmlns:a16="http://schemas.microsoft.com/office/drawing/2014/main" id="{E387491E-D303-9C6D-6B64-B254CF69AF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8" name="Ovaal 5537">
                      <a:extLst>
                        <a:ext uri="{FF2B5EF4-FFF2-40B4-BE49-F238E27FC236}">
                          <a16:creationId xmlns:a16="http://schemas.microsoft.com/office/drawing/2014/main" id="{139FD1A6-4E1E-FF71-7A39-22CE356BA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9" name="Ovaal 5538">
                      <a:extLst>
                        <a:ext uri="{FF2B5EF4-FFF2-40B4-BE49-F238E27FC236}">
                          <a16:creationId xmlns:a16="http://schemas.microsoft.com/office/drawing/2014/main" id="{05906441-8BB6-C4AD-EED9-C33154CFA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0" name="Ovaal 5539">
                      <a:extLst>
                        <a:ext uri="{FF2B5EF4-FFF2-40B4-BE49-F238E27FC236}">
                          <a16:creationId xmlns:a16="http://schemas.microsoft.com/office/drawing/2014/main" id="{BECAF2D7-8F02-253E-7FE3-A6D659A13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1" name="Ovaal 5540">
                      <a:extLst>
                        <a:ext uri="{FF2B5EF4-FFF2-40B4-BE49-F238E27FC236}">
                          <a16:creationId xmlns:a16="http://schemas.microsoft.com/office/drawing/2014/main" id="{90EA352B-B0D8-5600-15D4-A7D4B7335B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31" name="Groep 5530">
                    <a:extLst>
                      <a:ext uri="{FF2B5EF4-FFF2-40B4-BE49-F238E27FC236}">
                        <a16:creationId xmlns:a16="http://schemas.microsoft.com/office/drawing/2014/main" id="{14C07E19-77B9-D88B-F2D5-FE536DFBF4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32" name="Ovaal 5531">
                      <a:extLst>
                        <a:ext uri="{FF2B5EF4-FFF2-40B4-BE49-F238E27FC236}">
                          <a16:creationId xmlns:a16="http://schemas.microsoft.com/office/drawing/2014/main" id="{D264AA9C-A9F7-9249-3B9E-5702E64E1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3" name="Ovaal 5532">
                      <a:extLst>
                        <a:ext uri="{FF2B5EF4-FFF2-40B4-BE49-F238E27FC236}">
                          <a16:creationId xmlns:a16="http://schemas.microsoft.com/office/drawing/2014/main" id="{2367DBD8-B42B-CFC2-DB11-298B648AB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4" name="Ovaal 5533">
                      <a:extLst>
                        <a:ext uri="{FF2B5EF4-FFF2-40B4-BE49-F238E27FC236}">
                          <a16:creationId xmlns:a16="http://schemas.microsoft.com/office/drawing/2014/main" id="{586D571C-22D2-A061-C6CA-0F555118B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5" name="Ovaal 5534">
                      <a:extLst>
                        <a:ext uri="{FF2B5EF4-FFF2-40B4-BE49-F238E27FC236}">
                          <a16:creationId xmlns:a16="http://schemas.microsoft.com/office/drawing/2014/main" id="{D252EEF8-522C-D301-C170-5A4A04796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6" name="Ovaal 5535">
                      <a:extLst>
                        <a:ext uri="{FF2B5EF4-FFF2-40B4-BE49-F238E27FC236}">
                          <a16:creationId xmlns:a16="http://schemas.microsoft.com/office/drawing/2014/main" id="{4A265B34-5034-4B92-3450-050B3B97F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1" name="Groep 5490">
                  <a:extLst>
                    <a:ext uri="{FF2B5EF4-FFF2-40B4-BE49-F238E27FC236}">
                      <a16:creationId xmlns:a16="http://schemas.microsoft.com/office/drawing/2014/main" id="{52B748A3-DB89-4304-4F3A-115894CB974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18" name="Groep 5517">
                    <a:extLst>
                      <a:ext uri="{FF2B5EF4-FFF2-40B4-BE49-F238E27FC236}">
                        <a16:creationId xmlns:a16="http://schemas.microsoft.com/office/drawing/2014/main" id="{DC9C96B6-043B-9986-B2B3-5B78BDBDBD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25" name="Ovaal 5524">
                      <a:extLst>
                        <a:ext uri="{FF2B5EF4-FFF2-40B4-BE49-F238E27FC236}">
                          <a16:creationId xmlns:a16="http://schemas.microsoft.com/office/drawing/2014/main" id="{6A4F9E53-CDD7-04FF-222A-D5D16AE4A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6" name="Ovaal 5525">
                      <a:extLst>
                        <a:ext uri="{FF2B5EF4-FFF2-40B4-BE49-F238E27FC236}">
                          <a16:creationId xmlns:a16="http://schemas.microsoft.com/office/drawing/2014/main" id="{38F5EA53-51D3-8368-05C6-5D6295142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7" name="Ovaal 5526">
                      <a:extLst>
                        <a:ext uri="{FF2B5EF4-FFF2-40B4-BE49-F238E27FC236}">
                          <a16:creationId xmlns:a16="http://schemas.microsoft.com/office/drawing/2014/main" id="{E5223F76-B2F1-C842-DCF8-6575A690C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8" name="Ovaal 5527">
                      <a:extLst>
                        <a:ext uri="{FF2B5EF4-FFF2-40B4-BE49-F238E27FC236}">
                          <a16:creationId xmlns:a16="http://schemas.microsoft.com/office/drawing/2014/main" id="{C7332369-1EE2-F862-47FF-4F828FFBE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9" name="Ovaal 5528">
                      <a:extLst>
                        <a:ext uri="{FF2B5EF4-FFF2-40B4-BE49-F238E27FC236}">
                          <a16:creationId xmlns:a16="http://schemas.microsoft.com/office/drawing/2014/main" id="{F792D032-8BC6-988D-9915-D72088F0D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19" name="Groep 5518">
                    <a:extLst>
                      <a:ext uri="{FF2B5EF4-FFF2-40B4-BE49-F238E27FC236}">
                        <a16:creationId xmlns:a16="http://schemas.microsoft.com/office/drawing/2014/main" id="{F9B6D50F-0B97-D2AA-EFA4-6EC25CE4128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20" name="Ovaal 5519">
                      <a:extLst>
                        <a:ext uri="{FF2B5EF4-FFF2-40B4-BE49-F238E27FC236}">
                          <a16:creationId xmlns:a16="http://schemas.microsoft.com/office/drawing/2014/main" id="{9BB8EE3C-30FB-034B-0624-2C640E4E3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1" name="Ovaal 5520">
                      <a:extLst>
                        <a:ext uri="{FF2B5EF4-FFF2-40B4-BE49-F238E27FC236}">
                          <a16:creationId xmlns:a16="http://schemas.microsoft.com/office/drawing/2014/main" id="{FBCF31ED-E37C-3E0B-920A-A5815B6A6C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2" name="Ovaal 5521">
                      <a:extLst>
                        <a:ext uri="{FF2B5EF4-FFF2-40B4-BE49-F238E27FC236}">
                          <a16:creationId xmlns:a16="http://schemas.microsoft.com/office/drawing/2014/main" id="{11BDA991-7FE2-FAA4-BE9D-134EB0EBF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3" name="Ovaal 5522">
                      <a:extLst>
                        <a:ext uri="{FF2B5EF4-FFF2-40B4-BE49-F238E27FC236}">
                          <a16:creationId xmlns:a16="http://schemas.microsoft.com/office/drawing/2014/main" id="{B9481886-E99E-04FB-D196-37BD27878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4" name="Ovaal 5523">
                      <a:extLst>
                        <a:ext uri="{FF2B5EF4-FFF2-40B4-BE49-F238E27FC236}">
                          <a16:creationId xmlns:a16="http://schemas.microsoft.com/office/drawing/2014/main" id="{952DD4E1-6CF9-FE48-C3D0-99C3AC7F8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2" name="Groep 5491">
                  <a:extLst>
                    <a:ext uri="{FF2B5EF4-FFF2-40B4-BE49-F238E27FC236}">
                      <a16:creationId xmlns:a16="http://schemas.microsoft.com/office/drawing/2014/main" id="{444A94CB-CD11-DFCC-5299-35F5317E9D7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06" name="Groep 5505">
                    <a:extLst>
                      <a:ext uri="{FF2B5EF4-FFF2-40B4-BE49-F238E27FC236}">
                        <a16:creationId xmlns:a16="http://schemas.microsoft.com/office/drawing/2014/main" id="{9485240C-DD0A-FFEE-36BA-A95317DAB5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13" name="Ovaal 5512">
                      <a:extLst>
                        <a:ext uri="{FF2B5EF4-FFF2-40B4-BE49-F238E27FC236}">
                          <a16:creationId xmlns:a16="http://schemas.microsoft.com/office/drawing/2014/main" id="{55EF689B-33DA-C247-5BAD-7B858B1989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4" name="Ovaal 5513">
                      <a:extLst>
                        <a:ext uri="{FF2B5EF4-FFF2-40B4-BE49-F238E27FC236}">
                          <a16:creationId xmlns:a16="http://schemas.microsoft.com/office/drawing/2014/main" id="{006FDF88-570F-4856-DA84-5DD96C554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5" name="Ovaal 5514">
                      <a:extLst>
                        <a:ext uri="{FF2B5EF4-FFF2-40B4-BE49-F238E27FC236}">
                          <a16:creationId xmlns:a16="http://schemas.microsoft.com/office/drawing/2014/main" id="{0CF403D1-D869-6BCC-8C26-68A13E883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6" name="Ovaal 5515">
                      <a:extLst>
                        <a:ext uri="{FF2B5EF4-FFF2-40B4-BE49-F238E27FC236}">
                          <a16:creationId xmlns:a16="http://schemas.microsoft.com/office/drawing/2014/main" id="{1273BC31-1646-6106-57DF-387B484F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7" name="Ovaal 5516">
                      <a:extLst>
                        <a:ext uri="{FF2B5EF4-FFF2-40B4-BE49-F238E27FC236}">
                          <a16:creationId xmlns:a16="http://schemas.microsoft.com/office/drawing/2014/main" id="{00599FF8-5C54-A8F6-B7CE-57A0E1634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07" name="Groep 5506">
                    <a:extLst>
                      <a:ext uri="{FF2B5EF4-FFF2-40B4-BE49-F238E27FC236}">
                        <a16:creationId xmlns:a16="http://schemas.microsoft.com/office/drawing/2014/main" id="{32FBCF09-EBA8-3562-4C46-8A48A041AF0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08" name="Ovaal 5507">
                      <a:extLst>
                        <a:ext uri="{FF2B5EF4-FFF2-40B4-BE49-F238E27FC236}">
                          <a16:creationId xmlns:a16="http://schemas.microsoft.com/office/drawing/2014/main" id="{FC270C66-8565-B858-2A21-68D903DE6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9" name="Ovaal 5508">
                      <a:extLst>
                        <a:ext uri="{FF2B5EF4-FFF2-40B4-BE49-F238E27FC236}">
                          <a16:creationId xmlns:a16="http://schemas.microsoft.com/office/drawing/2014/main" id="{7A9B801A-6F52-504A-FBB8-60FAC3C1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0" name="Ovaal 5509">
                      <a:extLst>
                        <a:ext uri="{FF2B5EF4-FFF2-40B4-BE49-F238E27FC236}">
                          <a16:creationId xmlns:a16="http://schemas.microsoft.com/office/drawing/2014/main" id="{862412CD-99E9-4FE9-A00B-2F3D9DB51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1" name="Ovaal 5510">
                      <a:extLst>
                        <a:ext uri="{FF2B5EF4-FFF2-40B4-BE49-F238E27FC236}">
                          <a16:creationId xmlns:a16="http://schemas.microsoft.com/office/drawing/2014/main" id="{B0E4599D-3A7E-3926-C411-D54E00463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12" name="Ovaal 5511">
                      <a:extLst>
                        <a:ext uri="{FF2B5EF4-FFF2-40B4-BE49-F238E27FC236}">
                          <a16:creationId xmlns:a16="http://schemas.microsoft.com/office/drawing/2014/main" id="{8C3D28EE-C154-624F-2A73-6C2C8538C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93" name="Groep 5492">
                  <a:extLst>
                    <a:ext uri="{FF2B5EF4-FFF2-40B4-BE49-F238E27FC236}">
                      <a16:creationId xmlns:a16="http://schemas.microsoft.com/office/drawing/2014/main" id="{AFC4C2E5-DA5A-36E5-AA42-572CA5A2B5E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94" name="Groep 5493">
                    <a:extLst>
                      <a:ext uri="{FF2B5EF4-FFF2-40B4-BE49-F238E27FC236}">
                        <a16:creationId xmlns:a16="http://schemas.microsoft.com/office/drawing/2014/main" id="{B0B23B85-B360-95C7-1113-5CAD9AFFAF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01" name="Ovaal 5500">
                      <a:extLst>
                        <a:ext uri="{FF2B5EF4-FFF2-40B4-BE49-F238E27FC236}">
                          <a16:creationId xmlns:a16="http://schemas.microsoft.com/office/drawing/2014/main" id="{6A07F34A-131C-548E-DB9D-BEFA49E50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2" name="Ovaal 5501">
                      <a:extLst>
                        <a:ext uri="{FF2B5EF4-FFF2-40B4-BE49-F238E27FC236}">
                          <a16:creationId xmlns:a16="http://schemas.microsoft.com/office/drawing/2014/main" id="{3F986AE7-C5D9-4958-2178-936270D39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3" name="Ovaal 5502">
                      <a:extLst>
                        <a:ext uri="{FF2B5EF4-FFF2-40B4-BE49-F238E27FC236}">
                          <a16:creationId xmlns:a16="http://schemas.microsoft.com/office/drawing/2014/main" id="{10401BA5-BF18-26AE-84EE-CA3A0EA1F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4" name="Ovaal 5503">
                      <a:extLst>
                        <a:ext uri="{FF2B5EF4-FFF2-40B4-BE49-F238E27FC236}">
                          <a16:creationId xmlns:a16="http://schemas.microsoft.com/office/drawing/2014/main" id="{3C09C568-5C7C-9A0E-72C8-DD1B28AE16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5" name="Ovaal 5504">
                      <a:extLst>
                        <a:ext uri="{FF2B5EF4-FFF2-40B4-BE49-F238E27FC236}">
                          <a16:creationId xmlns:a16="http://schemas.microsoft.com/office/drawing/2014/main" id="{4C863602-C24C-84A2-6E18-7F2E81620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95" name="Groep 5494">
                    <a:extLst>
                      <a:ext uri="{FF2B5EF4-FFF2-40B4-BE49-F238E27FC236}">
                        <a16:creationId xmlns:a16="http://schemas.microsoft.com/office/drawing/2014/main" id="{D789CADF-F74D-8E44-B985-BF135EB57B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96" name="Ovaal 5495">
                      <a:extLst>
                        <a:ext uri="{FF2B5EF4-FFF2-40B4-BE49-F238E27FC236}">
                          <a16:creationId xmlns:a16="http://schemas.microsoft.com/office/drawing/2014/main" id="{E6A446B8-32A8-6E2C-4039-EC000A23B0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7" name="Ovaal 5496">
                      <a:extLst>
                        <a:ext uri="{FF2B5EF4-FFF2-40B4-BE49-F238E27FC236}">
                          <a16:creationId xmlns:a16="http://schemas.microsoft.com/office/drawing/2014/main" id="{9DA73B44-CA0F-50FA-58E8-1C01055DC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8" name="Ovaal 5497">
                      <a:extLst>
                        <a:ext uri="{FF2B5EF4-FFF2-40B4-BE49-F238E27FC236}">
                          <a16:creationId xmlns:a16="http://schemas.microsoft.com/office/drawing/2014/main" id="{CF7FAD15-BC42-BEBE-127F-47656C7C7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9" name="Ovaal 5498">
                      <a:extLst>
                        <a:ext uri="{FF2B5EF4-FFF2-40B4-BE49-F238E27FC236}">
                          <a16:creationId xmlns:a16="http://schemas.microsoft.com/office/drawing/2014/main" id="{B22EE81E-3761-202E-9600-58CDD3823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0" name="Ovaal 5499">
                      <a:extLst>
                        <a:ext uri="{FF2B5EF4-FFF2-40B4-BE49-F238E27FC236}">
                          <a16:creationId xmlns:a16="http://schemas.microsoft.com/office/drawing/2014/main" id="{DD9B7E29-0CAF-F984-5151-C84962BA8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061" name="Groep 5060">
              <a:extLst>
                <a:ext uri="{FF2B5EF4-FFF2-40B4-BE49-F238E27FC236}">
                  <a16:creationId xmlns:a16="http://schemas.microsoft.com/office/drawing/2014/main" id="{3542ED1D-7BE8-8E77-1983-A5534A081D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062" name="Groep 5061">
                <a:extLst>
                  <a:ext uri="{FF2B5EF4-FFF2-40B4-BE49-F238E27FC236}">
                    <a16:creationId xmlns:a16="http://schemas.microsoft.com/office/drawing/2014/main" id="{1EF3F08A-4BB9-6FC9-3600-F72B26235C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78" name="Groep 5377">
                  <a:extLst>
                    <a:ext uri="{FF2B5EF4-FFF2-40B4-BE49-F238E27FC236}">
                      <a16:creationId xmlns:a16="http://schemas.microsoft.com/office/drawing/2014/main" id="{BB6589AD-5905-BFC5-865B-5081F1B595C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70" name="Groep 5469">
                    <a:extLst>
                      <a:ext uri="{FF2B5EF4-FFF2-40B4-BE49-F238E27FC236}">
                        <a16:creationId xmlns:a16="http://schemas.microsoft.com/office/drawing/2014/main" id="{DF346842-3857-4160-82CC-D2A86ECEDA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7" name="Ovaal 5476">
                      <a:extLst>
                        <a:ext uri="{FF2B5EF4-FFF2-40B4-BE49-F238E27FC236}">
                          <a16:creationId xmlns:a16="http://schemas.microsoft.com/office/drawing/2014/main" id="{915BDEB8-E6E0-6BF8-9482-902A223835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8" name="Ovaal 5477">
                      <a:extLst>
                        <a:ext uri="{FF2B5EF4-FFF2-40B4-BE49-F238E27FC236}">
                          <a16:creationId xmlns:a16="http://schemas.microsoft.com/office/drawing/2014/main" id="{47772C51-EDEC-9EBD-9A35-DFB7C5564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9" name="Ovaal 5478">
                      <a:extLst>
                        <a:ext uri="{FF2B5EF4-FFF2-40B4-BE49-F238E27FC236}">
                          <a16:creationId xmlns:a16="http://schemas.microsoft.com/office/drawing/2014/main" id="{271987DC-5353-C0F9-4D19-39AED11FC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0" name="Ovaal 5479">
                      <a:extLst>
                        <a:ext uri="{FF2B5EF4-FFF2-40B4-BE49-F238E27FC236}">
                          <a16:creationId xmlns:a16="http://schemas.microsoft.com/office/drawing/2014/main" id="{DD85485D-06DB-C624-B726-E3EB7CF63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1" name="Ovaal 5480">
                      <a:extLst>
                        <a:ext uri="{FF2B5EF4-FFF2-40B4-BE49-F238E27FC236}">
                          <a16:creationId xmlns:a16="http://schemas.microsoft.com/office/drawing/2014/main" id="{B502940A-1A83-3D76-3ABB-236DFA593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71" name="Groep 5470">
                    <a:extLst>
                      <a:ext uri="{FF2B5EF4-FFF2-40B4-BE49-F238E27FC236}">
                        <a16:creationId xmlns:a16="http://schemas.microsoft.com/office/drawing/2014/main" id="{398AE0FF-B604-FE7F-9A93-F004EBA6045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72" name="Ovaal 5471">
                      <a:extLst>
                        <a:ext uri="{FF2B5EF4-FFF2-40B4-BE49-F238E27FC236}">
                          <a16:creationId xmlns:a16="http://schemas.microsoft.com/office/drawing/2014/main" id="{F6F3ECEC-F155-3CF5-FBED-82F22E68D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3" name="Ovaal 5472">
                      <a:extLst>
                        <a:ext uri="{FF2B5EF4-FFF2-40B4-BE49-F238E27FC236}">
                          <a16:creationId xmlns:a16="http://schemas.microsoft.com/office/drawing/2014/main" id="{591C8B35-C54E-885A-3828-D0FB425AAC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4" name="Ovaal 5473">
                      <a:extLst>
                        <a:ext uri="{FF2B5EF4-FFF2-40B4-BE49-F238E27FC236}">
                          <a16:creationId xmlns:a16="http://schemas.microsoft.com/office/drawing/2014/main" id="{AF4A84E7-7DEF-225C-1E6B-9533A8D5E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5" name="Ovaal 5474">
                      <a:extLst>
                        <a:ext uri="{FF2B5EF4-FFF2-40B4-BE49-F238E27FC236}">
                          <a16:creationId xmlns:a16="http://schemas.microsoft.com/office/drawing/2014/main" id="{8CE502BB-A824-D055-6722-1A68FCB44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6" name="Ovaal 5475">
                      <a:extLst>
                        <a:ext uri="{FF2B5EF4-FFF2-40B4-BE49-F238E27FC236}">
                          <a16:creationId xmlns:a16="http://schemas.microsoft.com/office/drawing/2014/main" id="{F4D0323E-42A2-CA2B-B60B-019647C23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9" name="Groep 5378">
                  <a:extLst>
                    <a:ext uri="{FF2B5EF4-FFF2-40B4-BE49-F238E27FC236}">
                      <a16:creationId xmlns:a16="http://schemas.microsoft.com/office/drawing/2014/main" id="{702A3661-278C-E028-6C10-ED83085FA97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58" name="Groep 5457">
                    <a:extLst>
                      <a:ext uri="{FF2B5EF4-FFF2-40B4-BE49-F238E27FC236}">
                        <a16:creationId xmlns:a16="http://schemas.microsoft.com/office/drawing/2014/main" id="{06B55147-9958-3695-A906-F9080C98DD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5" name="Ovaal 5464">
                      <a:extLst>
                        <a:ext uri="{FF2B5EF4-FFF2-40B4-BE49-F238E27FC236}">
                          <a16:creationId xmlns:a16="http://schemas.microsoft.com/office/drawing/2014/main" id="{9BD6A848-4F64-3D89-3D4C-F292AE815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6" name="Ovaal 5465">
                      <a:extLst>
                        <a:ext uri="{FF2B5EF4-FFF2-40B4-BE49-F238E27FC236}">
                          <a16:creationId xmlns:a16="http://schemas.microsoft.com/office/drawing/2014/main" id="{BC563258-85F5-58C7-1C8C-66FD367C25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7" name="Ovaal 5466">
                      <a:extLst>
                        <a:ext uri="{FF2B5EF4-FFF2-40B4-BE49-F238E27FC236}">
                          <a16:creationId xmlns:a16="http://schemas.microsoft.com/office/drawing/2014/main" id="{6E8383DC-11DB-CBAB-B7A6-9011816E3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8" name="Ovaal 5467">
                      <a:extLst>
                        <a:ext uri="{FF2B5EF4-FFF2-40B4-BE49-F238E27FC236}">
                          <a16:creationId xmlns:a16="http://schemas.microsoft.com/office/drawing/2014/main" id="{048CD9D7-6DA6-2492-B0F3-979D857D3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9" name="Ovaal 5468">
                      <a:extLst>
                        <a:ext uri="{FF2B5EF4-FFF2-40B4-BE49-F238E27FC236}">
                          <a16:creationId xmlns:a16="http://schemas.microsoft.com/office/drawing/2014/main" id="{E5133C74-13EC-450A-3A5A-B52413245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59" name="Groep 5458">
                    <a:extLst>
                      <a:ext uri="{FF2B5EF4-FFF2-40B4-BE49-F238E27FC236}">
                        <a16:creationId xmlns:a16="http://schemas.microsoft.com/office/drawing/2014/main" id="{FAEBCD86-A969-71A2-3A72-A1AD915C327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0" name="Ovaal 5459">
                      <a:extLst>
                        <a:ext uri="{FF2B5EF4-FFF2-40B4-BE49-F238E27FC236}">
                          <a16:creationId xmlns:a16="http://schemas.microsoft.com/office/drawing/2014/main" id="{B1F55236-2B77-2B9D-4F9D-B83529D50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1" name="Ovaal 5460">
                      <a:extLst>
                        <a:ext uri="{FF2B5EF4-FFF2-40B4-BE49-F238E27FC236}">
                          <a16:creationId xmlns:a16="http://schemas.microsoft.com/office/drawing/2014/main" id="{0F0957D5-8E2A-8C71-31C9-FD63C3F873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2" name="Ovaal 5461">
                      <a:extLst>
                        <a:ext uri="{FF2B5EF4-FFF2-40B4-BE49-F238E27FC236}">
                          <a16:creationId xmlns:a16="http://schemas.microsoft.com/office/drawing/2014/main" id="{058B13D8-3391-661A-61B6-B6B6D78655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3" name="Ovaal 5462">
                      <a:extLst>
                        <a:ext uri="{FF2B5EF4-FFF2-40B4-BE49-F238E27FC236}">
                          <a16:creationId xmlns:a16="http://schemas.microsoft.com/office/drawing/2014/main" id="{1DDC17B4-3E71-8310-A657-F80B80D8B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64" name="Ovaal 5463">
                      <a:extLst>
                        <a:ext uri="{FF2B5EF4-FFF2-40B4-BE49-F238E27FC236}">
                          <a16:creationId xmlns:a16="http://schemas.microsoft.com/office/drawing/2014/main" id="{DF510FCC-2B38-29CE-168F-6A686655F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0" name="Groep 5379">
                  <a:extLst>
                    <a:ext uri="{FF2B5EF4-FFF2-40B4-BE49-F238E27FC236}">
                      <a16:creationId xmlns:a16="http://schemas.microsoft.com/office/drawing/2014/main" id="{3D40AD2D-34D2-F792-5A8D-FBCA4E22D09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46" name="Groep 5445">
                    <a:extLst>
                      <a:ext uri="{FF2B5EF4-FFF2-40B4-BE49-F238E27FC236}">
                        <a16:creationId xmlns:a16="http://schemas.microsoft.com/office/drawing/2014/main" id="{151561C5-31CC-5052-EDCB-0A45AFF389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53" name="Ovaal 5452">
                      <a:extLst>
                        <a:ext uri="{FF2B5EF4-FFF2-40B4-BE49-F238E27FC236}">
                          <a16:creationId xmlns:a16="http://schemas.microsoft.com/office/drawing/2014/main" id="{E5E36330-2ECF-A561-3587-5BB25744B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4" name="Ovaal 5453">
                      <a:extLst>
                        <a:ext uri="{FF2B5EF4-FFF2-40B4-BE49-F238E27FC236}">
                          <a16:creationId xmlns:a16="http://schemas.microsoft.com/office/drawing/2014/main" id="{B9366864-6C60-95EA-A380-33F94EC29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5" name="Ovaal 5454">
                      <a:extLst>
                        <a:ext uri="{FF2B5EF4-FFF2-40B4-BE49-F238E27FC236}">
                          <a16:creationId xmlns:a16="http://schemas.microsoft.com/office/drawing/2014/main" id="{6A276ECE-8BFE-EBDB-FE5B-92D64DE33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6" name="Ovaal 5455">
                      <a:extLst>
                        <a:ext uri="{FF2B5EF4-FFF2-40B4-BE49-F238E27FC236}">
                          <a16:creationId xmlns:a16="http://schemas.microsoft.com/office/drawing/2014/main" id="{949FDCB9-95B8-EEF4-0A3B-D0B300BC9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7" name="Ovaal 5456">
                      <a:extLst>
                        <a:ext uri="{FF2B5EF4-FFF2-40B4-BE49-F238E27FC236}">
                          <a16:creationId xmlns:a16="http://schemas.microsoft.com/office/drawing/2014/main" id="{B45A4F57-5BA2-4D61-8F7B-4E69944C16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47" name="Groep 5446">
                    <a:extLst>
                      <a:ext uri="{FF2B5EF4-FFF2-40B4-BE49-F238E27FC236}">
                        <a16:creationId xmlns:a16="http://schemas.microsoft.com/office/drawing/2014/main" id="{812971FB-6EC9-A9D0-9C26-7652CF33D0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48" name="Ovaal 5447">
                      <a:extLst>
                        <a:ext uri="{FF2B5EF4-FFF2-40B4-BE49-F238E27FC236}">
                          <a16:creationId xmlns:a16="http://schemas.microsoft.com/office/drawing/2014/main" id="{4E447CAB-035C-49B5-7616-23DAA5AC36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9" name="Ovaal 5448">
                      <a:extLst>
                        <a:ext uri="{FF2B5EF4-FFF2-40B4-BE49-F238E27FC236}">
                          <a16:creationId xmlns:a16="http://schemas.microsoft.com/office/drawing/2014/main" id="{8AD8724E-7B15-3735-4527-07D29D622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0" name="Ovaal 5449">
                      <a:extLst>
                        <a:ext uri="{FF2B5EF4-FFF2-40B4-BE49-F238E27FC236}">
                          <a16:creationId xmlns:a16="http://schemas.microsoft.com/office/drawing/2014/main" id="{509B74A3-63C7-4267-6B4C-B696BCC826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1" name="Ovaal 5450">
                      <a:extLst>
                        <a:ext uri="{FF2B5EF4-FFF2-40B4-BE49-F238E27FC236}">
                          <a16:creationId xmlns:a16="http://schemas.microsoft.com/office/drawing/2014/main" id="{33885040-01B1-2BB7-9AEA-E172A9497F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52" name="Ovaal 5451">
                      <a:extLst>
                        <a:ext uri="{FF2B5EF4-FFF2-40B4-BE49-F238E27FC236}">
                          <a16:creationId xmlns:a16="http://schemas.microsoft.com/office/drawing/2014/main" id="{D21EECBD-CC67-B80A-4ADB-777E876B5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1" name="Groep 5380">
                  <a:extLst>
                    <a:ext uri="{FF2B5EF4-FFF2-40B4-BE49-F238E27FC236}">
                      <a16:creationId xmlns:a16="http://schemas.microsoft.com/office/drawing/2014/main" id="{A9A73E5F-EBAB-4C6A-EF30-7638D9EE7F9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34" name="Groep 5433">
                    <a:extLst>
                      <a:ext uri="{FF2B5EF4-FFF2-40B4-BE49-F238E27FC236}">
                        <a16:creationId xmlns:a16="http://schemas.microsoft.com/office/drawing/2014/main" id="{7F00C8F7-44D9-846B-D28D-AB971F4CBE8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41" name="Ovaal 5440">
                      <a:extLst>
                        <a:ext uri="{FF2B5EF4-FFF2-40B4-BE49-F238E27FC236}">
                          <a16:creationId xmlns:a16="http://schemas.microsoft.com/office/drawing/2014/main" id="{8298BD98-7403-22E8-CFA6-5137D79B4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2" name="Ovaal 5441">
                      <a:extLst>
                        <a:ext uri="{FF2B5EF4-FFF2-40B4-BE49-F238E27FC236}">
                          <a16:creationId xmlns:a16="http://schemas.microsoft.com/office/drawing/2014/main" id="{18496FCD-E00F-D2E3-7924-8FA396BAE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3" name="Ovaal 5442">
                      <a:extLst>
                        <a:ext uri="{FF2B5EF4-FFF2-40B4-BE49-F238E27FC236}">
                          <a16:creationId xmlns:a16="http://schemas.microsoft.com/office/drawing/2014/main" id="{22F2912C-A4F4-8763-7968-4C07DFB5B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4" name="Ovaal 5443">
                      <a:extLst>
                        <a:ext uri="{FF2B5EF4-FFF2-40B4-BE49-F238E27FC236}">
                          <a16:creationId xmlns:a16="http://schemas.microsoft.com/office/drawing/2014/main" id="{08F067EF-7D37-2C17-7359-66518C484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5" name="Ovaal 5444">
                      <a:extLst>
                        <a:ext uri="{FF2B5EF4-FFF2-40B4-BE49-F238E27FC236}">
                          <a16:creationId xmlns:a16="http://schemas.microsoft.com/office/drawing/2014/main" id="{4DBBA4FF-9B41-5505-D9DE-8101C5F1C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35" name="Groep 5434">
                    <a:extLst>
                      <a:ext uri="{FF2B5EF4-FFF2-40B4-BE49-F238E27FC236}">
                        <a16:creationId xmlns:a16="http://schemas.microsoft.com/office/drawing/2014/main" id="{73137C61-5313-FF0F-DE6B-72953D34D8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36" name="Ovaal 5435">
                      <a:extLst>
                        <a:ext uri="{FF2B5EF4-FFF2-40B4-BE49-F238E27FC236}">
                          <a16:creationId xmlns:a16="http://schemas.microsoft.com/office/drawing/2014/main" id="{BB963C88-2BEB-7E3C-2248-CF948D4F57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7" name="Ovaal 5436">
                      <a:extLst>
                        <a:ext uri="{FF2B5EF4-FFF2-40B4-BE49-F238E27FC236}">
                          <a16:creationId xmlns:a16="http://schemas.microsoft.com/office/drawing/2014/main" id="{9281EB79-550B-446F-335F-052365EE2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8" name="Ovaal 5437">
                      <a:extLst>
                        <a:ext uri="{FF2B5EF4-FFF2-40B4-BE49-F238E27FC236}">
                          <a16:creationId xmlns:a16="http://schemas.microsoft.com/office/drawing/2014/main" id="{AED4730D-6811-2A85-3333-0B287A2EB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9" name="Ovaal 5438">
                      <a:extLst>
                        <a:ext uri="{FF2B5EF4-FFF2-40B4-BE49-F238E27FC236}">
                          <a16:creationId xmlns:a16="http://schemas.microsoft.com/office/drawing/2014/main" id="{8C6C8216-4BB4-05EA-C83C-A36DEC3071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40" name="Ovaal 5439">
                      <a:extLst>
                        <a:ext uri="{FF2B5EF4-FFF2-40B4-BE49-F238E27FC236}">
                          <a16:creationId xmlns:a16="http://schemas.microsoft.com/office/drawing/2014/main" id="{8A8B985F-A39C-1FA4-5F17-D6DC3AE93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2" name="Groep 5381">
                  <a:extLst>
                    <a:ext uri="{FF2B5EF4-FFF2-40B4-BE49-F238E27FC236}">
                      <a16:creationId xmlns:a16="http://schemas.microsoft.com/office/drawing/2014/main" id="{A72D8EFF-A76A-8F28-E043-91C343946D0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22" name="Groep 5421">
                    <a:extLst>
                      <a:ext uri="{FF2B5EF4-FFF2-40B4-BE49-F238E27FC236}">
                        <a16:creationId xmlns:a16="http://schemas.microsoft.com/office/drawing/2014/main" id="{6F8FAD9F-3904-517D-8FBB-F748937037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9" name="Ovaal 5428">
                      <a:extLst>
                        <a:ext uri="{FF2B5EF4-FFF2-40B4-BE49-F238E27FC236}">
                          <a16:creationId xmlns:a16="http://schemas.microsoft.com/office/drawing/2014/main" id="{18A98B70-F6C2-2F50-F3E9-DC9026E9A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0" name="Ovaal 5429">
                      <a:extLst>
                        <a:ext uri="{FF2B5EF4-FFF2-40B4-BE49-F238E27FC236}">
                          <a16:creationId xmlns:a16="http://schemas.microsoft.com/office/drawing/2014/main" id="{43118B5E-B664-56BC-EAEC-A8CC5926A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1" name="Ovaal 5430">
                      <a:extLst>
                        <a:ext uri="{FF2B5EF4-FFF2-40B4-BE49-F238E27FC236}">
                          <a16:creationId xmlns:a16="http://schemas.microsoft.com/office/drawing/2014/main" id="{874618DC-A8E9-FC10-7B50-A07A573E0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2" name="Ovaal 5431">
                      <a:extLst>
                        <a:ext uri="{FF2B5EF4-FFF2-40B4-BE49-F238E27FC236}">
                          <a16:creationId xmlns:a16="http://schemas.microsoft.com/office/drawing/2014/main" id="{5C9A6B4E-1E05-1B59-4584-92CFE6D83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33" name="Ovaal 5432">
                      <a:extLst>
                        <a:ext uri="{FF2B5EF4-FFF2-40B4-BE49-F238E27FC236}">
                          <a16:creationId xmlns:a16="http://schemas.microsoft.com/office/drawing/2014/main" id="{2264B8E0-7511-99E7-0CF3-B00F0B322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23" name="Groep 5422">
                    <a:extLst>
                      <a:ext uri="{FF2B5EF4-FFF2-40B4-BE49-F238E27FC236}">
                        <a16:creationId xmlns:a16="http://schemas.microsoft.com/office/drawing/2014/main" id="{03211B83-7AB0-59BA-EF74-4F8165E4AB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24" name="Ovaal 5423">
                      <a:extLst>
                        <a:ext uri="{FF2B5EF4-FFF2-40B4-BE49-F238E27FC236}">
                          <a16:creationId xmlns:a16="http://schemas.microsoft.com/office/drawing/2014/main" id="{7FD275BB-9EB9-D404-F642-A6B4903F5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5" name="Ovaal 5424">
                      <a:extLst>
                        <a:ext uri="{FF2B5EF4-FFF2-40B4-BE49-F238E27FC236}">
                          <a16:creationId xmlns:a16="http://schemas.microsoft.com/office/drawing/2014/main" id="{CE5D1FAD-3F8D-6D91-9EA2-FCB57B77B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6" name="Ovaal 5425">
                      <a:extLst>
                        <a:ext uri="{FF2B5EF4-FFF2-40B4-BE49-F238E27FC236}">
                          <a16:creationId xmlns:a16="http://schemas.microsoft.com/office/drawing/2014/main" id="{61986445-1123-A79B-6615-CE0A916AB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7" name="Ovaal 5426">
                      <a:extLst>
                        <a:ext uri="{FF2B5EF4-FFF2-40B4-BE49-F238E27FC236}">
                          <a16:creationId xmlns:a16="http://schemas.microsoft.com/office/drawing/2014/main" id="{7FB94391-1521-8A9B-A670-4F7A17C8F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8" name="Ovaal 5427">
                      <a:extLst>
                        <a:ext uri="{FF2B5EF4-FFF2-40B4-BE49-F238E27FC236}">
                          <a16:creationId xmlns:a16="http://schemas.microsoft.com/office/drawing/2014/main" id="{39F70F7B-11B2-CF98-2675-86B9630EB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3" name="Groep 5382">
                  <a:extLst>
                    <a:ext uri="{FF2B5EF4-FFF2-40B4-BE49-F238E27FC236}">
                      <a16:creationId xmlns:a16="http://schemas.microsoft.com/office/drawing/2014/main" id="{87956F78-84AB-6664-EFB4-22C7F39F4F3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10" name="Groep 5409">
                    <a:extLst>
                      <a:ext uri="{FF2B5EF4-FFF2-40B4-BE49-F238E27FC236}">
                        <a16:creationId xmlns:a16="http://schemas.microsoft.com/office/drawing/2014/main" id="{F697B4B8-A6B5-2600-1D7D-CBDEAD98C1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17" name="Ovaal 5416">
                      <a:extLst>
                        <a:ext uri="{FF2B5EF4-FFF2-40B4-BE49-F238E27FC236}">
                          <a16:creationId xmlns:a16="http://schemas.microsoft.com/office/drawing/2014/main" id="{D29EE267-2F28-28BC-E96B-C68FB030B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8" name="Ovaal 5417">
                      <a:extLst>
                        <a:ext uri="{FF2B5EF4-FFF2-40B4-BE49-F238E27FC236}">
                          <a16:creationId xmlns:a16="http://schemas.microsoft.com/office/drawing/2014/main" id="{8C1C6DAE-B99B-6D8B-2D25-4277CFF9F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9" name="Ovaal 5418">
                      <a:extLst>
                        <a:ext uri="{FF2B5EF4-FFF2-40B4-BE49-F238E27FC236}">
                          <a16:creationId xmlns:a16="http://schemas.microsoft.com/office/drawing/2014/main" id="{B221D8AB-9399-5C99-2451-57AF990EA0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0" name="Ovaal 5419">
                      <a:extLst>
                        <a:ext uri="{FF2B5EF4-FFF2-40B4-BE49-F238E27FC236}">
                          <a16:creationId xmlns:a16="http://schemas.microsoft.com/office/drawing/2014/main" id="{05B187C0-9F74-D5BB-FB1C-D45DAEE59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21" name="Ovaal 5420">
                      <a:extLst>
                        <a:ext uri="{FF2B5EF4-FFF2-40B4-BE49-F238E27FC236}">
                          <a16:creationId xmlns:a16="http://schemas.microsoft.com/office/drawing/2014/main" id="{D11743FA-2DB4-6238-5B14-8E8BCF461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11" name="Groep 5410">
                    <a:extLst>
                      <a:ext uri="{FF2B5EF4-FFF2-40B4-BE49-F238E27FC236}">
                        <a16:creationId xmlns:a16="http://schemas.microsoft.com/office/drawing/2014/main" id="{9B8E64FB-E27C-043A-4A10-88E47C3E4CE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12" name="Ovaal 5411">
                      <a:extLst>
                        <a:ext uri="{FF2B5EF4-FFF2-40B4-BE49-F238E27FC236}">
                          <a16:creationId xmlns:a16="http://schemas.microsoft.com/office/drawing/2014/main" id="{FBFDCD5C-0517-04F7-E81B-729A48378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3" name="Ovaal 5412">
                      <a:extLst>
                        <a:ext uri="{FF2B5EF4-FFF2-40B4-BE49-F238E27FC236}">
                          <a16:creationId xmlns:a16="http://schemas.microsoft.com/office/drawing/2014/main" id="{6068BD50-E760-DFB2-8D5B-343C7DE16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4" name="Ovaal 5413">
                      <a:extLst>
                        <a:ext uri="{FF2B5EF4-FFF2-40B4-BE49-F238E27FC236}">
                          <a16:creationId xmlns:a16="http://schemas.microsoft.com/office/drawing/2014/main" id="{9545FE1B-80E5-4387-8899-BD98A22EE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5" name="Ovaal 5414">
                      <a:extLst>
                        <a:ext uri="{FF2B5EF4-FFF2-40B4-BE49-F238E27FC236}">
                          <a16:creationId xmlns:a16="http://schemas.microsoft.com/office/drawing/2014/main" id="{E3E50EE1-2E0E-60DD-6AD6-F7961BE215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16" name="Ovaal 5415">
                      <a:extLst>
                        <a:ext uri="{FF2B5EF4-FFF2-40B4-BE49-F238E27FC236}">
                          <a16:creationId xmlns:a16="http://schemas.microsoft.com/office/drawing/2014/main" id="{DBD93E84-CA4B-E5A2-8A65-A6C52158EE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4" name="Groep 5383">
                  <a:extLst>
                    <a:ext uri="{FF2B5EF4-FFF2-40B4-BE49-F238E27FC236}">
                      <a16:creationId xmlns:a16="http://schemas.microsoft.com/office/drawing/2014/main" id="{2417A30B-A021-F44A-2CAD-E04CF912EE7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98" name="Groep 5397">
                    <a:extLst>
                      <a:ext uri="{FF2B5EF4-FFF2-40B4-BE49-F238E27FC236}">
                        <a16:creationId xmlns:a16="http://schemas.microsoft.com/office/drawing/2014/main" id="{31A51D3F-8B98-61F4-B88A-238010B76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05" name="Ovaal 5404">
                      <a:extLst>
                        <a:ext uri="{FF2B5EF4-FFF2-40B4-BE49-F238E27FC236}">
                          <a16:creationId xmlns:a16="http://schemas.microsoft.com/office/drawing/2014/main" id="{63A040D6-8725-E4B5-30A2-9DE49499A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6" name="Ovaal 5405">
                      <a:extLst>
                        <a:ext uri="{FF2B5EF4-FFF2-40B4-BE49-F238E27FC236}">
                          <a16:creationId xmlns:a16="http://schemas.microsoft.com/office/drawing/2014/main" id="{335162CF-5830-7C7B-9028-D8DDB840FD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7" name="Ovaal 5406">
                      <a:extLst>
                        <a:ext uri="{FF2B5EF4-FFF2-40B4-BE49-F238E27FC236}">
                          <a16:creationId xmlns:a16="http://schemas.microsoft.com/office/drawing/2014/main" id="{3080A99D-AE66-E0D4-6BE8-403AE6FEF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8" name="Ovaal 5407">
                      <a:extLst>
                        <a:ext uri="{FF2B5EF4-FFF2-40B4-BE49-F238E27FC236}">
                          <a16:creationId xmlns:a16="http://schemas.microsoft.com/office/drawing/2014/main" id="{25837780-BBF6-1AB9-B28D-C9493236B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9" name="Ovaal 5408">
                      <a:extLst>
                        <a:ext uri="{FF2B5EF4-FFF2-40B4-BE49-F238E27FC236}">
                          <a16:creationId xmlns:a16="http://schemas.microsoft.com/office/drawing/2014/main" id="{D9E4D5B1-0862-87D7-915F-A0B5F74F5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99" name="Groep 5398">
                    <a:extLst>
                      <a:ext uri="{FF2B5EF4-FFF2-40B4-BE49-F238E27FC236}">
                        <a16:creationId xmlns:a16="http://schemas.microsoft.com/office/drawing/2014/main" id="{A9C46C6E-74A3-143E-86D6-39D08E4C14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00" name="Ovaal 5399">
                      <a:extLst>
                        <a:ext uri="{FF2B5EF4-FFF2-40B4-BE49-F238E27FC236}">
                          <a16:creationId xmlns:a16="http://schemas.microsoft.com/office/drawing/2014/main" id="{13737DCD-5466-62A9-727D-00F7AF1E1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1" name="Ovaal 5400">
                      <a:extLst>
                        <a:ext uri="{FF2B5EF4-FFF2-40B4-BE49-F238E27FC236}">
                          <a16:creationId xmlns:a16="http://schemas.microsoft.com/office/drawing/2014/main" id="{8F5FEF33-09A6-97E3-AA4D-53B00D292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2" name="Ovaal 5401">
                      <a:extLst>
                        <a:ext uri="{FF2B5EF4-FFF2-40B4-BE49-F238E27FC236}">
                          <a16:creationId xmlns:a16="http://schemas.microsoft.com/office/drawing/2014/main" id="{2ADE312F-A7FF-F5EE-6CB5-ED99BC9A82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3" name="Ovaal 5402">
                      <a:extLst>
                        <a:ext uri="{FF2B5EF4-FFF2-40B4-BE49-F238E27FC236}">
                          <a16:creationId xmlns:a16="http://schemas.microsoft.com/office/drawing/2014/main" id="{D36445E7-E351-7BD5-1B04-367B613F0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04" name="Ovaal 5403">
                      <a:extLst>
                        <a:ext uri="{FF2B5EF4-FFF2-40B4-BE49-F238E27FC236}">
                          <a16:creationId xmlns:a16="http://schemas.microsoft.com/office/drawing/2014/main" id="{E4DA41EC-7215-56D6-8C06-C240E6CD6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5" name="Groep 5384">
                  <a:extLst>
                    <a:ext uri="{FF2B5EF4-FFF2-40B4-BE49-F238E27FC236}">
                      <a16:creationId xmlns:a16="http://schemas.microsoft.com/office/drawing/2014/main" id="{1ABD5FC5-C69E-AC0E-D3DC-8CA6394BB09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86" name="Groep 5385">
                    <a:extLst>
                      <a:ext uri="{FF2B5EF4-FFF2-40B4-BE49-F238E27FC236}">
                        <a16:creationId xmlns:a16="http://schemas.microsoft.com/office/drawing/2014/main" id="{AC61F1FD-B0E9-26CF-BD37-335A1B9B3C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93" name="Ovaal 5392">
                      <a:extLst>
                        <a:ext uri="{FF2B5EF4-FFF2-40B4-BE49-F238E27FC236}">
                          <a16:creationId xmlns:a16="http://schemas.microsoft.com/office/drawing/2014/main" id="{3B913F4D-FF1A-FAD5-2311-503AF6691D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4" name="Ovaal 5393">
                      <a:extLst>
                        <a:ext uri="{FF2B5EF4-FFF2-40B4-BE49-F238E27FC236}">
                          <a16:creationId xmlns:a16="http://schemas.microsoft.com/office/drawing/2014/main" id="{DFF5DAF9-713C-5779-B955-5CCDBE8C9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5" name="Ovaal 5394">
                      <a:extLst>
                        <a:ext uri="{FF2B5EF4-FFF2-40B4-BE49-F238E27FC236}">
                          <a16:creationId xmlns:a16="http://schemas.microsoft.com/office/drawing/2014/main" id="{5A5D1700-B51A-6E46-70BC-BBF3E8AAF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6" name="Ovaal 5395">
                      <a:extLst>
                        <a:ext uri="{FF2B5EF4-FFF2-40B4-BE49-F238E27FC236}">
                          <a16:creationId xmlns:a16="http://schemas.microsoft.com/office/drawing/2014/main" id="{D3B95E90-3AE2-4944-3F27-AE490F9948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7" name="Ovaal 5396">
                      <a:extLst>
                        <a:ext uri="{FF2B5EF4-FFF2-40B4-BE49-F238E27FC236}">
                          <a16:creationId xmlns:a16="http://schemas.microsoft.com/office/drawing/2014/main" id="{5D535185-0EA1-520E-C379-954AC24DA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87" name="Groep 5386">
                    <a:extLst>
                      <a:ext uri="{FF2B5EF4-FFF2-40B4-BE49-F238E27FC236}">
                        <a16:creationId xmlns:a16="http://schemas.microsoft.com/office/drawing/2014/main" id="{E6D1B58A-7ADD-983E-F1A4-4A790675388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88" name="Ovaal 5387">
                      <a:extLst>
                        <a:ext uri="{FF2B5EF4-FFF2-40B4-BE49-F238E27FC236}">
                          <a16:creationId xmlns:a16="http://schemas.microsoft.com/office/drawing/2014/main" id="{A9D600F2-8284-E7DE-3001-8879835D3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89" name="Ovaal 5388">
                      <a:extLst>
                        <a:ext uri="{FF2B5EF4-FFF2-40B4-BE49-F238E27FC236}">
                          <a16:creationId xmlns:a16="http://schemas.microsoft.com/office/drawing/2014/main" id="{F6E4F923-87DB-72CD-3F27-39C7995E7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0" name="Ovaal 5389">
                      <a:extLst>
                        <a:ext uri="{FF2B5EF4-FFF2-40B4-BE49-F238E27FC236}">
                          <a16:creationId xmlns:a16="http://schemas.microsoft.com/office/drawing/2014/main" id="{D20A2014-BDFD-499D-CB15-39E5D8F7E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1" name="Ovaal 5390">
                      <a:extLst>
                        <a:ext uri="{FF2B5EF4-FFF2-40B4-BE49-F238E27FC236}">
                          <a16:creationId xmlns:a16="http://schemas.microsoft.com/office/drawing/2014/main" id="{C9A8AFBA-F4AA-CD45-1C30-A58F292A7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92" name="Ovaal 5391">
                      <a:extLst>
                        <a:ext uri="{FF2B5EF4-FFF2-40B4-BE49-F238E27FC236}">
                          <a16:creationId xmlns:a16="http://schemas.microsoft.com/office/drawing/2014/main" id="{0B2BF7FF-E1EB-D1B1-3799-21A2BCD0D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3" name="Groep 5062">
                <a:extLst>
                  <a:ext uri="{FF2B5EF4-FFF2-40B4-BE49-F238E27FC236}">
                    <a16:creationId xmlns:a16="http://schemas.microsoft.com/office/drawing/2014/main" id="{6A2D168F-4F77-288C-2011-A4DCC4BC3E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5274" name="Groep 5273">
                  <a:extLst>
                    <a:ext uri="{FF2B5EF4-FFF2-40B4-BE49-F238E27FC236}">
                      <a16:creationId xmlns:a16="http://schemas.microsoft.com/office/drawing/2014/main" id="{87EB47E3-8137-3E1F-4138-BE84E70882D1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66" name="Groep 5365">
                    <a:extLst>
                      <a:ext uri="{FF2B5EF4-FFF2-40B4-BE49-F238E27FC236}">
                        <a16:creationId xmlns:a16="http://schemas.microsoft.com/office/drawing/2014/main" id="{5C40245B-9961-890A-57BE-44F23DEE00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73" name="Ovaal 5372">
                      <a:extLst>
                        <a:ext uri="{FF2B5EF4-FFF2-40B4-BE49-F238E27FC236}">
                          <a16:creationId xmlns:a16="http://schemas.microsoft.com/office/drawing/2014/main" id="{18AE1023-2C9B-1F63-A8B9-57D6C806C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4" name="Ovaal 5373">
                      <a:extLst>
                        <a:ext uri="{FF2B5EF4-FFF2-40B4-BE49-F238E27FC236}">
                          <a16:creationId xmlns:a16="http://schemas.microsoft.com/office/drawing/2014/main" id="{A8C7A0BC-C68A-7F8A-871E-F6870D5E73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5" name="Ovaal 5374">
                      <a:extLst>
                        <a:ext uri="{FF2B5EF4-FFF2-40B4-BE49-F238E27FC236}">
                          <a16:creationId xmlns:a16="http://schemas.microsoft.com/office/drawing/2014/main" id="{1FF1D228-E927-72E4-059E-7A4997864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6" name="Ovaal 5375">
                      <a:extLst>
                        <a:ext uri="{FF2B5EF4-FFF2-40B4-BE49-F238E27FC236}">
                          <a16:creationId xmlns:a16="http://schemas.microsoft.com/office/drawing/2014/main" id="{F3FFF6C1-36F5-34BF-B482-71559A10A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7" name="Ovaal 5376">
                      <a:extLst>
                        <a:ext uri="{FF2B5EF4-FFF2-40B4-BE49-F238E27FC236}">
                          <a16:creationId xmlns:a16="http://schemas.microsoft.com/office/drawing/2014/main" id="{570B3645-BFE9-0046-1C92-D7DEE6E39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67" name="Groep 5366">
                    <a:extLst>
                      <a:ext uri="{FF2B5EF4-FFF2-40B4-BE49-F238E27FC236}">
                        <a16:creationId xmlns:a16="http://schemas.microsoft.com/office/drawing/2014/main" id="{48184450-8D10-3F17-FB85-4240E261DF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68" name="Ovaal 5367">
                      <a:extLst>
                        <a:ext uri="{FF2B5EF4-FFF2-40B4-BE49-F238E27FC236}">
                          <a16:creationId xmlns:a16="http://schemas.microsoft.com/office/drawing/2014/main" id="{0E07CC34-96E2-917D-9379-FAB723BD4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9" name="Ovaal 5368">
                      <a:extLst>
                        <a:ext uri="{FF2B5EF4-FFF2-40B4-BE49-F238E27FC236}">
                          <a16:creationId xmlns:a16="http://schemas.microsoft.com/office/drawing/2014/main" id="{58E269E7-CE71-0F38-B32C-981AC3315B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0" name="Ovaal 5369">
                      <a:extLst>
                        <a:ext uri="{FF2B5EF4-FFF2-40B4-BE49-F238E27FC236}">
                          <a16:creationId xmlns:a16="http://schemas.microsoft.com/office/drawing/2014/main" id="{02DCB6D5-DB9F-2A00-EA66-13901A560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1" name="Ovaal 5370">
                      <a:extLst>
                        <a:ext uri="{FF2B5EF4-FFF2-40B4-BE49-F238E27FC236}">
                          <a16:creationId xmlns:a16="http://schemas.microsoft.com/office/drawing/2014/main" id="{FBAAADD8-FC8A-E72C-63AB-E082E7298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72" name="Ovaal 5371">
                      <a:extLst>
                        <a:ext uri="{FF2B5EF4-FFF2-40B4-BE49-F238E27FC236}">
                          <a16:creationId xmlns:a16="http://schemas.microsoft.com/office/drawing/2014/main" id="{5545E145-D034-5447-6BFD-9C49382B8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5" name="Groep 5274">
                  <a:extLst>
                    <a:ext uri="{FF2B5EF4-FFF2-40B4-BE49-F238E27FC236}">
                      <a16:creationId xmlns:a16="http://schemas.microsoft.com/office/drawing/2014/main" id="{B988EA91-22E6-750D-CEA2-04046B44145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54" name="Groep 5353">
                    <a:extLst>
                      <a:ext uri="{FF2B5EF4-FFF2-40B4-BE49-F238E27FC236}">
                        <a16:creationId xmlns:a16="http://schemas.microsoft.com/office/drawing/2014/main" id="{31962A6F-5C34-908F-4B85-146B8B8A64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61" name="Ovaal 5360">
                      <a:extLst>
                        <a:ext uri="{FF2B5EF4-FFF2-40B4-BE49-F238E27FC236}">
                          <a16:creationId xmlns:a16="http://schemas.microsoft.com/office/drawing/2014/main" id="{7A2D16C4-3E55-CF92-88CB-E6DE11A33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2" name="Ovaal 5361">
                      <a:extLst>
                        <a:ext uri="{FF2B5EF4-FFF2-40B4-BE49-F238E27FC236}">
                          <a16:creationId xmlns:a16="http://schemas.microsoft.com/office/drawing/2014/main" id="{D245AAEE-C050-C4A5-1A2A-20C4EBF68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3" name="Ovaal 5362">
                      <a:extLst>
                        <a:ext uri="{FF2B5EF4-FFF2-40B4-BE49-F238E27FC236}">
                          <a16:creationId xmlns:a16="http://schemas.microsoft.com/office/drawing/2014/main" id="{D64207DB-617E-2AC2-45A7-5F0B90762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4" name="Ovaal 5363">
                      <a:extLst>
                        <a:ext uri="{FF2B5EF4-FFF2-40B4-BE49-F238E27FC236}">
                          <a16:creationId xmlns:a16="http://schemas.microsoft.com/office/drawing/2014/main" id="{F0EF2AF1-5114-4C17-D383-1047B1D38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5" name="Ovaal 5364">
                      <a:extLst>
                        <a:ext uri="{FF2B5EF4-FFF2-40B4-BE49-F238E27FC236}">
                          <a16:creationId xmlns:a16="http://schemas.microsoft.com/office/drawing/2014/main" id="{A12754A0-88F3-1476-4ABF-DFD581979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55" name="Groep 5354">
                    <a:extLst>
                      <a:ext uri="{FF2B5EF4-FFF2-40B4-BE49-F238E27FC236}">
                        <a16:creationId xmlns:a16="http://schemas.microsoft.com/office/drawing/2014/main" id="{77614885-9018-119E-F882-3E41E9FA18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56" name="Ovaal 5355">
                      <a:extLst>
                        <a:ext uri="{FF2B5EF4-FFF2-40B4-BE49-F238E27FC236}">
                          <a16:creationId xmlns:a16="http://schemas.microsoft.com/office/drawing/2014/main" id="{E831AA03-EB70-968F-7A6C-86B9245F7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7" name="Ovaal 5356">
                      <a:extLst>
                        <a:ext uri="{FF2B5EF4-FFF2-40B4-BE49-F238E27FC236}">
                          <a16:creationId xmlns:a16="http://schemas.microsoft.com/office/drawing/2014/main" id="{B1194197-8DF1-27A1-AA3A-2D9DE0FF0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8" name="Ovaal 5357">
                      <a:extLst>
                        <a:ext uri="{FF2B5EF4-FFF2-40B4-BE49-F238E27FC236}">
                          <a16:creationId xmlns:a16="http://schemas.microsoft.com/office/drawing/2014/main" id="{93DD45ED-ED98-B2B3-7260-F0CCA6A07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9" name="Ovaal 5358">
                      <a:extLst>
                        <a:ext uri="{FF2B5EF4-FFF2-40B4-BE49-F238E27FC236}">
                          <a16:creationId xmlns:a16="http://schemas.microsoft.com/office/drawing/2014/main" id="{1B9D3CC8-76A3-6F3D-2991-7C0834762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60" name="Ovaal 5359">
                      <a:extLst>
                        <a:ext uri="{FF2B5EF4-FFF2-40B4-BE49-F238E27FC236}">
                          <a16:creationId xmlns:a16="http://schemas.microsoft.com/office/drawing/2014/main" id="{844F40BB-8194-75B6-A07D-11701ADA3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6" name="Groep 5275">
                  <a:extLst>
                    <a:ext uri="{FF2B5EF4-FFF2-40B4-BE49-F238E27FC236}">
                      <a16:creationId xmlns:a16="http://schemas.microsoft.com/office/drawing/2014/main" id="{701F8F2D-DA75-C630-4157-85B6D0CA246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42" name="Groep 5341">
                    <a:extLst>
                      <a:ext uri="{FF2B5EF4-FFF2-40B4-BE49-F238E27FC236}">
                        <a16:creationId xmlns:a16="http://schemas.microsoft.com/office/drawing/2014/main" id="{44148C6A-278E-D898-6662-BE02174247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49" name="Ovaal 5348">
                      <a:extLst>
                        <a:ext uri="{FF2B5EF4-FFF2-40B4-BE49-F238E27FC236}">
                          <a16:creationId xmlns:a16="http://schemas.microsoft.com/office/drawing/2014/main" id="{4B35C7A6-FF79-3449-688F-98317ED26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0" name="Ovaal 5349">
                      <a:extLst>
                        <a:ext uri="{FF2B5EF4-FFF2-40B4-BE49-F238E27FC236}">
                          <a16:creationId xmlns:a16="http://schemas.microsoft.com/office/drawing/2014/main" id="{2E25DFE6-3557-1749-560B-F2F4172A9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1" name="Ovaal 5350">
                      <a:extLst>
                        <a:ext uri="{FF2B5EF4-FFF2-40B4-BE49-F238E27FC236}">
                          <a16:creationId xmlns:a16="http://schemas.microsoft.com/office/drawing/2014/main" id="{3BEAEA01-C303-1997-1D4E-BD5F496A8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2" name="Ovaal 5351">
                      <a:extLst>
                        <a:ext uri="{FF2B5EF4-FFF2-40B4-BE49-F238E27FC236}">
                          <a16:creationId xmlns:a16="http://schemas.microsoft.com/office/drawing/2014/main" id="{B414111B-079C-E073-2512-7406354071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53" name="Ovaal 5352">
                      <a:extLst>
                        <a:ext uri="{FF2B5EF4-FFF2-40B4-BE49-F238E27FC236}">
                          <a16:creationId xmlns:a16="http://schemas.microsoft.com/office/drawing/2014/main" id="{678905E5-41BC-F5D8-6F01-7F196C9E8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43" name="Groep 5342">
                    <a:extLst>
                      <a:ext uri="{FF2B5EF4-FFF2-40B4-BE49-F238E27FC236}">
                        <a16:creationId xmlns:a16="http://schemas.microsoft.com/office/drawing/2014/main" id="{47DE1799-98FE-0275-51D3-5279EFF811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44" name="Ovaal 5343">
                      <a:extLst>
                        <a:ext uri="{FF2B5EF4-FFF2-40B4-BE49-F238E27FC236}">
                          <a16:creationId xmlns:a16="http://schemas.microsoft.com/office/drawing/2014/main" id="{DF868B70-D3A9-1AFA-F8E0-398649CA2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5" name="Ovaal 5344">
                      <a:extLst>
                        <a:ext uri="{FF2B5EF4-FFF2-40B4-BE49-F238E27FC236}">
                          <a16:creationId xmlns:a16="http://schemas.microsoft.com/office/drawing/2014/main" id="{4ACB1DC7-A3CE-A022-BA19-C54B0DFDB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6" name="Ovaal 5345">
                      <a:extLst>
                        <a:ext uri="{FF2B5EF4-FFF2-40B4-BE49-F238E27FC236}">
                          <a16:creationId xmlns:a16="http://schemas.microsoft.com/office/drawing/2014/main" id="{110F0BA0-702B-F79F-C5FD-DE772E9C6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7" name="Ovaal 5346">
                      <a:extLst>
                        <a:ext uri="{FF2B5EF4-FFF2-40B4-BE49-F238E27FC236}">
                          <a16:creationId xmlns:a16="http://schemas.microsoft.com/office/drawing/2014/main" id="{C09066ED-0CAB-EBFC-9366-77818DF9B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8" name="Ovaal 5347">
                      <a:extLst>
                        <a:ext uri="{FF2B5EF4-FFF2-40B4-BE49-F238E27FC236}">
                          <a16:creationId xmlns:a16="http://schemas.microsoft.com/office/drawing/2014/main" id="{659BADF7-1905-9112-178A-20676AFA8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7" name="Groep 5276">
                  <a:extLst>
                    <a:ext uri="{FF2B5EF4-FFF2-40B4-BE49-F238E27FC236}">
                      <a16:creationId xmlns:a16="http://schemas.microsoft.com/office/drawing/2014/main" id="{63368CF6-5159-4B3E-BB8B-A1211CAD1E3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30" name="Groep 5329">
                    <a:extLst>
                      <a:ext uri="{FF2B5EF4-FFF2-40B4-BE49-F238E27FC236}">
                        <a16:creationId xmlns:a16="http://schemas.microsoft.com/office/drawing/2014/main" id="{66C78C39-9908-5952-E00E-755A94AC1D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37" name="Ovaal 5336">
                      <a:extLst>
                        <a:ext uri="{FF2B5EF4-FFF2-40B4-BE49-F238E27FC236}">
                          <a16:creationId xmlns:a16="http://schemas.microsoft.com/office/drawing/2014/main" id="{61235E37-72BA-9AC9-9AA3-34DC5870B8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8" name="Ovaal 5337">
                      <a:extLst>
                        <a:ext uri="{FF2B5EF4-FFF2-40B4-BE49-F238E27FC236}">
                          <a16:creationId xmlns:a16="http://schemas.microsoft.com/office/drawing/2014/main" id="{A4184F62-0A45-7EAD-4AAF-8949F8AF70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9" name="Ovaal 5338">
                      <a:extLst>
                        <a:ext uri="{FF2B5EF4-FFF2-40B4-BE49-F238E27FC236}">
                          <a16:creationId xmlns:a16="http://schemas.microsoft.com/office/drawing/2014/main" id="{A5753824-FDBD-8821-29CD-9343DE68C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0" name="Ovaal 5339">
                      <a:extLst>
                        <a:ext uri="{FF2B5EF4-FFF2-40B4-BE49-F238E27FC236}">
                          <a16:creationId xmlns:a16="http://schemas.microsoft.com/office/drawing/2014/main" id="{FC8ADDE2-AB9D-E3F0-3DA6-5B34E05EC2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41" name="Ovaal 5340">
                      <a:extLst>
                        <a:ext uri="{FF2B5EF4-FFF2-40B4-BE49-F238E27FC236}">
                          <a16:creationId xmlns:a16="http://schemas.microsoft.com/office/drawing/2014/main" id="{6C02FBA2-01C7-B507-8082-BF7AEE73F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31" name="Groep 5330">
                    <a:extLst>
                      <a:ext uri="{FF2B5EF4-FFF2-40B4-BE49-F238E27FC236}">
                        <a16:creationId xmlns:a16="http://schemas.microsoft.com/office/drawing/2014/main" id="{604B2344-3268-169B-7D77-B792694243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32" name="Ovaal 5331">
                      <a:extLst>
                        <a:ext uri="{FF2B5EF4-FFF2-40B4-BE49-F238E27FC236}">
                          <a16:creationId xmlns:a16="http://schemas.microsoft.com/office/drawing/2014/main" id="{CD902CBF-2662-17CD-AE2E-BB5C408D7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3" name="Ovaal 5332">
                      <a:extLst>
                        <a:ext uri="{FF2B5EF4-FFF2-40B4-BE49-F238E27FC236}">
                          <a16:creationId xmlns:a16="http://schemas.microsoft.com/office/drawing/2014/main" id="{A0E8D32B-374D-D569-F4F0-968C467C0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4" name="Ovaal 5333">
                      <a:extLst>
                        <a:ext uri="{FF2B5EF4-FFF2-40B4-BE49-F238E27FC236}">
                          <a16:creationId xmlns:a16="http://schemas.microsoft.com/office/drawing/2014/main" id="{044DC137-D9F9-3916-EE0C-CF9891BB3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5" name="Ovaal 5334">
                      <a:extLst>
                        <a:ext uri="{FF2B5EF4-FFF2-40B4-BE49-F238E27FC236}">
                          <a16:creationId xmlns:a16="http://schemas.microsoft.com/office/drawing/2014/main" id="{232D7543-D0F3-DBDE-E602-1B3A539BF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36" name="Ovaal 5335">
                      <a:extLst>
                        <a:ext uri="{FF2B5EF4-FFF2-40B4-BE49-F238E27FC236}">
                          <a16:creationId xmlns:a16="http://schemas.microsoft.com/office/drawing/2014/main" id="{46B318BE-BB43-B013-FC44-E9AA7D7DE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8" name="Groep 5277">
                  <a:extLst>
                    <a:ext uri="{FF2B5EF4-FFF2-40B4-BE49-F238E27FC236}">
                      <a16:creationId xmlns:a16="http://schemas.microsoft.com/office/drawing/2014/main" id="{1A1025CF-0A3D-D19F-1F35-B7F31413B9F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5318" name="Groep 5317">
                    <a:extLst>
                      <a:ext uri="{FF2B5EF4-FFF2-40B4-BE49-F238E27FC236}">
                        <a16:creationId xmlns:a16="http://schemas.microsoft.com/office/drawing/2014/main" id="{667B0600-66F9-7DBF-DE39-6E399D77E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25" name="Ovaal 5324">
                      <a:extLst>
                        <a:ext uri="{FF2B5EF4-FFF2-40B4-BE49-F238E27FC236}">
                          <a16:creationId xmlns:a16="http://schemas.microsoft.com/office/drawing/2014/main" id="{2E3A5716-B12A-39BD-78F1-D89CDFFC8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6" name="Ovaal 5325">
                      <a:extLst>
                        <a:ext uri="{FF2B5EF4-FFF2-40B4-BE49-F238E27FC236}">
                          <a16:creationId xmlns:a16="http://schemas.microsoft.com/office/drawing/2014/main" id="{3B396365-DC9C-4890-5B6F-7D6977451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7" name="Ovaal 5326">
                      <a:extLst>
                        <a:ext uri="{FF2B5EF4-FFF2-40B4-BE49-F238E27FC236}">
                          <a16:creationId xmlns:a16="http://schemas.microsoft.com/office/drawing/2014/main" id="{C2832662-1A23-F1B0-EB61-E6EAA792C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8" name="Ovaal 5327">
                      <a:extLst>
                        <a:ext uri="{FF2B5EF4-FFF2-40B4-BE49-F238E27FC236}">
                          <a16:creationId xmlns:a16="http://schemas.microsoft.com/office/drawing/2014/main" id="{4E635461-0B4B-DDB9-FB0A-B42CDD141B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9" name="Ovaal 5328">
                      <a:extLst>
                        <a:ext uri="{FF2B5EF4-FFF2-40B4-BE49-F238E27FC236}">
                          <a16:creationId xmlns:a16="http://schemas.microsoft.com/office/drawing/2014/main" id="{5424E7DA-CF8D-950B-10BE-7CC1788C8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19" name="Groep 5318">
                    <a:extLst>
                      <a:ext uri="{FF2B5EF4-FFF2-40B4-BE49-F238E27FC236}">
                        <a16:creationId xmlns:a16="http://schemas.microsoft.com/office/drawing/2014/main" id="{BB3A2A1C-760C-780C-E534-192DE803CF6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5320" name="Ovaal 5319">
                      <a:extLst>
                        <a:ext uri="{FF2B5EF4-FFF2-40B4-BE49-F238E27FC236}">
                          <a16:creationId xmlns:a16="http://schemas.microsoft.com/office/drawing/2014/main" id="{B651C8F0-70BA-1E67-2851-9398F3A54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1" name="Ovaal 5320">
                      <a:extLst>
                        <a:ext uri="{FF2B5EF4-FFF2-40B4-BE49-F238E27FC236}">
                          <a16:creationId xmlns:a16="http://schemas.microsoft.com/office/drawing/2014/main" id="{9CD3CB80-8EA5-7985-2E82-60E71C6900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2" name="Ovaal 5321">
                      <a:extLst>
                        <a:ext uri="{FF2B5EF4-FFF2-40B4-BE49-F238E27FC236}">
                          <a16:creationId xmlns:a16="http://schemas.microsoft.com/office/drawing/2014/main" id="{F6375BE0-F75B-6496-0D94-FDE615F27B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3" name="Ovaal 5322">
                      <a:extLst>
                        <a:ext uri="{FF2B5EF4-FFF2-40B4-BE49-F238E27FC236}">
                          <a16:creationId xmlns:a16="http://schemas.microsoft.com/office/drawing/2014/main" id="{8299B81B-8626-2632-DB94-B458E85032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24" name="Ovaal 5323">
                      <a:extLst>
                        <a:ext uri="{FF2B5EF4-FFF2-40B4-BE49-F238E27FC236}">
                          <a16:creationId xmlns:a16="http://schemas.microsoft.com/office/drawing/2014/main" id="{6640A1AA-12CE-6D16-E089-21901A61FB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79" name="Groep 5278">
                  <a:extLst>
                    <a:ext uri="{FF2B5EF4-FFF2-40B4-BE49-F238E27FC236}">
                      <a16:creationId xmlns:a16="http://schemas.microsoft.com/office/drawing/2014/main" id="{2F4DA119-5B44-5AE4-3860-868E2C5795D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306" name="Groep 5305">
                    <a:extLst>
                      <a:ext uri="{FF2B5EF4-FFF2-40B4-BE49-F238E27FC236}">
                        <a16:creationId xmlns:a16="http://schemas.microsoft.com/office/drawing/2014/main" id="{993F93E4-AB19-8610-DAAA-A732AE663B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13" name="Ovaal 5312">
                      <a:extLst>
                        <a:ext uri="{FF2B5EF4-FFF2-40B4-BE49-F238E27FC236}">
                          <a16:creationId xmlns:a16="http://schemas.microsoft.com/office/drawing/2014/main" id="{30B066CB-286B-4112-4F05-3929A6969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4" name="Ovaal 5313">
                      <a:extLst>
                        <a:ext uri="{FF2B5EF4-FFF2-40B4-BE49-F238E27FC236}">
                          <a16:creationId xmlns:a16="http://schemas.microsoft.com/office/drawing/2014/main" id="{B60320DB-7532-8E65-A2C7-10667C2AF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5" name="Ovaal 5314">
                      <a:extLst>
                        <a:ext uri="{FF2B5EF4-FFF2-40B4-BE49-F238E27FC236}">
                          <a16:creationId xmlns:a16="http://schemas.microsoft.com/office/drawing/2014/main" id="{E03C3091-581A-EC03-99D6-4D1283C0E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6" name="Ovaal 5315">
                      <a:extLst>
                        <a:ext uri="{FF2B5EF4-FFF2-40B4-BE49-F238E27FC236}">
                          <a16:creationId xmlns:a16="http://schemas.microsoft.com/office/drawing/2014/main" id="{AD9CEFAF-61B5-E917-6A96-37D2293E85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7" name="Ovaal 5316">
                      <a:extLst>
                        <a:ext uri="{FF2B5EF4-FFF2-40B4-BE49-F238E27FC236}">
                          <a16:creationId xmlns:a16="http://schemas.microsoft.com/office/drawing/2014/main" id="{E08580FA-F8BE-F21E-783E-C120CB541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307" name="Groep 5306">
                    <a:extLst>
                      <a:ext uri="{FF2B5EF4-FFF2-40B4-BE49-F238E27FC236}">
                        <a16:creationId xmlns:a16="http://schemas.microsoft.com/office/drawing/2014/main" id="{F67CD74E-B728-B32A-FBE1-FF8AA73A75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08" name="Ovaal 5307">
                      <a:extLst>
                        <a:ext uri="{FF2B5EF4-FFF2-40B4-BE49-F238E27FC236}">
                          <a16:creationId xmlns:a16="http://schemas.microsoft.com/office/drawing/2014/main" id="{7F41CB0D-FF90-18EC-94E3-AE0359300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9" name="Ovaal 5308">
                      <a:extLst>
                        <a:ext uri="{FF2B5EF4-FFF2-40B4-BE49-F238E27FC236}">
                          <a16:creationId xmlns:a16="http://schemas.microsoft.com/office/drawing/2014/main" id="{4814278C-3A21-4C88-C2C7-BF05AB404F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0" name="Ovaal 5309">
                      <a:extLst>
                        <a:ext uri="{FF2B5EF4-FFF2-40B4-BE49-F238E27FC236}">
                          <a16:creationId xmlns:a16="http://schemas.microsoft.com/office/drawing/2014/main" id="{A05ACF67-E9B5-D2A4-540E-0CD8EBBB7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1" name="Ovaal 5310">
                      <a:extLst>
                        <a:ext uri="{FF2B5EF4-FFF2-40B4-BE49-F238E27FC236}">
                          <a16:creationId xmlns:a16="http://schemas.microsoft.com/office/drawing/2014/main" id="{5E07D538-43B4-8AC4-C785-13B37D5EF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12" name="Ovaal 5311">
                      <a:extLst>
                        <a:ext uri="{FF2B5EF4-FFF2-40B4-BE49-F238E27FC236}">
                          <a16:creationId xmlns:a16="http://schemas.microsoft.com/office/drawing/2014/main" id="{2E4CC3B1-0260-D3F0-2321-26B04A3091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80" name="Groep 5279">
                  <a:extLst>
                    <a:ext uri="{FF2B5EF4-FFF2-40B4-BE49-F238E27FC236}">
                      <a16:creationId xmlns:a16="http://schemas.microsoft.com/office/drawing/2014/main" id="{36B006E2-2A6B-A9CC-1BD1-B61F9D36780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94" name="Groep 5293">
                    <a:extLst>
                      <a:ext uri="{FF2B5EF4-FFF2-40B4-BE49-F238E27FC236}">
                        <a16:creationId xmlns:a16="http://schemas.microsoft.com/office/drawing/2014/main" id="{A1443D8D-BCCE-3162-EC34-93362DCA365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301" name="Ovaal 5300">
                      <a:extLst>
                        <a:ext uri="{FF2B5EF4-FFF2-40B4-BE49-F238E27FC236}">
                          <a16:creationId xmlns:a16="http://schemas.microsoft.com/office/drawing/2014/main" id="{DFEDBADF-9AA6-EE7A-91FD-EB5BE7FE8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2" name="Ovaal 5301">
                      <a:extLst>
                        <a:ext uri="{FF2B5EF4-FFF2-40B4-BE49-F238E27FC236}">
                          <a16:creationId xmlns:a16="http://schemas.microsoft.com/office/drawing/2014/main" id="{5C5E4DBF-1567-99AA-D703-508B0D52E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3" name="Ovaal 5302">
                      <a:extLst>
                        <a:ext uri="{FF2B5EF4-FFF2-40B4-BE49-F238E27FC236}">
                          <a16:creationId xmlns:a16="http://schemas.microsoft.com/office/drawing/2014/main" id="{219B102A-3D76-42CF-659D-6CC028634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4" name="Ovaal 5303">
                      <a:extLst>
                        <a:ext uri="{FF2B5EF4-FFF2-40B4-BE49-F238E27FC236}">
                          <a16:creationId xmlns:a16="http://schemas.microsoft.com/office/drawing/2014/main" id="{3A48987D-194F-6519-11CC-53569BD9B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5" name="Ovaal 5304">
                      <a:extLst>
                        <a:ext uri="{FF2B5EF4-FFF2-40B4-BE49-F238E27FC236}">
                          <a16:creationId xmlns:a16="http://schemas.microsoft.com/office/drawing/2014/main" id="{DE39EC64-9585-23D5-01C5-F14346562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95" name="Groep 5294">
                    <a:extLst>
                      <a:ext uri="{FF2B5EF4-FFF2-40B4-BE49-F238E27FC236}">
                        <a16:creationId xmlns:a16="http://schemas.microsoft.com/office/drawing/2014/main" id="{14FC96C4-FA30-6C1C-D92D-2D71A032ABD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96" name="Ovaal 5295">
                      <a:extLst>
                        <a:ext uri="{FF2B5EF4-FFF2-40B4-BE49-F238E27FC236}">
                          <a16:creationId xmlns:a16="http://schemas.microsoft.com/office/drawing/2014/main" id="{E37C54B4-A4A5-2348-7BBC-C2CBCEF6C2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7" name="Ovaal 5296">
                      <a:extLst>
                        <a:ext uri="{FF2B5EF4-FFF2-40B4-BE49-F238E27FC236}">
                          <a16:creationId xmlns:a16="http://schemas.microsoft.com/office/drawing/2014/main" id="{B567D380-E06C-D8D6-75C8-FAC56F5B3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8" name="Ovaal 5297">
                      <a:extLst>
                        <a:ext uri="{FF2B5EF4-FFF2-40B4-BE49-F238E27FC236}">
                          <a16:creationId xmlns:a16="http://schemas.microsoft.com/office/drawing/2014/main" id="{CE844459-9A1D-42F4-4E78-86016CB86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9" name="Ovaal 5298">
                      <a:extLst>
                        <a:ext uri="{FF2B5EF4-FFF2-40B4-BE49-F238E27FC236}">
                          <a16:creationId xmlns:a16="http://schemas.microsoft.com/office/drawing/2014/main" id="{1156A948-7041-9D68-3FBD-6E5444DBB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0" name="Ovaal 5299">
                      <a:extLst>
                        <a:ext uri="{FF2B5EF4-FFF2-40B4-BE49-F238E27FC236}">
                          <a16:creationId xmlns:a16="http://schemas.microsoft.com/office/drawing/2014/main" id="{4F083065-459B-870C-8E04-F14C59166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281" name="Groep 5280">
                  <a:extLst>
                    <a:ext uri="{FF2B5EF4-FFF2-40B4-BE49-F238E27FC236}">
                      <a16:creationId xmlns:a16="http://schemas.microsoft.com/office/drawing/2014/main" id="{A8BF5D55-5E7F-CD22-FC0A-756AC39F420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82" name="Groep 5281">
                    <a:extLst>
                      <a:ext uri="{FF2B5EF4-FFF2-40B4-BE49-F238E27FC236}">
                        <a16:creationId xmlns:a16="http://schemas.microsoft.com/office/drawing/2014/main" id="{D8A276AC-C346-AD0D-B069-1AEB11F682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89" name="Ovaal 5288">
                      <a:extLst>
                        <a:ext uri="{FF2B5EF4-FFF2-40B4-BE49-F238E27FC236}">
                          <a16:creationId xmlns:a16="http://schemas.microsoft.com/office/drawing/2014/main" id="{2961833D-D419-774C-18B6-E692F3392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0" name="Ovaal 5289">
                      <a:extLst>
                        <a:ext uri="{FF2B5EF4-FFF2-40B4-BE49-F238E27FC236}">
                          <a16:creationId xmlns:a16="http://schemas.microsoft.com/office/drawing/2014/main" id="{C62EEE87-7B68-2F91-F451-90A5D9263F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1" name="Ovaal 5290">
                      <a:extLst>
                        <a:ext uri="{FF2B5EF4-FFF2-40B4-BE49-F238E27FC236}">
                          <a16:creationId xmlns:a16="http://schemas.microsoft.com/office/drawing/2014/main" id="{941D397D-76EB-CB6C-A239-C9B72871C9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2" name="Ovaal 5291">
                      <a:extLst>
                        <a:ext uri="{FF2B5EF4-FFF2-40B4-BE49-F238E27FC236}">
                          <a16:creationId xmlns:a16="http://schemas.microsoft.com/office/drawing/2014/main" id="{B0B74FA8-0068-FF29-AB92-E8F7DC4ED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3" name="Ovaal 5292">
                      <a:extLst>
                        <a:ext uri="{FF2B5EF4-FFF2-40B4-BE49-F238E27FC236}">
                          <a16:creationId xmlns:a16="http://schemas.microsoft.com/office/drawing/2014/main" id="{B9DAC3F5-2DE6-81D8-6ADB-9FA5728F64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83" name="Groep 5282">
                    <a:extLst>
                      <a:ext uri="{FF2B5EF4-FFF2-40B4-BE49-F238E27FC236}">
                        <a16:creationId xmlns:a16="http://schemas.microsoft.com/office/drawing/2014/main" id="{3DF7866F-DB0E-BDEA-C6EC-42D9A8E494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84" name="Ovaal 5283">
                      <a:extLst>
                        <a:ext uri="{FF2B5EF4-FFF2-40B4-BE49-F238E27FC236}">
                          <a16:creationId xmlns:a16="http://schemas.microsoft.com/office/drawing/2014/main" id="{3322DA66-56DD-3C6B-DA9C-52783F861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5" name="Ovaal 5284">
                      <a:extLst>
                        <a:ext uri="{FF2B5EF4-FFF2-40B4-BE49-F238E27FC236}">
                          <a16:creationId xmlns:a16="http://schemas.microsoft.com/office/drawing/2014/main" id="{9FE06AC8-3218-7CE9-E743-41274C67F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6" name="Ovaal 5285">
                      <a:extLst>
                        <a:ext uri="{FF2B5EF4-FFF2-40B4-BE49-F238E27FC236}">
                          <a16:creationId xmlns:a16="http://schemas.microsoft.com/office/drawing/2014/main" id="{BEA8D6CA-BB97-93C5-83E0-7AABCB02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7" name="Ovaal 5286">
                      <a:extLst>
                        <a:ext uri="{FF2B5EF4-FFF2-40B4-BE49-F238E27FC236}">
                          <a16:creationId xmlns:a16="http://schemas.microsoft.com/office/drawing/2014/main" id="{51A369EA-C993-E14E-535D-DF5F7BBEC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8" name="Ovaal 5287">
                      <a:extLst>
                        <a:ext uri="{FF2B5EF4-FFF2-40B4-BE49-F238E27FC236}">
                          <a16:creationId xmlns:a16="http://schemas.microsoft.com/office/drawing/2014/main" id="{2B47AE29-C047-0A49-6342-266F56FE4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4" name="Groep 5063">
                <a:extLst>
                  <a:ext uri="{FF2B5EF4-FFF2-40B4-BE49-F238E27FC236}">
                    <a16:creationId xmlns:a16="http://schemas.microsoft.com/office/drawing/2014/main" id="{29C43269-8D27-F877-A760-1404DD5B1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170" name="Groep 5169">
                  <a:extLst>
                    <a:ext uri="{FF2B5EF4-FFF2-40B4-BE49-F238E27FC236}">
                      <a16:creationId xmlns:a16="http://schemas.microsoft.com/office/drawing/2014/main" id="{2F62436D-E5F2-D12D-F484-9FA25B184D7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62" name="Groep 5261">
                    <a:extLst>
                      <a:ext uri="{FF2B5EF4-FFF2-40B4-BE49-F238E27FC236}">
                        <a16:creationId xmlns:a16="http://schemas.microsoft.com/office/drawing/2014/main" id="{2B1A2731-18AA-C9E4-ED94-73DB721B78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9" name="Ovaal 5268">
                      <a:extLst>
                        <a:ext uri="{FF2B5EF4-FFF2-40B4-BE49-F238E27FC236}">
                          <a16:creationId xmlns:a16="http://schemas.microsoft.com/office/drawing/2014/main" id="{7B8CC56A-9E09-3B68-3F7A-A64F915B0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0" name="Ovaal 5269">
                      <a:extLst>
                        <a:ext uri="{FF2B5EF4-FFF2-40B4-BE49-F238E27FC236}">
                          <a16:creationId xmlns:a16="http://schemas.microsoft.com/office/drawing/2014/main" id="{75EB3DBD-C934-E6DB-3CFC-64F15C06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1" name="Ovaal 5270">
                      <a:extLst>
                        <a:ext uri="{FF2B5EF4-FFF2-40B4-BE49-F238E27FC236}">
                          <a16:creationId xmlns:a16="http://schemas.microsoft.com/office/drawing/2014/main" id="{8037F840-E02B-82EC-3F19-3CB5B23BA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2" name="Ovaal 5271">
                      <a:extLst>
                        <a:ext uri="{FF2B5EF4-FFF2-40B4-BE49-F238E27FC236}">
                          <a16:creationId xmlns:a16="http://schemas.microsoft.com/office/drawing/2014/main" id="{6097B79E-4AFA-C06A-2E9F-15FE3810F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3" name="Ovaal 5272">
                      <a:extLst>
                        <a:ext uri="{FF2B5EF4-FFF2-40B4-BE49-F238E27FC236}">
                          <a16:creationId xmlns:a16="http://schemas.microsoft.com/office/drawing/2014/main" id="{12FCE620-6C7D-6E22-3D41-394799B94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63" name="Groep 5262">
                    <a:extLst>
                      <a:ext uri="{FF2B5EF4-FFF2-40B4-BE49-F238E27FC236}">
                        <a16:creationId xmlns:a16="http://schemas.microsoft.com/office/drawing/2014/main" id="{DBFB815E-7E74-6BD0-1031-63EC994F90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4" name="Ovaal 5263">
                      <a:extLst>
                        <a:ext uri="{FF2B5EF4-FFF2-40B4-BE49-F238E27FC236}">
                          <a16:creationId xmlns:a16="http://schemas.microsoft.com/office/drawing/2014/main" id="{48202F42-37DB-39B2-6AFB-8778A2956E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5" name="Ovaal 5264">
                      <a:extLst>
                        <a:ext uri="{FF2B5EF4-FFF2-40B4-BE49-F238E27FC236}">
                          <a16:creationId xmlns:a16="http://schemas.microsoft.com/office/drawing/2014/main" id="{F3DADFFE-2B61-5D74-8252-DAC2E72978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6" name="Ovaal 5265">
                      <a:extLst>
                        <a:ext uri="{FF2B5EF4-FFF2-40B4-BE49-F238E27FC236}">
                          <a16:creationId xmlns:a16="http://schemas.microsoft.com/office/drawing/2014/main" id="{DEB5A6DD-4062-C520-C6C5-4B32DED66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7" name="Ovaal 5266">
                      <a:extLst>
                        <a:ext uri="{FF2B5EF4-FFF2-40B4-BE49-F238E27FC236}">
                          <a16:creationId xmlns:a16="http://schemas.microsoft.com/office/drawing/2014/main" id="{B725BF5A-E347-E003-7574-191199FD9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8" name="Ovaal 5267">
                      <a:extLst>
                        <a:ext uri="{FF2B5EF4-FFF2-40B4-BE49-F238E27FC236}">
                          <a16:creationId xmlns:a16="http://schemas.microsoft.com/office/drawing/2014/main" id="{0E434198-C9F4-691C-5280-08E135255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1" name="Groep 5170">
                  <a:extLst>
                    <a:ext uri="{FF2B5EF4-FFF2-40B4-BE49-F238E27FC236}">
                      <a16:creationId xmlns:a16="http://schemas.microsoft.com/office/drawing/2014/main" id="{BF0BDFE6-35FC-A04E-54C7-1C71ED4595D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50" name="Groep 5249">
                    <a:extLst>
                      <a:ext uri="{FF2B5EF4-FFF2-40B4-BE49-F238E27FC236}">
                        <a16:creationId xmlns:a16="http://schemas.microsoft.com/office/drawing/2014/main" id="{FFB0A8FC-3A64-9086-37EE-6A9BBEC3D1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57" name="Ovaal 5256">
                      <a:extLst>
                        <a:ext uri="{FF2B5EF4-FFF2-40B4-BE49-F238E27FC236}">
                          <a16:creationId xmlns:a16="http://schemas.microsoft.com/office/drawing/2014/main" id="{9D924154-87A8-CB4F-9F5A-35FF3B07C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8" name="Ovaal 5257">
                      <a:extLst>
                        <a:ext uri="{FF2B5EF4-FFF2-40B4-BE49-F238E27FC236}">
                          <a16:creationId xmlns:a16="http://schemas.microsoft.com/office/drawing/2014/main" id="{EDB016F3-08D4-3D12-41A5-BE7256C8D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9" name="Ovaal 5258">
                      <a:extLst>
                        <a:ext uri="{FF2B5EF4-FFF2-40B4-BE49-F238E27FC236}">
                          <a16:creationId xmlns:a16="http://schemas.microsoft.com/office/drawing/2014/main" id="{950CBD3B-3C36-F9D1-9E4C-4CF49EDE8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0" name="Ovaal 5259">
                      <a:extLst>
                        <a:ext uri="{FF2B5EF4-FFF2-40B4-BE49-F238E27FC236}">
                          <a16:creationId xmlns:a16="http://schemas.microsoft.com/office/drawing/2014/main" id="{85790A58-126F-5F4A-8930-CC6CA1952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61" name="Ovaal 5260">
                      <a:extLst>
                        <a:ext uri="{FF2B5EF4-FFF2-40B4-BE49-F238E27FC236}">
                          <a16:creationId xmlns:a16="http://schemas.microsoft.com/office/drawing/2014/main" id="{567043BE-26F4-6DF5-C2F6-95860E4E7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51" name="Groep 5250">
                    <a:extLst>
                      <a:ext uri="{FF2B5EF4-FFF2-40B4-BE49-F238E27FC236}">
                        <a16:creationId xmlns:a16="http://schemas.microsoft.com/office/drawing/2014/main" id="{1BAD8500-AB84-6BB7-2868-01B2B42897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52" name="Ovaal 5251">
                      <a:extLst>
                        <a:ext uri="{FF2B5EF4-FFF2-40B4-BE49-F238E27FC236}">
                          <a16:creationId xmlns:a16="http://schemas.microsoft.com/office/drawing/2014/main" id="{A3F2D96C-7B16-C328-433C-B5AD42796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3" name="Ovaal 5252">
                      <a:extLst>
                        <a:ext uri="{FF2B5EF4-FFF2-40B4-BE49-F238E27FC236}">
                          <a16:creationId xmlns:a16="http://schemas.microsoft.com/office/drawing/2014/main" id="{B13F642C-EE24-AF1D-EBE7-C2DEDD08D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4" name="Ovaal 5253">
                      <a:extLst>
                        <a:ext uri="{FF2B5EF4-FFF2-40B4-BE49-F238E27FC236}">
                          <a16:creationId xmlns:a16="http://schemas.microsoft.com/office/drawing/2014/main" id="{2F979883-BAD8-5DE7-5895-258524D33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5" name="Ovaal 5254">
                      <a:extLst>
                        <a:ext uri="{FF2B5EF4-FFF2-40B4-BE49-F238E27FC236}">
                          <a16:creationId xmlns:a16="http://schemas.microsoft.com/office/drawing/2014/main" id="{BB020DD3-57B8-9747-85B5-828EDE8D4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6" name="Ovaal 5255">
                      <a:extLst>
                        <a:ext uri="{FF2B5EF4-FFF2-40B4-BE49-F238E27FC236}">
                          <a16:creationId xmlns:a16="http://schemas.microsoft.com/office/drawing/2014/main" id="{D52B0BD3-E5E8-CB08-E985-37F8196086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2" name="Groep 5171">
                  <a:extLst>
                    <a:ext uri="{FF2B5EF4-FFF2-40B4-BE49-F238E27FC236}">
                      <a16:creationId xmlns:a16="http://schemas.microsoft.com/office/drawing/2014/main" id="{E3C84FF0-A1E5-46D0-0CED-433759A4C65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38" name="Groep 5237">
                    <a:extLst>
                      <a:ext uri="{FF2B5EF4-FFF2-40B4-BE49-F238E27FC236}">
                        <a16:creationId xmlns:a16="http://schemas.microsoft.com/office/drawing/2014/main" id="{D38AB550-9F27-E0B3-8ADC-7606DF2D2C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45" name="Ovaal 5244">
                      <a:extLst>
                        <a:ext uri="{FF2B5EF4-FFF2-40B4-BE49-F238E27FC236}">
                          <a16:creationId xmlns:a16="http://schemas.microsoft.com/office/drawing/2014/main" id="{811B6CA3-ABC9-14F3-3188-BE49617E3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6" name="Ovaal 5245">
                      <a:extLst>
                        <a:ext uri="{FF2B5EF4-FFF2-40B4-BE49-F238E27FC236}">
                          <a16:creationId xmlns:a16="http://schemas.microsoft.com/office/drawing/2014/main" id="{A36EF917-7A3F-3403-DDEB-815AC021C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7" name="Ovaal 5246">
                      <a:extLst>
                        <a:ext uri="{FF2B5EF4-FFF2-40B4-BE49-F238E27FC236}">
                          <a16:creationId xmlns:a16="http://schemas.microsoft.com/office/drawing/2014/main" id="{A5AC6652-2B71-2439-5E6B-9FC6F8A69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8" name="Ovaal 5247">
                      <a:extLst>
                        <a:ext uri="{FF2B5EF4-FFF2-40B4-BE49-F238E27FC236}">
                          <a16:creationId xmlns:a16="http://schemas.microsoft.com/office/drawing/2014/main" id="{DF9FACAB-CFFC-1056-75DA-43448A7CB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9" name="Ovaal 5248">
                      <a:extLst>
                        <a:ext uri="{FF2B5EF4-FFF2-40B4-BE49-F238E27FC236}">
                          <a16:creationId xmlns:a16="http://schemas.microsoft.com/office/drawing/2014/main" id="{DF921262-EFCE-4555-BE8A-DB5B00579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39" name="Groep 5238">
                    <a:extLst>
                      <a:ext uri="{FF2B5EF4-FFF2-40B4-BE49-F238E27FC236}">
                        <a16:creationId xmlns:a16="http://schemas.microsoft.com/office/drawing/2014/main" id="{A4BD547C-7AF1-F085-C5A6-3FE5DEC96EC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40" name="Ovaal 5239">
                      <a:extLst>
                        <a:ext uri="{FF2B5EF4-FFF2-40B4-BE49-F238E27FC236}">
                          <a16:creationId xmlns:a16="http://schemas.microsoft.com/office/drawing/2014/main" id="{C38D6E71-C1DA-431A-D7F5-C448EC004C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1" name="Ovaal 5240">
                      <a:extLst>
                        <a:ext uri="{FF2B5EF4-FFF2-40B4-BE49-F238E27FC236}">
                          <a16:creationId xmlns:a16="http://schemas.microsoft.com/office/drawing/2014/main" id="{2D4D9A50-DC90-264C-EF26-6CF9D5380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2" name="Ovaal 5241">
                      <a:extLst>
                        <a:ext uri="{FF2B5EF4-FFF2-40B4-BE49-F238E27FC236}">
                          <a16:creationId xmlns:a16="http://schemas.microsoft.com/office/drawing/2014/main" id="{6AACBCD4-455A-4FFC-12AE-71DBC21649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3" name="Ovaal 5242">
                      <a:extLst>
                        <a:ext uri="{FF2B5EF4-FFF2-40B4-BE49-F238E27FC236}">
                          <a16:creationId xmlns:a16="http://schemas.microsoft.com/office/drawing/2014/main" id="{37E904FE-E613-5552-93D4-DC9047DA5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4" name="Ovaal 5243">
                      <a:extLst>
                        <a:ext uri="{FF2B5EF4-FFF2-40B4-BE49-F238E27FC236}">
                          <a16:creationId xmlns:a16="http://schemas.microsoft.com/office/drawing/2014/main" id="{3619E27E-517B-BB2F-431C-A6EA20F39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3" name="Groep 5172">
                  <a:extLst>
                    <a:ext uri="{FF2B5EF4-FFF2-40B4-BE49-F238E27FC236}">
                      <a16:creationId xmlns:a16="http://schemas.microsoft.com/office/drawing/2014/main" id="{03D061BF-0FA7-A58F-58BA-C465A13CE3F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26" name="Groep 5225">
                    <a:extLst>
                      <a:ext uri="{FF2B5EF4-FFF2-40B4-BE49-F238E27FC236}">
                        <a16:creationId xmlns:a16="http://schemas.microsoft.com/office/drawing/2014/main" id="{2272877D-5B3C-08EE-C29B-84ABD434099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33" name="Ovaal 5232">
                      <a:extLst>
                        <a:ext uri="{FF2B5EF4-FFF2-40B4-BE49-F238E27FC236}">
                          <a16:creationId xmlns:a16="http://schemas.microsoft.com/office/drawing/2014/main" id="{5254408B-5809-5F86-3215-BD5F18A64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4" name="Ovaal 5233">
                      <a:extLst>
                        <a:ext uri="{FF2B5EF4-FFF2-40B4-BE49-F238E27FC236}">
                          <a16:creationId xmlns:a16="http://schemas.microsoft.com/office/drawing/2014/main" id="{2C25D0B7-CCE4-6AEF-D405-B04C77ED0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5" name="Ovaal 5234">
                      <a:extLst>
                        <a:ext uri="{FF2B5EF4-FFF2-40B4-BE49-F238E27FC236}">
                          <a16:creationId xmlns:a16="http://schemas.microsoft.com/office/drawing/2014/main" id="{5BC138CF-5726-2576-054C-22AFE958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6" name="Ovaal 5235">
                      <a:extLst>
                        <a:ext uri="{FF2B5EF4-FFF2-40B4-BE49-F238E27FC236}">
                          <a16:creationId xmlns:a16="http://schemas.microsoft.com/office/drawing/2014/main" id="{63D52E2A-4D37-7B48-F3D1-B5EEC3E62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7" name="Ovaal 5236">
                      <a:extLst>
                        <a:ext uri="{FF2B5EF4-FFF2-40B4-BE49-F238E27FC236}">
                          <a16:creationId xmlns:a16="http://schemas.microsoft.com/office/drawing/2014/main" id="{2C56B770-26F7-98ED-E6AB-F8A3D89CD8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27" name="Groep 5226">
                    <a:extLst>
                      <a:ext uri="{FF2B5EF4-FFF2-40B4-BE49-F238E27FC236}">
                        <a16:creationId xmlns:a16="http://schemas.microsoft.com/office/drawing/2014/main" id="{29F52CE4-B6CD-DBD1-EB37-16D0D87CCA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8" name="Ovaal 5227">
                      <a:extLst>
                        <a:ext uri="{FF2B5EF4-FFF2-40B4-BE49-F238E27FC236}">
                          <a16:creationId xmlns:a16="http://schemas.microsoft.com/office/drawing/2014/main" id="{2D99ABCF-04BD-01A4-7065-6B747850C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9" name="Ovaal 5228">
                      <a:extLst>
                        <a:ext uri="{FF2B5EF4-FFF2-40B4-BE49-F238E27FC236}">
                          <a16:creationId xmlns:a16="http://schemas.microsoft.com/office/drawing/2014/main" id="{B2DBFDDC-5DF9-E9EC-5E4E-D810EFFB1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0" name="Ovaal 5229">
                      <a:extLst>
                        <a:ext uri="{FF2B5EF4-FFF2-40B4-BE49-F238E27FC236}">
                          <a16:creationId xmlns:a16="http://schemas.microsoft.com/office/drawing/2014/main" id="{2D271966-393B-E288-2E5E-D5DAE1914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1" name="Ovaal 5230">
                      <a:extLst>
                        <a:ext uri="{FF2B5EF4-FFF2-40B4-BE49-F238E27FC236}">
                          <a16:creationId xmlns:a16="http://schemas.microsoft.com/office/drawing/2014/main" id="{C3576006-34A5-7678-426D-6DB8827B0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2" name="Ovaal 5231">
                      <a:extLst>
                        <a:ext uri="{FF2B5EF4-FFF2-40B4-BE49-F238E27FC236}">
                          <a16:creationId xmlns:a16="http://schemas.microsoft.com/office/drawing/2014/main" id="{ED2A11E4-C957-52D3-6823-B82C915A19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4" name="Groep 5173">
                  <a:extLst>
                    <a:ext uri="{FF2B5EF4-FFF2-40B4-BE49-F238E27FC236}">
                      <a16:creationId xmlns:a16="http://schemas.microsoft.com/office/drawing/2014/main" id="{BD9026E0-5A29-1562-615A-9F153060089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14" name="Groep 5213">
                    <a:extLst>
                      <a:ext uri="{FF2B5EF4-FFF2-40B4-BE49-F238E27FC236}">
                        <a16:creationId xmlns:a16="http://schemas.microsoft.com/office/drawing/2014/main" id="{D88C33CD-37C0-07CE-61CF-C48E56A4537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21" name="Ovaal 5220">
                      <a:extLst>
                        <a:ext uri="{FF2B5EF4-FFF2-40B4-BE49-F238E27FC236}">
                          <a16:creationId xmlns:a16="http://schemas.microsoft.com/office/drawing/2014/main" id="{FC347190-72A3-7CBB-9B52-23B847E99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2" name="Ovaal 5221">
                      <a:extLst>
                        <a:ext uri="{FF2B5EF4-FFF2-40B4-BE49-F238E27FC236}">
                          <a16:creationId xmlns:a16="http://schemas.microsoft.com/office/drawing/2014/main" id="{698134E5-BFE8-AB5D-8CD6-07DE01A3A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3" name="Ovaal 5222">
                      <a:extLst>
                        <a:ext uri="{FF2B5EF4-FFF2-40B4-BE49-F238E27FC236}">
                          <a16:creationId xmlns:a16="http://schemas.microsoft.com/office/drawing/2014/main" id="{487958B7-D4A2-F856-8E85-F2883A821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4" name="Ovaal 5223">
                      <a:extLst>
                        <a:ext uri="{FF2B5EF4-FFF2-40B4-BE49-F238E27FC236}">
                          <a16:creationId xmlns:a16="http://schemas.microsoft.com/office/drawing/2014/main" id="{08FB275A-9534-2590-939C-B700749034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5" name="Ovaal 5224">
                      <a:extLst>
                        <a:ext uri="{FF2B5EF4-FFF2-40B4-BE49-F238E27FC236}">
                          <a16:creationId xmlns:a16="http://schemas.microsoft.com/office/drawing/2014/main" id="{11BF4BC3-F072-5EB1-6E6B-3A2E44942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15" name="Groep 5214">
                    <a:extLst>
                      <a:ext uri="{FF2B5EF4-FFF2-40B4-BE49-F238E27FC236}">
                        <a16:creationId xmlns:a16="http://schemas.microsoft.com/office/drawing/2014/main" id="{AE739D9A-C501-60EF-488A-AC2BB6A711C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16" name="Ovaal 5215">
                      <a:extLst>
                        <a:ext uri="{FF2B5EF4-FFF2-40B4-BE49-F238E27FC236}">
                          <a16:creationId xmlns:a16="http://schemas.microsoft.com/office/drawing/2014/main" id="{E6B21650-B11B-FBA5-5454-2C43E1CC0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7" name="Ovaal 5216">
                      <a:extLst>
                        <a:ext uri="{FF2B5EF4-FFF2-40B4-BE49-F238E27FC236}">
                          <a16:creationId xmlns:a16="http://schemas.microsoft.com/office/drawing/2014/main" id="{F6F0083C-F059-9187-8D66-107F573DA7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8" name="Ovaal 5217">
                      <a:extLst>
                        <a:ext uri="{FF2B5EF4-FFF2-40B4-BE49-F238E27FC236}">
                          <a16:creationId xmlns:a16="http://schemas.microsoft.com/office/drawing/2014/main" id="{64B377E4-594C-C6A4-A164-8CE61353F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9" name="Ovaal 5218">
                      <a:extLst>
                        <a:ext uri="{FF2B5EF4-FFF2-40B4-BE49-F238E27FC236}">
                          <a16:creationId xmlns:a16="http://schemas.microsoft.com/office/drawing/2014/main" id="{108B6884-9574-EC38-3DDD-4072707F21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0" name="Ovaal 5219">
                      <a:extLst>
                        <a:ext uri="{FF2B5EF4-FFF2-40B4-BE49-F238E27FC236}">
                          <a16:creationId xmlns:a16="http://schemas.microsoft.com/office/drawing/2014/main" id="{048A6A7A-E1DB-5E44-A0AE-7C82CCC9B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5" name="Groep 5174">
                  <a:extLst>
                    <a:ext uri="{FF2B5EF4-FFF2-40B4-BE49-F238E27FC236}">
                      <a16:creationId xmlns:a16="http://schemas.microsoft.com/office/drawing/2014/main" id="{361D92D7-5093-6EF4-031F-8E717F2A6BB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202" name="Groep 5201">
                    <a:extLst>
                      <a:ext uri="{FF2B5EF4-FFF2-40B4-BE49-F238E27FC236}">
                        <a16:creationId xmlns:a16="http://schemas.microsoft.com/office/drawing/2014/main" id="{7B9931B8-374A-B6A3-7C9D-DC9A0F7A19D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09" name="Ovaal 5208">
                      <a:extLst>
                        <a:ext uri="{FF2B5EF4-FFF2-40B4-BE49-F238E27FC236}">
                          <a16:creationId xmlns:a16="http://schemas.microsoft.com/office/drawing/2014/main" id="{331A558A-A5CF-70BF-E3C8-FD46F16BE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0" name="Ovaal 5209">
                      <a:extLst>
                        <a:ext uri="{FF2B5EF4-FFF2-40B4-BE49-F238E27FC236}">
                          <a16:creationId xmlns:a16="http://schemas.microsoft.com/office/drawing/2014/main" id="{2DFA45CC-E69C-9E5E-E0BA-095293F5D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1" name="Ovaal 5210">
                      <a:extLst>
                        <a:ext uri="{FF2B5EF4-FFF2-40B4-BE49-F238E27FC236}">
                          <a16:creationId xmlns:a16="http://schemas.microsoft.com/office/drawing/2014/main" id="{6CFD287F-23E7-DE61-909C-C381978FC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2" name="Ovaal 5211">
                      <a:extLst>
                        <a:ext uri="{FF2B5EF4-FFF2-40B4-BE49-F238E27FC236}">
                          <a16:creationId xmlns:a16="http://schemas.microsoft.com/office/drawing/2014/main" id="{011C4351-9C82-504A-7291-35DBCDDB5C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13" name="Ovaal 5212">
                      <a:extLst>
                        <a:ext uri="{FF2B5EF4-FFF2-40B4-BE49-F238E27FC236}">
                          <a16:creationId xmlns:a16="http://schemas.microsoft.com/office/drawing/2014/main" id="{C3088227-A549-8E62-F2D0-6909EC806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03" name="Groep 5202">
                    <a:extLst>
                      <a:ext uri="{FF2B5EF4-FFF2-40B4-BE49-F238E27FC236}">
                        <a16:creationId xmlns:a16="http://schemas.microsoft.com/office/drawing/2014/main" id="{159ECD73-2933-259B-D502-FD8BC4F62A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04" name="Ovaal 5203">
                      <a:extLst>
                        <a:ext uri="{FF2B5EF4-FFF2-40B4-BE49-F238E27FC236}">
                          <a16:creationId xmlns:a16="http://schemas.microsoft.com/office/drawing/2014/main" id="{0073B6FB-728B-18EC-233C-97904DC05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5" name="Ovaal 5204">
                      <a:extLst>
                        <a:ext uri="{FF2B5EF4-FFF2-40B4-BE49-F238E27FC236}">
                          <a16:creationId xmlns:a16="http://schemas.microsoft.com/office/drawing/2014/main" id="{8F9E4503-94DD-BFE8-F243-ECEC60310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6" name="Ovaal 5205">
                      <a:extLst>
                        <a:ext uri="{FF2B5EF4-FFF2-40B4-BE49-F238E27FC236}">
                          <a16:creationId xmlns:a16="http://schemas.microsoft.com/office/drawing/2014/main" id="{D8F20751-0E5C-9FC5-3A8A-1949498EB9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7" name="Ovaal 5206">
                      <a:extLst>
                        <a:ext uri="{FF2B5EF4-FFF2-40B4-BE49-F238E27FC236}">
                          <a16:creationId xmlns:a16="http://schemas.microsoft.com/office/drawing/2014/main" id="{423EF283-2634-859E-4F3B-65815BA85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8" name="Ovaal 5207">
                      <a:extLst>
                        <a:ext uri="{FF2B5EF4-FFF2-40B4-BE49-F238E27FC236}">
                          <a16:creationId xmlns:a16="http://schemas.microsoft.com/office/drawing/2014/main" id="{E4C22341-AB9C-0FE2-2ECE-C7089727D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6" name="Groep 5175">
                  <a:extLst>
                    <a:ext uri="{FF2B5EF4-FFF2-40B4-BE49-F238E27FC236}">
                      <a16:creationId xmlns:a16="http://schemas.microsoft.com/office/drawing/2014/main" id="{CFE47A39-56C6-C20C-8B17-FA71C4A1A6E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90" name="Groep 5189">
                    <a:extLst>
                      <a:ext uri="{FF2B5EF4-FFF2-40B4-BE49-F238E27FC236}">
                        <a16:creationId xmlns:a16="http://schemas.microsoft.com/office/drawing/2014/main" id="{78B3B8A7-0469-1D8C-C87F-37F659BEECB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97" name="Ovaal 5196">
                      <a:extLst>
                        <a:ext uri="{FF2B5EF4-FFF2-40B4-BE49-F238E27FC236}">
                          <a16:creationId xmlns:a16="http://schemas.microsoft.com/office/drawing/2014/main" id="{D00294AF-ACE8-6D4B-20E7-F5E3BD71B8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8" name="Ovaal 5197">
                      <a:extLst>
                        <a:ext uri="{FF2B5EF4-FFF2-40B4-BE49-F238E27FC236}">
                          <a16:creationId xmlns:a16="http://schemas.microsoft.com/office/drawing/2014/main" id="{66F98279-B716-0F5F-7242-0ADC11E3A3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9" name="Ovaal 5198">
                      <a:extLst>
                        <a:ext uri="{FF2B5EF4-FFF2-40B4-BE49-F238E27FC236}">
                          <a16:creationId xmlns:a16="http://schemas.microsoft.com/office/drawing/2014/main" id="{6229460F-7BEA-DDE2-0FBC-727FFC3F31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0" name="Ovaal 5199">
                      <a:extLst>
                        <a:ext uri="{FF2B5EF4-FFF2-40B4-BE49-F238E27FC236}">
                          <a16:creationId xmlns:a16="http://schemas.microsoft.com/office/drawing/2014/main" id="{00BEB998-96BC-D3C8-07C4-494E7679F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01" name="Ovaal 5200">
                      <a:extLst>
                        <a:ext uri="{FF2B5EF4-FFF2-40B4-BE49-F238E27FC236}">
                          <a16:creationId xmlns:a16="http://schemas.microsoft.com/office/drawing/2014/main" id="{CA990B4F-72C1-B6A2-E89F-BFAB6FD4D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91" name="Groep 5190">
                    <a:extLst>
                      <a:ext uri="{FF2B5EF4-FFF2-40B4-BE49-F238E27FC236}">
                        <a16:creationId xmlns:a16="http://schemas.microsoft.com/office/drawing/2014/main" id="{3C9C5DC5-AA86-173C-F8BE-A097CDA16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92" name="Ovaal 5191">
                      <a:extLst>
                        <a:ext uri="{FF2B5EF4-FFF2-40B4-BE49-F238E27FC236}">
                          <a16:creationId xmlns:a16="http://schemas.microsoft.com/office/drawing/2014/main" id="{1099D8F0-FEFE-A80D-D31A-AC256CCCE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3" name="Ovaal 5192">
                      <a:extLst>
                        <a:ext uri="{FF2B5EF4-FFF2-40B4-BE49-F238E27FC236}">
                          <a16:creationId xmlns:a16="http://schemas.microsoft.com/office/drawing/2014/main" id="{9D8D4555-39DD-4C46-27E3-159EE5E09B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4" name="Ovaal 5193">
                      <a:extLst>
                        <a:ext uri="{FF2B5EF4-FFF2-40B4-BE49-F238E27FC236}">
                          <a16:creationId xmlns:a16="http://schemas.microsoft.com/office/drawing/2014/main" id="{16C4B9D1-1790-1739-23D9-003ACA8FC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5" name="Ovaal 5194">
                      <a:extLst>
                        <a:ext uri="{FF2B5EF4-FFF2-40B4-BE49-F238E27FC236}">
                          <a16:creationId xmlns:a16="http://schemas.microsoft.com/office/drawing/2014/main" id="{2F6CCA49-F75E-5722-AA97-4B69A9698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96" name="Ovaal 5195">
                      <a:extLst>
                        <a:ext uri="{FF2B5EF4-FFF2-40B4-BE49-F238E27FC236}">
                          <a16:creationId xmlns:a16="http://schemas.microsoft.com/office/drawing/2014/main" id="{9CA7C281-A1A6-F934-8AE0-CACD02136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177" name="Groep 5176">
                  <a:extLst>
                    <a:ext uri="{FF2B5EF4-FFF2-40B4-BE49-F238E27FC236}">
                      <a16:creationId xmlns:a16="http://schemas.microsoft.com/office/drawing/2014/main" id="{D1F904F5-FBC2-7EC4-39D2-7FC23DFC698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78" name="Groep 5177">
                    <a:extLst>
                      <a:ext uri="{FF2B5EF4-FFF2-40B4-BE49-F238E27FC236}">
                        <a16:creationId xmlns:a16="http://schemas.microsoft.com/office/drawing/2014/main" id="{B54D3011-772C-4C65-7D6E-C7CDAE84EC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85" name="Ovaal 5184">
                      <a:extLst>
                        <a:ext uri="{FF2B5EF4-FFF2-40B4-BE49-F238E27FC236}">
                          <a16:creationId xmlns:a16="http://schemas.microsoft.com/office/drawing/2014/main" id="{049118A9-F208-E442-C8E2-565AF1B00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6" name="Ovaal 5185">
                      <a:extLst>
                        <a:ext uri="{FF2B5EF4-FFF2-40B4-BE49-F238E27FC236}">
                          <a16:creationId xmlns:a16="http://schemas.microsoft.com/office/drawing/2014/main" id="{8688E4F5-8E62-E089-FD73-3918A7655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7" name="Ovaal 5186">
                      <a:extLst>
                        <a:ext uri="{FF2B5EF4-FFF2-40B4-BE49-F238E27FC236}">
                          <a16:creationId xmlns:a16="http://schemas.microsoft.com/office/drawing/2014/main" id="{4F9180F7-593B-5684-F85E-8C421AFC4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8" name="Ovaal 5187">
                      <a:extLst>
                        <a:ext uri="{FF2B5EF4-FFF2-40B4-BE49-F238E27FC236}">
                          <a16:creationId xmlns:a16="http://schemas.microsoft.com/office/drawing/2014/main" id="{F145E522-8518-131E-1000-79AEE982E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9" name="Ovaal 5188">
                      <a:extLst>
                        <a:ext uri="{FF2B5EF4-FFF2-40B4-BE49-F238E27FC236}">
                          <a16:creationId xmlns:a16="http://schemas.microsoft.com/office/drawing/2014/main" id="{935ABE02-8EEA-5777-560F-374974A99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79" name="Groep 5178">
                    <a:extLst>
                      <a:ext uri="{FF2B5EF4-FFF2-40B4-BE49-F238E27FC236}">
                        <a16:creationId xmlns:a16="http://schemas.microsoft.com/office/drawing/2014/main" id="{B765599F-82B1-88C9-46E0-56842CD12B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80" name="Ovaal 5179">
                      <a:extLst>
                        <a:ext uri="{FF2B5EF4-FFF2-40B4-BE49-F238E27FC236}">
                          <a16:creationId xmlns:a16="http://schemas.microsoft.com/office/drawing/2014/main" id="{2B99B3C2-B196-C2CF-A21A-C04689CD3E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1" name="Ovaal 5180">
                      <a:extLst>
                        <a:ext uri="{FF2B5EF4-FFF2-40B4-BE49-F238E27FC236}">
                          <a16:creationId xmlns:a16="http://schemas.microsoft.com/office/drawing/2014/main" id="{50309863-2554-465C-3215-C81A3CD6F2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2" name="Ovaal 5181">
                      <a:extLst>
                        <a:ext uri="{FF2B5EF4-FFF2-40B4-BE49-F238E27FC236}">
                          <a16:creationId xmlns:a16="http://schemas.microsoft.com/office/drawing/2014/main" id="{2BD33D77-E0FA-943A-A764-64C1639E4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3" name="Ovaal 5182">
                      <a:extLst>
                        <a:ext uri="{FF2B5EF4-FFF2-40B4-BE49-F238E27FC236}">
                          <a16:creationId xmlns:a16="http://schemas.microsoft.com/office/drawing/2014/main" id="{FD9AFB34-2696-B96C-B4E0-5B51F1725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4" name="Ovaal 5183">
                      <a:extLst>
                        <a:ext uri="{FF2B5EF4-FFF2-40B4-BE49-F238E27FC236}">
                          <a16:creationId xmlns:a16="http://schemas.microsoft.com/office/drawing/2014/main" id="{8BDD8A1B-6169-9A39-45A5-28D4D57346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065" name="Groep 5064">
                <a:extLst>
                  <a:ext uri="{FF2B5EF4-FFF2-40B4-BE49-F238E27FC236}">
                    <a16:creationId xmlns:a16="http://schemas.microsoft.com/office/drawing/2014/main" id="{FF615093-BEA7-1E80-BA5A-B2E02B05AE9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066" name="Groep 5065">
                  <a:extLst>
                    <a:ext uri="{FF2B5EF4-FFF2-40B4-BE49-F238E27FC236}">
                      <a16:creationId xmlns:a16="http://schemas.microsoft.com/office/drawing/2014/main" id="{98709EB6-DA38-8EDB-2DF5-869B2E36377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58" name="Groep 5157">
                    <a:extLst>
                      <a:ext uri="{FF2B5EF4-FFF2-40B4-BE49-F238E27FC236}">
                        <a16:creationId xmlns:a16="http://schemas.microsoft.com/office/drawing/2014/main" id="{2081ADFF-0BDF-F7A0-C5E3-1BB6AB41AD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65" name="Ovaal 5164">
                      <a:extLst>
                        <a:ext uri="{FF2B5EF4-FFF2-40B4-BE49-F238E27FC236}">
                          <a16:creationId xmlns:a16="http://schemas.microsoft.com/office/drawing/2014/main" id="{88273C91-0C45-8E99-EDC8-CD5A33A3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6" name="Ovaal 5165">
                      <a:extLst>
                        <a:ext uri="{FF2B5EF4-FFF2-40B4-BE49-F238E27FC236}">
                          <a16:creationId xmlns:a16="http://schemas.microsoft.com/office/drawing/2014/main" id="{64457D66-212E-5341-E1DD-02B8FE50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7" name="Ovaal 5166">
                      <a:extLst>
                        <a:ext uri="{FF2B5EF4-FFF2-40B4-BE49-F238E27FC236}">
                          <a16:creationId xmlns:a16="http://schemas.microsoft.com/office/drawing/2014/main" id="{3E916AFC-F317-80BA-643F-29A186D29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8" name="Ovaal 5167">
                      <a:extLst>
                        <a:ext uri="{FF2B5EF4-FFF2-40B4-BE49-F238E27FC236}">
                          <a16:creationId xmlns:a16="http://schemas.microsoft.com/office/drawing/2014/main" id="{F6F35AEB-25DD-8C9C-221A-5859FBEEB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9" name="Ovaal 5168">
                      <a:extLst>
                        <a:ext uri="{FF2B5EF4-FFF2-40B4-BE49-F238E27FC236}">
                          <a16:creationId xmlns:a16="http://schemas.microsoft.com/office/drawing/2014/main" id="{D59EE407-95FE-B522-4DB9-213B41897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59" name="Groep 5158">
                    <a:extLst>
                      <a:ext uri="{FF2B5EF4-FFF2-40B4-BE49-F238E27FC236}">
                        <a16:creationId xmlns:a16="http://schemas.microsoft.com/office/drawing/2014/main" id="{B1938E1B-94AB-B64B-748D-D6325CCF5B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60" name="Ovaal 5159">
                      <a:extLst>
                        <a:ext uri="{FF2B5EF4-FFF2-40B4-BE49-F238E27FC236}">
                          <a16:creationId xmlns:a16="http://schemas.microsoft.com/office/drawing/2014/main" id="{6C8DC132-852F-5777-3DD0-5671DACC4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1" name="Ovaal 5160">
                      <a:extLst>
                        <a:ext uri="{FF2B5EF4-FFF2-40B4-BE49-F238E27FC236}">
                          <a16:creationId xmlns:a16="http://schemas.microsoft.com/office/drawing/2014/main" id="{C5D80AD5-EC1A-7DF5-78A1-97F439B272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2" name="Ovaal 5161">
                      <a:extLst>
                        <a:ext uri="{FF2B5EF4-FFF2-40B4-BE49-F238E27FC236}">
                          <a16:creationId xmlns:a16="http://schemas.microsoft.com/office/drawing/2014/main" id="{76F49069-01C1-1680-FF98-FC67EC589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3" name="Ovaal 5162">
                      <a:extLst>
                        <a:ext uri="{FF2B5EF4-FFF2-40B4-BE49-F238E27FC236}">
                          <a16:creationId xmlns:a16="http://schemas.microsoft.com/office/drawing/2014/main" id="{8FA92589-8101-2C9D-1001-2AF28B18D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4" name="Ovaal 5163">
                      <a:extLst>
                        <a:ext uri="{FF2B5EF4-FFF2-40B4-BE49-F238E27FC236}">
                          <a16:creationId xmlns:a16="http://schemas.microsoft.com/office/drawing/2014/main" id="{D336DC71-ECD2-8566-636F-03FFF0B82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7" name="Groep 5066">
                  <a:extLst>
                    <a:ext uri="{FF2B5EF4-FFF2-40B4-BE49-F238E27FC236}">
                      <a16:creationId xmlns:a16="http://schemas.microsoft.com/office/drawing/2014/main" id="{88A35D6F-55F1-881E-147A-906CDCFB102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46" name="Groep 5145">
                    <a:extLst>
                      <a:ext uri="{FF2B5EF4-FFF2-40B4-BE49-F238E27FC236}">
                        <a16:creationId xmlns:a16="http://schemas.microsoft.com/office/drawing/2014/main" id="{96F6AF49-0E0D-57AE-6559-9BAC5421ED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53" name="Ovaal 5152">
                      <a:extLst>
                        <a:ext uri="{FF2B5EF4-FFF2-40B4-BE49-F238E27FC236}">
                          <a16:creationId xmlns:a16="http://schemas.microsoft.com/office/drawing/2014/main" id="{6506D9EA-0116-4628-B139-9B2FD0E38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4" name="Ovaal 5153">
                      <a:extLst>
                        <a:ext uri="{FF2B5EF4-FFF2-40B4-BE49-F238E27FC236}">
                          <a16:creationId xmlns:a16="http://schemas.microsoft.com/office/drawing/2014/main" id="{818F7525-3C16-B519-8023-67E57FAC7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5" name="Ovaal 5154">
                      <a:extLst>
                        <a:ext uri="{FF2B5EF4-FFF2-40B4-BE49-F238E27FC236}">
                          <a16:creationId xmlns:a16="http://schemas.microsoft.com/office/drawing/2014/main" id="{6191FE9D-68F5-A615-D569-0C840EA2E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6" name="Ovaal 5155">
                      <a:extLst>
                        <a:ext uri="{FF2B5EF4-FFF2-40B4-BE49-F238E27FC236}">
                          <a16:creationId xmlns:a16="http://schemas.microsoft.com/office/drawing/2014/main" id="{3FE72E31-1FA7-075F-C620-3A099DB79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7" name="Ovaal 5156">
                      <a:extLst>
                        <a:ext uri="{FF2B5EF4-FFF2-40B4-BE49-F238E27FC236}">
                          <a16:creationId xmlns:a16="http://schemas.microsoft.com/office/drawing/2014/main" id="{2CBF5051-8995-F2B3-B4EC-47527B2E0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47" name="Groep 5146">
                    <a:extLst>
                      <a:ext uri="{FF2B5EF4-FFF2-40B4-BE49-F238E27FC236}">
                        <a16:creationId xmlns:a16="http://schemas.microsoft.com/office/drawing/2014/main" id="{84E2684E-E4AD-8889-4347-0049C2BCA7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8" name="Ovaal 5147">
                      <a:extLst>
                        <a:ext uri="{FF2B5EF4-FFF2-40B4-BE49-F238E27FC236}">
                          <a16:creationId xmlns:a16="http://schemas.microsoft.com/office/drawing/2014/main" id="{743397C1-EB9D-A39E-D5E1-79931FA51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9" name="Ovaal 5148">
                      <a:extLst>
                        <a:ext uri="{FF2B5EF4-FFF2-40B4-BE49-F238E27FC236}">
                          <a16:creationId xmlns:a16="http://schemas.microsoft.com/office/drawing/2014/main" id="{C7F0E3C0-6CDD-BB1F-3F6D-F97B9FAA7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0" name="Ovaal 5149">
                      <a:extLst>
                        <a:ext uri="{FF2B5EF4-FFF2-40B4-BE49-F238E27FC236}">
                          <a16:creationId xmlns:a16="http://schemas.microsoft.com/office/drawing/2014/main" id="{8C89DC4D-2495-2DB1-DAD8-ECDB0F683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1" name="Ovaal 5150">
                      <a:extLst>
                        <a:ext uri="{FF2B5EF4-FFF2-40B4-BE49-F238E27FC236}">
                          <a16:creationId xmlns:a16="http://schemas.microsoft.com/office/drawing/2014/main" id="{5369EA66-BE72-0CEB-BC58-2A1677A94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2" name="Ovaal 5151">
                      <a:extLst>
                        <a:ext uri="{FF2B5EF4-FFF2-40B4-BE49-F238E27FC236}">
                          <a16:creationId xmlns:a16="http://schemas.microsoft.com/office/drawing/2014/main" id="{60CA064E-7EEC-98BC-3ABD-04481570D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8" name="Groep 5067">
                  <a:extLst>
                    <a:ext uri="{FF2B5EF4-FFF2-40B4-BE49-F238E27FC236}">
                      <a16:creationId xmlns:a16="http://schemas.microsoft.com/office/drawing/2014/main" id="{12EA42D2-2FB6-529C-8C91-F846F6D1E2A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34" name="Groep 5133">
                    <a:extLst>
                      <a:ext uri="{FF2B5EF4-FFF2-40B4-BE49-F238E27FC236}">
                        <a16:creationId xmlns:a16="http://schemas.microsoft.com/office/drawing/2014/main" id="{9F043D1A-756D-8477-A3B9-61EFAF5943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1" name="Ovaal 5140">
                      <a:extLst>
                        <a:ext uri="{FF2B5EF4-FFF2-40B4-BE49-F238E27FC236}">
                          <a16:creationId xmlns:a16="http://schemas.microsoft.com/office/drawing/2014/main" id="{FD17D1E0-5CB7-65A0-B312-2165759BE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2" name="Ovaal 5141">
                      <a:extLst>
                        <a:ext uri="{FF2B5EF4-FFF2-40B4-BE49-F238E27FC236}">
                          <a16:creationId xmlns:a16="http://schemas.microsoft.com/office/drawing/2014/main" id="{DD66B30A-8F2A-1003-F8F5-4DEC80992C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3" name="Ovaal 5142">
                      <a:extLst>
                        <a:ext uri="{FF2B5EF4-FFF2-40B4-BE49-F238E27FC236}">
                          <a16:creationId xmlns:a16="http://schemas.microsoft.com/office/drawing/2014/main" id="{A1B8DB9E-6BAE-33D2-A4E4-9B8062540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4" name="Ovaal 5143">
                      <a:extLst>
                        <a:ext uri="{FF2B5EF4-FFF2-40B4-BE49-F238E27FC236}">
                          <a16:creationId xmlns:a16="http://schemas.microsoft.com/office/drawing/2014/main" id="{EBE91946-68B5-FDCE-8536-1A759DC63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5" name="Ovaal 5144">
                      <a:extLst>
                        <a:ext uri="{FF2B5EF4-FFF2-40B4-BE49-F238E27FC236}">
                          <a16:creationId xmlns:a16="http://schemas.microsoft.com/office/drawing/2014/main" id="{5CC1A33C-1E06-2BFF-1C11-A7935E682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35" name="Groep 5134">
                    <a:extLst>
                      <a:ext uri="{FF2B5EF4-FFF2-40B4-BE49-F238E27FC236}">
                        <a16:creationId xmlns:a16="http://schemas.microsoft.com/office/drawing/2014/main" id="{743D9582-D647-068E-6DFA-9F3444D3F2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36" name="Ovaal 5135">
                      <a:extLst>
                        <a:ext uri="{FF2B5EF4-FFF2-40B4-BE49-F238E27FC236}">
                          <a16:creationId xmlns:a16="http://schemas.microsoft.com/office/drawing/2014/main" id="{340E18F2-0D7D-BFA6-0805-4C3CACAA4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7" name="Ovaal 5136">
                      <a:extLst>
                        <a:ext uri="{FF2B5EF4-FFF2-40B4-BE49-F238E27FC236}">
                          <a16:creationId xmlns:a16="http://schemas.microsoft.com/office/drawing/2014/main" id="{E1229374-89D3-38A6-48E4-401A404552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8" name="Ovaal 5137">
                      <a:extLst>
                        <a:ext uri="{FF2B5EF4-FFF2-40B4-BE49-F238E27FC236}">
                          <a16:creationId xmlns:a16="http://schemas.microsoft.com/office/drawing/2014/main" id="{5A1A2AD2-8C43-A6F2-8A57-BD557A17B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9" name="Ovaal 5138">
                      <a:extLst>
                        <a:ext uri="{FF2B5EF4-FFF2-40B4-BE49-F238E27FC236}">
                          <a16:creationId xmlns:a16="http://schemas.microsoft.com/office/drawing/2014/main" id="{AFD1B4BA-938C-01E7-6E1C-1B9BD22628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40" name="Ovaal 5139">
                      <a:extLst>
                        <a:ext uri="{FF2B5EF4-FFF2-40B4-BE49-F238E27FC236}">
                          <a16:creationId xmlns:a16="http://schemas.microsoft.com/office/drawing/2014/main" id="{8D67102D-DC69-CAD3-1BA4-0C67AB5123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69" name="Groep 5068">
                  <a:extLst>
                    <a:ext uri="{FF2B5EF4-FFF2-40B4-BE49-F238E27FC236}">
                      <a16:creationId xmlns:a16="http://schemas.microsoft.com/office/drawing/2014/main" id="{9F6CECCF-F342-CFD6-8AE1-B0DF6329F2D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22" name="Groep 5121">
                    <a:extLst>
                      <a:ext uri="{FF2B5EF4-FFF2-40B4-BE49-F238E27FC236}">
                        <a16:creationId xmlns:a16="http://schemas.microsoft.com/office/drawing/2014/main" id="{45F99D19-FC7C-5BFA-FADD-FD7EE08FB9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29" name="Ovaal 5128">
                      <a:extLst>
                        <a:ext uri="{FF2B5EF4-FFF2-40B4-BE49-F238E27FC236}">
                          <a16:creationId xmlns:a16="http://schemas.microsoft.com/office/drawing/2014/main" id="{E75728F2-EF88-47CF-9ED3-AE69A70AE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0" name="Ovaal 5129">
                      <a:extLst>
                        <a:ext uri="{FF2B5EF4-FFF2-40B4-BE49-F238E27FC236}">
                          <a16:creationId xmlns:a16="http://schemas.microsoft.com/office/drawing/2014/main" id="{AC2194F8-2E12-8D31-9E01-965F4DFD2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1" name="Ovaal 5130">
                      <a:extLst>
                        <a:ext uri="{FF2B5EF4-FFF2-40B4-BE49-F238E27FC236}">
                          <a16:creationId xmlns:a16="http://schemas.microsoft.com/office/drawing/2014/main" id="{964B3089-E06C-9FE3-EC27-65E98883D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2" name="Ovaal 5131">
                      <a:extLst>
                        <a:ext uri="{FF2B5EF4-FFF2-40B4-BE49-F238E27FC236}">
                          <a16:creationId xmlns:a16="http://schemas.microsoft.com/office/drawing/2014/main" id="{11B8D7E4-FDB7-50B1-3088-B30DEED6C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3" name="Ovaal 5132">
                      <a:extLst>
                        <a:ext uri="{FF2B5EF4-FFF2-40B4-BE49-F238E27FC236}">
                          <a16:creationId xmlns:a16="http://schemas.microsoft.com/office/drawing/2014/main" id="{06D5851B-0248-4171-B3F0-EC736F0D2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23" name="Groep 5122">
                    <a:extLst>
                      <a:ext uri="{FF2B5EF4-FFF2-40B4-BE49-F238E27FC236}">
                        <a16:creationId xmlns:a16="http://schemas.microsoft.com/office/drawing/2014/main" id="{46058E78-0490-EC2D-E656-086C9A5441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24" name="Ovaal 5123">
                      <a:extLst>
                        <a:ext uri="{FF2B5EF4-FFF2-40B4-BE49-F238E27FC236}">
                          <a16:creationId xmlns:a16="http://schemas.microsoft.com/office/drawing/2014/main" id="{262CDC40-1F95-8A06-8C00-6FB64D638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5" name="Ovaal 5124">
                      <a:extLst>
                        <a:ext uri="{FF2B5EF4-FFF2-40B4-BE49-F238E27FC236}">
                          <a16:creationId xmlns:a16="http://schemas.microsoft.com/office/drawing/2014/main" id="{43B486E1-4C8C-0F64-659D-08D1E0169C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6" name="Ovaal 5125">
                      <a:extLst>
                        <a:ext uri="{FF2B5EF4-FFF2-40B4-BE49-F238E27FC236}">
                          <a16:creationId xmlns:a16="http://schemas.microsoft.com/office/drawing/2014/main" id="{5A984F78-4661-90F1-44F0-3414FFB2F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7" name="Ovaal 5126">
                      <a:extLst>
                        <a:ext uri="{FF2B5EF4-FFF2-40B4-BE49-F238E27FC236}">
                          <a16:creationId xmlns:a16="http://schemas.microsoft.com/office/drawing/2014/main" id="{42213EF7-1891-314B-9E18-63E6DC44F9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8" name="Ovaal 5127">
                      <a:extLst>
                        <a:ext uri="{FF2B5EF4-FFF2-40B4-BE49-F238E27FC236}">
                          <a16:creationId xmlns:a16="http://schemas.microsoft.com/office/drawing/2014/main" id="{132D1278-4C2D-868A-F4A5-54B1B7878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0" name="Groep 5069">
                  <a:extLst>
                    <a:ext uri="{FF2B5EF4-FFF2-40B4-BE49-F238E27FC236}">
                      <a16:creationId xmlns:a16="http://schemas.microsoft.com/office/drawing/2014/main" id="{0C97E86E-F884-270A-1980-78BA97C916B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10" name="Groep 5109">
                    <a:extLst>
                      <a:ext uri="{FF2B5EF4-FFF2-40B4-BE49-F238E27FC236}">
                        <a16:creationId xmlns:a16="http://schemas.microsoft.com/office/drawing/2014/main" id="{FACDF524-2F2E-FB53-4AAF-051D3271C70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17" name="Ovaal 5116">
                      <a:extLst>
                        <a:ext uri="{FF2B5EF4-FFF2-40B4-BE49-F238E27FC236}">
                          <a16:creationId xmlns:a16="http://schemas.microsoft.com/office/drawing/2014/main" id="{78C8EE95-DCA9-885F-F866-42529BC64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8" name="Ovaal 5117">
                      <a:extLst>
                        <a:ext uri="{FF2B5EF4-FFF2-40B4-BE49-F238E27FC236}">
                          <a16:creationId xmlns:a16="http://schemas.microsoft.com/office/drawing/2014/main" id="{AE1F308A-D9D2-1C8B-037B-FCA65678DC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9" name="Ovaal 5118">
                      <a:extLst>
                        <a:ext uri="{FF2B5EF4-FFF2-40B4-BE49-F238E27FC236}">
                          <a16:creationId xmlns:a16="http://schemas.microsoft.com/office/drawing/2014/main" id="{4931CB76-A139-DA8C-D7E6-C2CBE243B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0" name="Ovaal 5119">
                      <a:extLst>
                        <a:ext uri="{FF2B5EF4-FFF2-40B4-BE49-F238E27FC236}">
                          <a16:creationId xmlns:a16="http://schemas.microsoft.com/office/drawing/2014/main" id="{A6CE86FA-4A54-9D6C-D063-0CAFBE771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1" name="Ovaal 5120">
                      <a:extLst>
                        <a:ext uri="{FF2B5EF4-FFF2-40B4-BE49-F238E27FC236}">
                          <a16:creationId xmlns:a16="http://schemas.microsoft.com/office/drawing/2014/main" id="{95E1915D-C08E-ED9B-2FCD-9DAA5A849C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111" name="Groep 5110">
                    <a:extLst>
                      <a:ext uri="{FF2B5EF4-FFF2-40B4-BE49-F238E27FC236}">
                        <a16:creationId xmlns:a16="http://schemas.microsoft.com/office/drawing/2014/main" id="{2583A7CB-CA73-8DBF-2D2F-2BA8879DA2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12" name="Ovaal 5111">
                      <a:extLst>
                        <a:ext uri="{FF2B5EF4-FFF2-40B4-BE49-F238E27FC236}">
                          <a16:creationId xmlns:a16="http://schemas.microsoft.com/office/drawing/2014/main" id="{503058E7-1A96-E3F0-44FB-924695E3A8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3" name="Ovaal 5112">
                      <a:extLst>
                        <a:ext uri="{FF2B5EF4-FFF2-40B4-BE49-F238E27FC236}">
                          <a16:creationId xmlns:a16="http://schemas.microsoft.com/office/drawing/2014/main" id="{3408D73F-AEF9-5C6D-8246-25F1C5055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4" name="Ovaal 5113">
                      <a:extLst>
                        <a:ext uri="{FF2B5EF4-FFF2-40B4-BE49-F238E27FC236}">
                          <a16:creationId xmlns:a16="http://schemas.microsoft.com/office/drawing/2014/main" id="{0BEC6B0A-14D0-1852-9740-B8C08B876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5" name="Ovaal 5114">
                      <a:extLst>
                        <a:ext uri="{FF2B5EF4-FFF2-40B4-BE49-F238E27FC236}">
                          <a16:creationId xmlns:a16="http://schemas.microsoft.com/office/drawing/2014/main" id="{DBDBD2C8-0F3C-3F6C-BC17-4B877F092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16" name="Ovaal 5115">
                      <a:extLst>
                        <a:ext uri="{FF2B5EF4-FFF2-40B4-BE49-F238E27FC236}">
                          <a16:creationId xmlns:a16="http://schemas.microsoft.com/office/drawing/2014/main" id="{4A56F789-EC88-DCC7-96CC-7B6388608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1" name="Groep 5070">
                  <a:extLst>
                    <a:ext uri="{FF2B5EF4-FFF2-40B4-BE49-F238E27FC236}">
                      <a16:creationId xmlns:a16="http://schemas.microsoft.com/office/drawing/2014/main" id="{F942CB85-C22D-D1F3-0DB3-B7D33A79F9A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98" name="Groep 5097">
                    <a:extLst>
                      <a:ext uri="{FF2B5EF4-FFF2-40B4-BE49-F238E27FC236}">
                        <a16:creationId xmlns:a16="http://schemas.microsoft.com/office/drawing/2014/main" id="{6041270C-2DD2-B0E5-FE11-49CA5E7031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5" name="Ovaal 5104">
                      <a:extLst>
                        <a:ext uri="{FF2B5EF4-FFF2-40B4-BE49-F238E27FC236}">
                          <a16:creationId xmlns:a16="http://schemas.microsoft.com/office/drawing/2014/main" id="{978E01B9-140A-0778-BF2F-4425ACA7D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6" name="Ovaal 5105">
                      <a:extLst>
                        <a:ext uri="{FF2B5EF4-FFF2-40B4-BE49-F238E27FC236}">
                          <a16:creationId xmlns:a16="http://schemas.microsoft.com/office/drawing/2014/main" id="{8CF567F5-F30E-B08D-C1B9-880DD5529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7" name="Ovaal 5106">
                      <a:extLst>
                        <a:ext uri="{FF2B5EF4-FFF2-40B4-BE49-F238E27FC236}">
                          <a16:creationId xmlns:a16="http://schemas.microsoft.com/office/drawing/2014/main" id="{827DBBF4-8991-ACA6-FE91-13EBFFB77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8" name="Ovaal 5107">
                      <a:extLst>
                        <a:ext uri="{FF2B5EF4-FFF2-40B4-BE49-F238E27FC236}">
                          <a16:creationId xmlns:a16="http://schemas.microsoft.com/office/drawing/2014/main" id="{AD328BAF-197D-AEBE-61E6-85CB88A4F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9" name="Ovaal 5108">
                      <a:extLst>
                        <a:ext uri="{FF2B5EF4-FFF2-40B4-BE49-F238E27FC236}">
                          <a16:creationId xmlns:a16="http://schemas.microsoft.com/office/drawing/2014/main" id="{71F4EA81-1EEF-56E8-F76C-1D575C727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99" name="Groep 5098">
                    <a:extLst>
                      <a:ext uri="{FF2B5EF4-FFF2-40B4-BE49-F238E27FC236}">
                        <a16:creationId xmlns:a16="http://schemas.microsoft.com/office/drawing/2014/main" id="{15D3B6FA-936B-2CFD-7DE6-4CFBAE9ED1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00" name="Ovaal 5099">
                      <a:extLst>
                        <a:ext uri="{FF2B5EF4-FFF2-40B4-BE49-F238E27FC236}">
                          <a16:creationId xmlns:a16="http://schemas.microsoft.com/office/drawing/2014/main" id="{6029D106-9B58-B62D-D640-D2A552EC5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1" name="Ovaal 5100">
                      <a:extLst>
                        <a:ext uri="{FF2B5EF4-FFF2-40B4-BE49-F238E27FC236}">
                          <a16:creationId xmlns:a16="http://schemas.microsoft.com/office/drawing/2014/main" id="{EA8341E9-DD6E-41EF-ABA6-CC063BAED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2" name="Ovaal 5101">
                      <a:extLst>
                        <a:ext uri="{FF2B5EF4-FFF2-40B4-BE49-F238E27FC236}">
                          <a16:creationId xmlns:a16="http://schemas.microsoft.com/office/drawing/2014/main" id="{F7AB7AD2-10D9-CA5D-B31F-1EA07CA52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3" name="Ovaal 5102">
                      <a:extLst>
                        <a:ext uri="{FF2B5EF4-FFF2-40B4-BE49-F238E27FC236}">
                          <a16:creationId xmlns:a16="http://schemas.microsoft.com/office/drawing/2014/main" id="{908173DC-FA2B-ABED-0C0F-E72896E6B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04" name="Ovaal 5103">
                      <a:extLst>
                        <a:ext uri="{FF2B5EF4-FFF2-40B4-BE49-F238E27FC236}">
                          <a16:creationId xmlns:a16="http://schemas.microsoft.com/office/drawing/2014/main" id="{19647F6B-4F60-DEDF-8A25-2AF3CC769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2" name="Groep 5071">
                  <a:extLst>
                    <a:ext uri="{FF2B5EF4-FFF2-40B4-BE49-F238E27FC236}">
                      <a16:creationId xmlns:a16="http://schemas.microsoft.com/office/drawing/2014/main" id="{1B919DA8-C239-DAB3-DDEF-01DE5CE9B8AB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86" name="Groep 5085">
                    <a:extLst>
                      <a:ext uri="{FF2B5EF4-FFF2-40B4-BE49-F238E27FC236}">
                        <a16:creationId xmlns:a16="http://schemas.microsoft.com/office/drawing/2014/main" id="{09777769-747B-5365-EABA-8047358378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93" name="Ovaal 5092">
                      <a:extLst>
                        <a:ext uri="{FF2B5EF4-FFF2-40B4-BE49-F238E27FC236}">
                          <a16:creationId xmlns:a16="http://schemas.microsoft.com/office/drawing/2014/main" id="{9D870401-1E15-26C5-D3F1-6E6AA80B5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4" name="Ovaal 5093">
                      <a:extLst>
                        <a:ext uri="{FF2B5EF4-FFF2-40B4-BE49-F238E27FC236}">
                          <a16:creationId xmlns:a16="http://schemas.microsoft.com/office/drawing/2014/main" id="{AADF4672-4F45-E4A8-877E-7C896F324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5" name="Ovaal 5094">
                      <a:extLst>
                        <a:ext uri="{FF2B5EF4-FFF2-40B4-BE49-F238E27FC236}">
                          <a16:creationId xmlns:a16="http://schemas.microsoft.com/office/drawing/2014/main" id="{22406348-DD1B-BE1E-B4B9-3C90F1E57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6" name="Ovaal 5095">
                      <a:extLst>
                        <a:ext uri="{FF2B5EF4-FFF2-40B4-BE49-F238E27FC236}">
                          <a16:creationId xmlns:a16="http://schemas.microsoft.com/office/drawing/2014/main" id="{357C7243-06F7-ECAB-D3FA-6A08C86C7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7" name="Ovaal 5096">
                      <a:extLst>
                        <a:ext uri="{FF2B5EF4-FFF2-40B4-BE49-F238E27FC236}">
                          <a16:creationId xmlns:a16="http://schemas.microsoft.com/office/drawing/2014/main" id="{BC7DC019-3D8E-2C2C-140E-484D2A04E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87" name="Groep 5086">
                    <a:extLst>
                      <a:ext uri="{FF2B5EF4-FFF2-40B4-BE49-F238E27FC236}">
                        <a16:creationId xmlns:a16="http://schemas.microsoft.com/office/drawing/2014/main" id="{B0A948A2-B601-5B28-99BC-77E7FA5111A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88" name="Ovaal 5087">
                      <a:extLst>
                        <a:ext uri="{FF2B5EF4-FFF2-40B4-BE49-F238E27FC236}">
                          <a16:creationId xmlns:a16="http://schemas.microsoft.com/office/drawing/2014/main" id="{B9A7B9C6-C874-8642-1C53-D701B09CD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9" name="Ovaal 5088">
                      <a:extLst>
                        <a:ext uri="{FF2B5EF4-FFF2-40B4-BE49-F238E27FC236}">
                          <a16:creationId xmlns:a16="http://schemas.microsoft.com/office/drawing/2014/main" id="{10E87EC2-B13E-DB6E-5868-FEFA97DC1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0" name="Ovaal 5089">
                      <a:extLst>
                        <a:ext uri="{FF2B5EF4-FFF2-40B4-BE49-F238E27FC236}">
                          <a16:creationId xmlns:a16="http://schemas.microsoft.com/office/drawing/2014/main" id="{F70F00CD-6C57-C6C6-02C3-66611919E3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1" name="Ovaal 5090">
                      <a:extLst>
                        <a:ext uri="{FF2B5EF4-FFF2-40B4-BE49-F238E27FC236}">
                          <a16:creationId xmlns:a16="http://schemas.microsoft.com/office/drawing/2014/main" id="{307AEA74-49D2-18DB-875C-7E9FB2C0BA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92" name="Ovaal 5091">
                      <a:extLst>
                        <a:ext uri="{FF2B5EF4-FFF2-40B4-BE49-F238E27FC236}">
                          <a16:creationId xmlns:a16="http://schemas.microsoft.com/office/drawing/2014/main" id="{5D649909-6556-035A-6DD3-0128A8CAC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073" name="Groep 5072">
                  <a:extLst>
                    <a:ext uri="{FF2B5EF4-FFF2-40B4-BE49-F238E27FC236}">
                      <a16:creationId xmlns:a16="http://schemas.microsoft.com/office/drawing/2014/main" id="{BFE0E29A-1A52-06CE-01BE-89524B7B314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074" name="Groep 5073">
                    <a:extLst>
                      <a:ext uri="{FF2B5EF4-FFF2-40B4-BE49-F238E27FC236}">
                        <a16:creationId xmlns:a16="http://schemas.microsoft.com/office/drawing/2014/main" id="{7568A744-8BAE-0F41-D256-41C6C412E0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81" name="Ovaal 5080">
                      <a:extLst>
                        <a:ext uri="{FF2B5EF4-FFF2-40B4-BE49-F238E27FC236}">
                          <a16:creationId xmlns:a16="http://schemas.microsoft.com/office/drawing/2014/main" id="{7DFFE505-DBCE-A97F-3E3B-2F7F5BAC7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2" name="Ovaal 5081">
                      <a:extLst>
                        <a:ext uri="{FF2B5EF4-FFF2-40B4-BE49-F238E27FC236}">
                          <a16:creationId xmlns:a16="http://schemas.microsoft.com/office/drawing/2014/main" id="{6B276017-652D-D41E-3510-7688EA2B8A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3" name="Ovaal 5082">
                      <a:extLst>
                        <a:ext uri="{FF2B5EF4-FFF2-40B4-BE49-F238E27FC236}">
                          <a16:creationId xmlns:a16="http://schemas.microsoft.com/office/drawing/2014/main" id="{A88C2E26-D5BE-1760-9B71-8CFF5FE3C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4" name="Ovaal 5083">
                      <a:extLst>
                        <a:ext uri="{FF2B5EF4-FFF2-40B4-BE49-F238E27FC236}">
                          <a16:creationId xmlns:a16="http://schemas.microsoft.com/office/drawing/2014/main" id="{21D6DB0C-2EEA-7403-8943-706B0319E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5" name="Ovaal 5084">
                      <a:extLst>
                        <a:ext uri="{FF2B5EF4-FFF2-40B4-BE49-F238E27FC236}">
                          <a16:creationId xmlns:a16="http://schemas.microsoft.com/office/drawing/2014/main" id="{6F0F5AC3-9FCF-0EC9-1C89-A5EA151A6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075" name="Groep 5074">
                    <a:extLst>
                      <a:ext uri="{FF2B5EF4-FFF2-40B4-BE49-F238E27FC236}">
                        <a16:creationId xmlns:a16="http://schemas.microsoft.com/office/drawing/2014/main" id="{D819341B-AB70-B26D-F7E3-EECFE8076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076" name="Ovaal 5075">
                      <a:extLst>
                        <a:ext uri="{FF2B5EF4-FFF2-40B4-BE49-F238E27FC236}">
                          <a16:creationId xmlns:a16="http://schemas.microsoft.com/office/drawing/2014/main" id="{DE4CA1A5-1770-943D-657D-E488C589B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7" name="Ovaal 5076">
                      <a:extLst>
                        <a:ext uri="{FF2B5EF4-FFF2-40B4-BE49-F238E27FC236}">
                          <a16:creationId xmlns:a16="http://schemas.microsoft.com/office/drawing/2014/main" id="{DA44895F-0327-2976-E2E1-ED37DCACD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8" name="Ovaal 5077">
                      <a:extLst>
                        <a:ext uri="{FF2B5EF4-FFF2-40B4-BE49-F238E27FC236}">
                          <a16:creationId xmlns:a16="http://schemas.microsoft.com/office/drawing/2014/main" id="{0EF89D8A-386E-A7AE-6FC9-2D1D6CC50E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79" name="Ovaal 5078">
                      <a:extLst>
                        <a:ext uri="{FF2B5EF4-FFF2-40B4-BE49-F238E27FC236}">
                          <a16:creationId xmlns:a16="http://schemas.microsoft.com/office/drawing/2014/main" id="{536E26E3-7B79-7187-11D0-E986098E0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080" name="Ovaal 5079">
                      <a:extLst>
                        <a:ext uri="{FF2B5EF4-FFF2-40B4-BE49-F238E27FC236}">
                          <a16:creationId xmlns:a16="http://schemas.microsoft.com/office/drawing/2014/main" id="{094B6013-1EA8-4320-F618-DF8652014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6742" name="Groep 6741">
            <a:extLst>
              <a:ext uri="{FF2B5EF4-FFF2-40B4-BE49-F238E27FC236}">
                <a16:creationId xmlns:a16="http://schemas.microsoft.com/office/drawing/2014/main" id="{865A3A13-9EDA-078D-49CE-1E443354CA2A}"/>
              </a:ext>
            </a:extLst>
          </p:cNvPr>
          <p:cNvGrpSpPr/>
          <p:nvPr/>
        </p:nvGrpSpPr>
        <p:grpSpPr>
          <a:xfrm>
            <a:off x="-2139328" y="0"/>
            <a:ext cx="11283328" cy="9000284"/>
            <a:chOff x="-2117134" y="-10446"/>
            <a:chExt cx="11283328" cy="9000284"/>
          </a:xfrm>
        </p:grpSpPr>
        <p:grpSp>
          <p:nvGrpSpPr>
            <p:cNvPr id="6743" name="Groep 6742">
              <a:extLst>
                <a:ext uri="{FF2B5EF4-FFF2-40B4-BE49-F238E27FC236}">
                  <a16:creationId xmlns:a16="http://schemas.microsoft.com/office/drawing/2014/main" id="{653954CC-A36B-8AC4-243F-B4B76D3D1C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4037" y="-1044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007" name="Groep 8006">
                <a:extLst>
                  <a:ext uri="{FF2B5EF4-FFF2-40B4-BE49-F238E27FC236}">
                    <a16:creationId xmlns:a16="http://schemas.microsoft.com/office/drawing/2014/main" id="{7C230F6E-B820-8529-72CD-BF6DAC8F7D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323" name="Groep 8322">
                  <a:extLst>
                    <a:ext uri="{FF2B5EF4-FFF2-40B4-BE49-F238E27FC236}">
                      <a16:creationId xmlns:a16="http://schemas.microsoft.com/office/drawing/2014/main" id="{DA54370A-5276-C4FB-2C8E-FE47FA5B4C9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415" name="Groep 8414">
                    <a:extLst>
                      <a:ext uri="{FF2B5EF4-FFF2-40B4-BE49-F238E27FC236}">
                        <a16:creationId xmlns:a16="http://schemas.microsoft.com/office/drawing/2014/main" id="{97220C3B-54F0-B3EC-C37D-FEED08E397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22" name="Ovaal 8421">
                      <a:extLst>
                        <a:ext uri="{FF2B5EF4-FFF2-40B4-BE49-F238E27FC236}">
                          <a16:creationId xmlns:a16="http://schemas.microsoft.com/office/drawing/2014/main" id="{4E845C22-1580-809C-89B2-FF086DE88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3" name="Ovaal 8422">
                      <a:extLst>
                        <a:ext uri="{FF2B5EF4-FFF2-40B4-BE49-F238E27FC236}">
                          <a16:creationId xmlns:a16="http://schemas.microsoft.com/office/drawing/2014/main" id="{8EA5FCB8-1B36-208D-64BE-F11F58FA0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4" name="Ovaal 8423">
                      <a:extLst>
                        <a:ext uri="{FF2B5EF4-FFF2-40B4-BE49-F238E27FC236}">
                          <a16:creationId xmlns:a16="http://schemas.microsoft.com/office/drawing/2014/main" id="{CCF6CF37-1641-FD04-2507-205797492C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5" name="Ovaal 8424">
                      <a:extLst>
                        <a:ext uri="{FF2B5EF4-FFF2-40B4-BE49-F238E27FC236}">
                          <a16:creationId xmlns:a16="http://schemas.microsoft.com/office/drawing/2014/main" id="{E1E8C25E-E920-CC12-8431-659B80723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6" name="Ovaal 8425">
                      <a:extLst>
                        <a:ext uri="{FF2B5EF4-FFF2-40B4-BE49-F238E27FC236}">
                          <a16:creationId xmlns:a16="http://schemas.microsoft.com/office/drawing/2014/main" id="{7B7CD39D-9A81-6361-850F-3926EF461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416" name="Groep 8415">
                    <a:extLst>
                      <a:ext uri="{FF2B5EF4-FFF2-40B4-BE49-F238E27FC236}">
                        <a16:creationId xmlns:a16="http://schemas.microsoft.com/office/drawing/2014/main" id="{B1145E61-9F00-367D-A436-52A60E6D1A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17" name="Ovaal 8416">
                      <a:extLst>
                        <a:ext uri="{FF2B5EF4-FFF2-40B4-BE49-F238E27FC236}">
                          <a16:creationId xmlns:a16="http://schemas.microsoft.com/office/drawing/2014/main" id="{50BCB7A6-75AA-2497-E4FC-90E4671E7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8" name="Ovaal 8417">
                      <a:extLst>
                        <a:ext uri="{FF2B5EF4-FFF2-40B4-BE49-F238E27FC236}">
                          <a16:creationId xmlns:a16="http://schemas.microsoft.com/office/drawing/2014/main" id="{BF982797-F79D-D981-827D-507273104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9" name="Ovaal 8418">
                      <a:extLst>
                        <a:ext uri="{FF2B5EF4-FFF2-40B4-BE49-F238E27FC236}">
                          <a16:creationId xmlns:a16="http://schemas.microsoft.com/office/drawing/2014/main" id="{8F808279-D4FC-D3D0-70AB-A86621B10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0" name="Ovaal 8419">
                      <a:extLst>
                        <a:ext uri="{FF2B5EF4-FFF2-40B4-BE49-F238E27FC236}">
                          <a16:creationId xmlns:a16="http://schemas.microsoft.com/office/drawing/2014/main" id="{0743FBC1-8E2C-6303-CA7A-B29B84FBC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1" name="Ovaal 8420">
                      <a:extLst>
                        <a:ext uri="{FF2B5EF4-FFF2-40B4-BE49-F238E27FC236}">
                          <a16:creationId xmlns:a16="http://schemas.microsoft.com/office/drawing/2014/main" id="{5DCEFAD7-4870-8447-B5FA-116360CD4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4" name="Groep 8323">
                  <a:extLst>
                    <a:ext uri="{FF2B5EF4-FFF2-40B4-BE49-F238E27FC236}">
                      <a16:creationId xmlns:a16="http://schemas.microsoft.com/office/drawing/2014/main" id="{52224847-76D0-909D-DCF3-0B3D39EB00F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403" name="Groep 8402">
                    <a:extLst>
                      <a:ext uri="{FF2B5EF4-FFF2-40B4-BE49-F238E27FC236}">
                        <a16:creationId xmlns:a16="http://schemas.microsoft.com/office/drawing/2014/main" id="{762F1B2D-BA9B-866C-0CE2-66ED231DDC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10" name="Ovaal 8409">
                      <a:extLst>
                        <a:ext uri="{FF2B5EF4-FFF2-40B4-BE49-F238E27FC236}">
                          <a16:creationId xmlns:a16="http://schemas.microsoft.com/office/drawing/2014/main" id="{DE94206C-DB9C-108E-72DB-DA8A0045E8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1" name="Ovaal 8410">
                      <a:extLst>
                        <a:ext uri="{FF2B5EF4-FFF2-40B4-BE49-F238E27FC236}">
                          <a16:creationId xmlns:a16="http://schemas.microsoft.com/office/drawing/2014/main" id="{2BF1EFDC-85C6-8F9E-1D4E-467438856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2" name="Ovaal 8411">
                      <a:extLst>
                        <a:ext uri="{FF2B5EF4-FFF2-40B4-BE49-F238E27FC236}">
                          <a16:creationId xmlns:a16="http://schemas.microsoft.com/office/drawing/2014/main" id="{BA7F5702-1345-8DD7-7E8C-D09CC652C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3" name="Ovaal 8412">
                      <a:extLst>
                        <a:ext uri="{FF2B5EF4-FFF2-40B4-BE49-F238E27FC236}">
                          <a16:creationId xmlns:a16="http://schemas.microsoft.com/office/drawing/2014/main" id="{205A7C7A-38AF-61B7-D782-E92FB279A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4" name="Ovaal 8413">
                      <a:extLst>
                        <a:ext uri="{FF2B5EF4-FFF2-40B4-BE49-F238E27FC236}">
                          <a16:creationId xmlns:a16="http://schemas.microsoft.com/office/drawing/2014/main" id="{1CA0520D-24EE-01D7-6E67-C4D4B7105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404" name="Groep 8403">
                    <a:extLst>
                      <a:ext uri="{FF2B5EF4-FFF2-40B4-BE49-F238E27FC236}">
                        <a16:creationId xmlns:a16="http://schemas.microsoft.com/office/drawing/2014/main" id="{108608D3-83B2-F44C-8E85-959E739228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05" name="Ovaal 8404">
                      <a:extLst>
                        <a:ext uri="{FF2B5EF4-FFF2-40B4-BE49-F238E27FC236}">
                          <a16:creationId xmlns:a16="http://schemas.microsoft.com/office/drawing/2014/main" id="{A2F8D652-EF89-1E2B-9154-4809F3457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6" name="Ovaal 8405">
                      <a:extLst>
                        <a:ext uri="{FF2B5EF4-FFF2-40B4-BE49-F238E27FC236}">
                          <a16:creationId xmlns:a16="http://schemas.microsoft.com/office/drawing/2014/main" id="{5F690C28-C5FB-3C65-EEF1-36F8B079F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7" name="Ovaal 8406">
                      <a:extLst>
                        <a:ext uri="{FF2B5EF4-FFF2-40B4-BE49-F238E27FC236}">
                          <a16:creationId xmlns:a16="http://schemas.microsoft.com/office/drawing/2014/main" id="{AEFF0DF4-675C-039E-E91C-98DDD403E9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8" name="Ovaal 8407">
                      <a:extLst>
                        <a:ext uri="{FF2B5EF4-FFF2-40B4-BE49-F238E27FC236}">
                          <a16:creationId xmlns:a16="http://schemas.microsoft.com/office/drawing/2014/main" id="{B571CF9D-E94E-DA52-70BE-FF2AF25B0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9" name="Ovaal 8408">
                      <a:extLst>
                        <a:ext uri="{FF2B5EF4-FFF2-40B4-BE49-F238E27FC236}">
                          <a16:creationId xmlns:a16="http://schemas.microsoft.com/office/drawing/2014/main" id="{B38FACB4-D190-78CC-0F00-D35BC4FEB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5" name="Groep 8324">
                  <a:extLst>
                    <a:ext uri="{FF2B5EF4-FFF2-40B4-BE49-F238E27FC236}">
                      <a16:creationId xmlns:a16="http://schemas.microsoft.com/office/drawing/2014/main" id="{C8E268CF-BECB-9861-BC02-FDB20B368D8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91" name="Groep 8390">
                    <a:extLst>
                      <a:ext uri="{FF2B5EF4-FFF2-40B4-BE49-F238E27FC236}">
                        <a16:creationId xmlns:a16="http://schemas.microsoft.com/office/drawing/2014/main" id="{1C1FAD99-DD74-2FA1-8948-5682E919E52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8" name="Ovaal 8397">
                      <a:extLst>
                        <a:ext uri="{FF2B5EF4-FFF2-40B4-BE49-F238E27FC236}">
                          <a16:creationId xmlns:a16="http://schemas.microsoft.com/office/drawing/2014/main" id="{75E95B39-0E52-E22E-8019-043EC69FC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9" name="Ovaal 8398">
                      <a:extLst>
                        <a:ext uri="{FF2B5EF4-FFF2-40B4-BE49-F238E27FC236}">
                          <a16:creationId xmlns:a16="http://schemas.microsoft.com/office/drawing/2014/main" id="{EAB284B1-43CF-3C91-1F2C-BD5961676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0" name="Ovaal 8399">
                      <a:extLst>
                        <a:ext uri="{FF2B5EF4-FFF2-40B4-BE49-F238E27FC236}">
                          <a16:creationId xmlns:a16="http://schemas.microsoft.com/office/drawing/2014/main" id="{A28704C7-0A44-1FEB-9938-6418224EA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1" name="Ovaal 8400">
                      <a:extLst>
                        <a:ext uri="{FF2B5EF4-FFF2-40B4-BE49-F238E27FC236}">
                          <a16:creationId xmlns:a16="http://schemas.microsoft.com/office/drawing/2014/main" id="{398D7DC6-4D42-446C-CCA7-3C8E700937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2" name="Ovaal 8401">
                      <a:extLst>
                        <a:ext uri="{FF2B5EF4-FFF2-40B4-BE49-F238E27FC236}">
                          <a16:creationId xmlns:a16="http://schemas.microsoft.com/office/drawing/2014/main" id="{65C7569A-4E30-1C36-F15D-5A1CAA2C6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92" name="Groep 8391">
                    <a:extLst>
                      <a:ext uri="{FF2B5EF4-FFF2-40B4-BE49-F238E27FC236}">
                        <a16:creationId xmlns:a16="http://schemas.microsoft.com/office/drawing/2014/main" id="{74AD3B82-6E1E-B23D-2216-D75AB5F3BB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93" name="Ovaal 8392">
                      <a:extLst>
                        <a:ext uri="{FF2B5EF4-FFF2-40B4-BE49-F238E27FC236}">
                          <a16:creationId xmlns:a16="http://schemas.microsoft.com/office/drawing/2014/main" id="{DFDEADE2-E6DF-9F7C-96E1-BDAF845E6A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4" name="Ovaal 8393">
                      <a:extLst>
                        <a:ext uri="{FF2B5EF4-FFF2-40B4-BE49-F238E27FC236}">
                          <a16:creationId xmlns:a16="http://schemas.microsoft.com/office/drawing/2014/main" id="{74FA6C21-2976-B659-58A0-6614CF364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5" name="Ovaal 8394">
                      <a:extLst>
                        <a:ext uri="{FF2B5EF4-FFF2-40B4-BE49-F238E27FC236}">
                          <a16:creationId xmlns:a16="http://schemas.microsoft.com/office/drawing/2014/main" id="{B68F45EF-D8C1-704F-4010-7AF6600C0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6" name="Ovaal 8395">
                      <a:extLst>
                        <a:ext uri="{FF2B5EF4-FFF2-40B4-BE49-F238E27FC236}">
                          <a16:creationId xmlns:a16="http://schemas.microsoft.com/office/drawing/2014/main" id="{4234A236-59EB-F85E-11E7-6BA22A2FC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7" name="Ovaal 8396">
                      <a:extLst>
                        <a:ext uri="{FF2B5EF4-FFF2-40B4-BE49-F238E27FC236}">
                          <a16:creationId xmlns:a16="http://schemas.microsoft.com/office/drawing/2014/main" id="{C6ACD057-F0F0-6F8F-3ABD-CD66C4004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6" name="Groep 8325">
                  <a:extLst>
                    <a:ext uri="{FF2B5EF4-FFF2-40B4-BE49-F238E27FC236}">
                      <a16:creationId xmlns:a16="http://schemas.microsoft.com/office/drawing/2014/main" id="{88183D90-838C-4399-78C7-C2E2471FEA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79" name="Groep 8378">
                    <a:extLst>
                      <a:ext uri="{FF2B5EF4-FFF2-40B4-BE49-F238E27FC236}">
                        <a16:creationId xmlns:a16="http://schemas.microsoft.com/office/drawing/2014/main" id="{1A1E32D9-BBC6-CAF3-CCBF-E4F66D49302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6" name="Ovaal 8385">
                      <a:extLst>
                        <a:ext uri="{FF2B5EF4-FFF2-40B4-BE49-F238E27FC236}">
                          <a16:creationId xmlns:a16="http://schemas.microsoft.com/office/drawing/2014/main" id="{AFEDDD1C-B60E-A307-26C5-61A6E5E76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7" name="Ovaal 8386">
                      <a:extLst>
                        <a:ext uri="{FF2B5EF4-FFF2-40B4-BE49-F238E27FC236}">
                          <a16:creationId xmlns:a16="http://schemas.microsoft.com/office/drawing/2014/main" id="{A6DCF2A2-52E0-63E2-E9FB-A2F6578EC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8" name="Ovaal 8387">
                      <a:extLst>
                        <a:ext uri="{FF2B5EF4-FFF2-40B4-BE49-F238E27FC236}">
                          <a16:creationId xmlns:a16="http://schemas.microsoft.com/office/drawing/2014/main" id="{74B76275-8CAA-AFCB-3F37-5FA6ABDE7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9" name="Ovaal 8388">
                      <a:extLst>
                        <a:ext uri="{FF2B5EF4-FFF2-40B4-BE49-F238E27FC236}">
                          <a16:creationId xmlns:a16="http://schemas.microsoft.com/office/drawing/2014/main" id="{E00A6948-9F65-8F1B-F0BC-D8EB8B53D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0" name="Ovaal 8389">
                      <a:extLst>
                        <a:ext uri="{FF2B5EF4-FFF2-40B4-BE49-F238E27FC236}">
                          <a16:creationId xmlns:a16="http://schemas.microsoft.com/office/drawing/2014/main" id="{34DD1125-D228-B885-2B1D-13B2A9C0F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80" name="Groep 8379">
                    <a:extLst>
                      <a:ext uri="{FF2B5EF4-FFF2-40B4-BE49-F238E27FC236}">
                        <a16:creationId xmlns:a16="http://schemas.microsoft.com/office/drawing/2014/main" id="{C8F62609-3A0F-4F31-3C37-D78A39D202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1" name="Ovaal 8380">
                      <a:extLst>
                        <a:ext uri="{FF2B5EF4-FFF2-40B4-BE49-F238E27FC236}">
                          <a16:creationId xmlns:a16="http://schemas.microsoft.com/office/drawing/2014/main" id="{101F6F41-A4ED-4BA1-AD2A-95E3DAFE78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2" name="Ovaal 8381">
                      <a:extLst>
                        <a:ext uri="{FF2B5EF4-FFF2-40B4-BE49-F238E27FC236}">
                          <a16:creationId xmlns:a16="http://schemas.microsoft.com/office/drawing/2014/main" id="{4A34ADE0-85B8-710B-3A8E-6D1CF2E7C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3" name="Ovaal 8382">
                      <a:extLst>
                        <a:ext uri="{FF2B5EF4-FFF2-40B4-BE49-F238E27FC236}">
                          <a16:creationId xmlns:a16="http://schemas.microsoft.com/office/drawing/2014/main" id="{2DBC616E-2637-9220-60C3-62DC01E44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4" name="Ovaal 8383">
                      <a:extLst>
                        <a:ext uri="{FF2B5EF4-FFF2-40B4-BE49-F238E27FC236}">
                          <a16:creationId xmlns:a16="http://schemas.microsoft.com/office/drawing/2014/main" id="{AB104C5D-E640-0ACF-6A3C-65D8341F7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85" name="Ovaal 8384">
                      <a:extLst>
                        <a:ext uri="{FF2B5EF4-FFF2-40B4-BE49-F238E27FC236}">
                          <a16:creationId xmlns:a16="http://schemas.microsoft.com/office/drawing/2014/main" id="{4F54BC7A-96CC-87B1-6803-6A3738CF0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7" name="Groep 8326">
                  <a:extLst>
                    <a:ext uri="{FF2B5EF4-FFF2-40B4-BE49-F238E27FC236}">
                      <a16:creationId xmlns:a16="http://schemas.microsoft.com/office/drawing/2014/main" id="{41C802E5-A0CF-94AB-D160-6FFD7BAEFDD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67" name="Groep 8366">
                    <a:extLst>
                      <a:ext uri="{FF2B5EF4-FFF2-40B4-BE49-F238E27FC236}">
                        <a16:creationId xmlns:a16="http://schemas.microsoft.com/office/drawing/2014/main" id="{21E8C400-D850-CE63-339D-C54DDD7A702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74" name="Ovaal 8373">
                      <a:extLst>
                        <a:ext uri="{FF2B5EF4-FFF2-40B4-BE49-F238E27FC236}">
                          <a16:creationId xmlns:a16="http://schemas.microsoft.com/office/drawing/2014/main" id="{20BA955E-44EE-B9E3-38B4-730E4117D5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5" name="Ovaal 8374">
                      <a:extLst>
                        <a:ext uri="{FF2B5EF4-FFF2-40B4-BE49-F238E27FC236}">
                          <a16:creationId xmlns:a16="http://schemas.microsoft.com/office/drawing/2014/main" id="{90CACE47-EDFB-5E62-5E86-8384C5AE8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6" name="Ovaal 8375">
                      <a:extLst>
                        <a:ext uri="{FF2B5EF4-FFF2-40B4-BE49-F238E27FC236}">
                          <a16:creationId xmlns:a16="http://schemas.microsoft.com/office/drawing/2014/main" id="{856BBAE6-5D94-C928-3827-CBE801611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7" name="Ovaal 8376">
                      <a:extLst>
                        <a:ext uri="{FF2B5EF4-FFF2-40B4-BE49-F238E27FC236}">
                          <a16:creationId xmlns:a16="http://schemas.microsoft.com/office/drawing/2014/main" id="{A388E98B-DFC8-F628-FF83-09A2AB8AED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8" name="Ovaal 8377">
                      <a:extLst>
                        <a:ext uri="{FF2B5EF4-FFF2-40B4-BE49-F238E27FC236}">
                          <a16:creationId xmlns:a16="http://schemas.microsoft.com/office/drawing/2014/main" id="{312B3F7D-1FF7-F379-82FF-31BC87619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68" name="Groep 8367">
                    <a:extLst>
                      <a:ext uri="{FF2B5EF4-FFF2-40B4-BE49-F238E27FC236}">
                        <a16:creationId xmlns:a16="http://schemas.microsoft.com/office/drawing/2014/main" id="{69C03A88-3F9A-D8C5-7007-3F4C60D4383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69" name="Ovaal 8368">
                      <a:extLst>
                        <a:ext uri="{FF2B5EF4-FFF2-40B4-BE49-F238E27FC236}">
                          <a16:creationId xmlns:a16="http://schemas.microsoft.com/office/drawing/2014/main" id="{CD80DF53-28CD-3A13-40FE-03A3DC0A1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0" name="Ovaal 8369">
                      <a:extLst>
                        <a:ext uri="{FF2B5EF4-FFF2-40B4-BE49-F238E27FC236}">
                          <a16:creationId xmlns:a16="http://schemas.microsoft.com/office/drawing/2014/main" id="{2CEDAE68-B92D-B72A-0B6E-06978BCD4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1" name="Ovaal 8370">
                      <a:extLst>
                        <a:ext uri="{FF2B5EF4-FFF2-40B4-BE49-F238E27FC236}">
                          <a16:creationId xmlns:a16="http://schemas.microsoft.com/office/drawing/2014/main" id="{240CD180-88C4-E35D-AB81-869780A03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2" name="Ovaal 8371">
                      <a:extLst>
                        <a:ext uri="{FF2B5EF4-FFF2-40B4-BE49-F238E27FC236}">
                          <a16:creationId xmlns:a16="http://schemas.microsoft.com/office/drawing/2014/main" id="{90FB5F9C-FD63-6CEE-B5ED-08D90D099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73" name="Ovaal 8372">
                      <a:extLst>
                        <a:ext uri="{FF2B5EF4-FFF2-40B4-BE49-F238E27FC236}">
                          <a16:creationId xmlns:a16="http://schemas.microsoft.com/office/drawing/2014/main" id="{6AD1D8B6-3621-B8B3-D68D-7FAF5881C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8" name="Groep 8327">
                  <a:extLst>
                    <a:ext uri="{FF2B5EF4-FFF2-40B4-BE49-F238E27FC236}">
                      <a16:creationId xmlns:a16="http://schemas.microsoft.com/office/drawing/2014/main" id="{06ABD53F-0189-6AD4-1BE4-F5AD071BB8C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55" name="Groep 8354">
                    <a:extLst>
                      <a:ext uri="{FF2B5EF4-FFF2-40B4-BE49-F238E27FC236}">
                        <a16:creationId xmlns:a16="http://schemas.microsoft.com/office/drawing/2014/main" id="{A6C65891-4F5F-E14B-2B11-34E3958386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62" name="Ovaal 8361">
                      <a:extLst>
                        <a:ext uri="{FF2B5EF4-FFF2-40B4-BE49-F238E27FC236}">
                          <a16:creationId xmlns:a16="http://schemas.microsoft.com/office/drawing/2014/main" id="{76AEB07F-0DB6-E536-D4B3-C8AA23F33E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3" name="Ovaal 8362">
                      <a:extLst>
                        <a:ext uri="{FF2B5EF4-FFF2-40B4-BE49-F238E27FC236}">
                          <a16:creationId xmlns:a16="http://schemas.microsoft.com/office/drawing/2014/main" id="{00193F4A-9761-05BD-BF2A-FA6FAD92D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4" name="Ovaal 8363">
                      <a:extLst>
                        <a:ext uri="{FF2B5EF4-FFF2-40B4-BE49-F238E27FC236}">
                          <a16:creationId xmlns:a16="http://schemas.microsoft.com/office/drawing/2014/main" id="{6379AF27-E711-0350-C7C4-8FB941091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5" name="Ovaal 8364">
                      <a:extLst>
                        <a:ext uri="{FF2B5EF4-FFF2-40B4-BE49-F238E27FC236}">
                          <a16:creationId xmlns:a16="http://schemas.microsoft.com/office/drawing/2014/main" id="{53ED3A95-B2E7-615E-FAD2-CEFB86F98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6" name="Ovaal 8365">
                      <a:extLst>
                        <a:ext uri="{FF2B5EF4-FFF2-40B4-BE49-F238E27FC236}">
                          <a16:creationId xmlns:a16="http://schemas.microsoft.com/office/drawing/2014/main" id="{A777BA2E-8C64-8DBF-1A44-53F8E0951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56" name="Groep 8355">
                    <a:extLst>
                      <a:ext uri="{FF2B5EF4-FFF2-40B4-BE49-F238E27FC236}">
                        <a16:creationId xmlns:a16="http://schemas.microsoft.com/office/drawing/2014/main" id="{57483841-4EB7-A7C0-7976-65654F56EF7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57" name="Ovaal 8356">
                      <a:extLst>
                        <a:ext uri="{FF2B5EF4-FFF2-40B4-BE49-F238E27FC236}">
                          <a16:creationId xmlns:a16="http://schemas.microsoft.com/office/drawing/2014/main" id="{8A16AEBA-3E21-85ED-784A-DCD3676B9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8" name="Ovaal 8357">
                      <a:extLst>
                        <a:ext uri="{FF2B5EF4-FFF2-40B4-BE49-F238E27FC236}">
                          <a16:creationId xmlns:a16="http://schemas.microsoft.com/office/drawing/2014/main" id="{CBFBC530-6210-9005-F162-3DE82F57E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9" name="Ovaal 8358">
                      <a:extLst>
                        <a:ext uri="{FF2B5EF4-FFF2-40B4-BE49-F238E27FC236}">
                          <a16:creationId xmlns:a16="http://schemas.microsoft.com/office/drawing/2014/main" id="{87FBF97B-03D7-085B-BC50-9D062A861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0" name="Ovaal 8359">
                      <a:extLst>
                        <a:ext uri="{FF2B5EF4-FFF2-40B4-BE49-F238E27FC236}">
                          <a16:creationId xmlns:a16="http://schemas.microsoft.com/office/drawing/2014/main" id="{C50684EE-5206-31DE-8AF4-619C476AB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61" name="Ovaal 8360">
                      <a:extLst>
                        <a:ext uri="{FF2B5EF4-FFF2-40B4-BE49-F238E27FC236}">
                          <a16:creationId xmlns:a16="http://schemas.microsoft.com/office/drawing/2014/main" id="{576CA7E7-D096-65F3-A63D-88779C221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29" name="Groep 8328">
                  <a:extLst>
                    <a:ext uri="{FF2B5EF4-FFF2-40B4-BE49-F238E27FC236}">
                      <a16:creationId xmlns:a16="http://schemas.microsoft.com/office/drawing/2014/main" id="{6CB99CF0-A9B9-23EC-9B2E-F338E363D5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43" name="Groep 8342">
                    <a:extLst>
                      <a:ext uri="{FF2B5EF4-FFF2-40B4-BE49-F238E27FC236}">
                        <a16:creationId xmlns:a16="http://schemas.microsoft.com/office/drawing/2014/main" id="{40351C72-7A5A-1C1B-6B3E-C14DF3A0F75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50" name="Ovaal 8349">
                      <a:extLst>
                        <a:ext uri="{FF2B5EF4-FFF2-40B4-BE49-F238E27FC236}">
                          <a16:creationId xmlns:a16="http://schemas.microsoft.com/office/drawing/2014/main" id="{044F48A1-F27C-65EF-D92F-C0123E460B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1" name="Ovaal 8350">
                      <a:extLst>
                        <a:ext uri="{FF2B5EF4-FFF2-40B4-BE49-F238E27FC236}">
                          <a16:creationId xmlns:a16="http://schemas.microsoft.com/office/drawing/2014/main" id="{E1ED1395-EF0D-0271-3BD6-5E85EA369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2" name="Ovaal 8351">
                      <a:extLst>
                        <a:ext uri="{FF2B5EF4-FFF2-40B4-BE49-F238E27FC236}">
                          <a16:creationId xmlns:a16="http://schemas.microsoft.com/office/drawing/2014/main" id="{1BB57BFA-515F-4B95-1230-14693272E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3" name="Ovaal 8352">
                      <a:extLst>
                        <a:ext uri="{FF2B5EF4-FFF2-40B4-BE49-F238E27FC236}">
                          <a16:creationId xmlns:a16="http://schemas.microsoft.com/office/drawing/2014/main" id="{DC66865D-B8A4-7B2C-554F-0732A2C6C2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4" name="Ovaal 8353">
                      <a:extLst>
                        <a:ext uri="{FF2B5EF4-FFF2-40B4-BE49-F238E27FC236}">
                          <a16:creationId xmlns:a16="http://schemas.microsoft.com/office/drawing/2014/main" id="{3FC138FA-A437-0DBE-3EB2-A016314C5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44" name="Groep 8343">
                    <a:extLst>
                      <a:ext uri="{FF2B5EF4-FFF2-40B4-BE49-F238E27FC236}">
                        <a16:creationId xmlns:a16="http://schemas.microsoft.com/office/drawing/2014/main" id="{09C09638-ED71-688A-08D5-A378EA9EFE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45" name="Ovaal 8344">
                      <a:extLst>
                        <a:ext uri="{FF2B5EF4-FFF2-40B4-BE49-F238E27FC236}">
                          <a16:creationId xmlns:a16="http://schemas.microsoft.com/office/drawing/2014/main" id="{921A9BAC-4E14-37F6-15FA-39BD7684F3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6" name="Ovaal 8345">
                      <a:extLst>
                        <a:ext uri="{FF2B5EF4-FFF2-40B4-BE49-F238E27FC236}">
                          <a16:creationId xmlns:a16="http://schemas.microsoft.com/office/drawing/2014/main" id="{758ED7A6-FCED-7933-CD7F-4534C1398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7" name="Ovaal 8346">
                      <a:extLst>
                        <a:ext uri="{FF2B5EF4-FFF2-40B4-BE49-F238E27FC236}">
                          <a16:creationId xmlns:a16="http://schemas.microsoft.com/office/drawing/2014/main" id="{DC1CF68F-F680-6AD3-C347-77B69C273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8" name="Ovaal 8347">
                      <a:extLst>
                        <a:ext uri="{FF2B5EF4-FFF2-40B4-BE49-F238E27FC236}">
                          <a16:creationId xmlns:a16="http://schemas.microsoft.com/office/drawing/2014/main" id="{983174CF-310D-BB51-B627-8557A11A4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9" name="Ovaal 8348">
                      <a:extLst>
                        <a:ext uri="{FF2B5EF4-FFF2-40B4-BE49-F238E27FC236}">
                          <a16:creationId xmlns:a16="http://schemas.microsoft.com/office/drawing/2014/main" id="{E87A5671-F405-86D2-5FC5-D69D0E5A7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330" name="Groep 8329">
                  <a:extLst>
                    <a:ext uri="{FF2B5EF4-FFF2-40B4-BE49-F238E27FC236}">
                      <a16:creationId xmlns:a16="http://schemas.microsoft.com/office/drawing/2014/main" id="{7E72B476-279B-D14D-8245-C334B250C7A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31" name="Groep 8330">
                    <a:extLst>
                      <a:ext uri="{FF2B5EF4-FFF2-40B4-BE49-F238E27FC236}">
                        <a16:creationId xmlns:a16="http://schemas.microsoft.com/office/drawing/2014/main" id="{4B05C7FF-D029-60CB-6EE3-E87CD8E89F4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38" name="Ovaal 8337">
                      <a:extLst>
                        <a:ext uri="{FF2B5EF4-FFF2-40B4-BE49-F238E27FC236}">
                          <a16:creationId xmlns:a16="http://schemas.microsoft.com/office/drawing/2014/main" id="{5E6DA200-63F2-95A4-6D59-6E2AE1E91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9" name="Ovaal 8338">
                      <a:extLst>
                        <a:ext uri="{FF2B5EF4-FFF2-40B4-BE49-F238E27FC236}">
                          <a16:creationId xmlns:a16="http://schemas.microsoft.com/office/drawing/2014/main" id="{36C50F30-D2B2-D09E-C176-0DC3E4FD7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0" name="Ovaal 8339">
                      <a:extLst>
                        <a:ext uri="{FF2B5EF4-FFF2-40B4-BE49-F238E27FC236}">
                          <a16:creationId xmlns:a16="http://schemas.microsoft.com/office/drawing/2014/main" id="{5420104B-D9FF-D08E-463A-A96A55511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1" name="Ovaal 8340">
                      <a:extLst>
                        <a:ext uri="{FF2B5EF4-FFF2-40B4-BE49-F238E27FC236}">
                          <a16:creationId xmlns:a16="http://schemas.microsoft.com/office/drawing/2014/main" id="{A6340715-D36D-3A41-075C-2B32E6320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2" name="Ovaal 8341">
                      <a:extLst>
                        <a:ext uri="{FF2B5EF4-FFF2-40B4-BE49-F238E27FC236}">
                          <a16:creationId xmlns:a16="http://schemas.microsoft.com/office/drawing/2014/main" id="{1450557C-33E7-AA00-D949-19C517019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32" name="Groep 8331">
                    <a:extLst>
                      <a:ext uri="{FF2B5EF4-FFF2-40B4-BE49-F238E27FC236}">
                        <a16:creationId xmlns:a16="http://schemas.microsoft.com/office/drawing/2014/main" id="{F70CACE8-2391-313F-4AE1-EAF760FB019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33" name="Ovaal 8332">
                      <a:extLst>
                        <a:ext uri="{FF2B5EF4-FFF2-40B4-BE49-F238E27FC236}">
                          <a16:creationId xmlns:a16="http://schemas.microsoft.com/office/drawing/2014/main" id="{47C42AE2-4D13-0E79-0C9C-5F8E567181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4" name="Ovaal 8333">
                      <a:extLst>
                        <a:ext uri="{FF2B5EF4-FFF2-40B4-BE49-F238E27FC236}">
                          <a16:creationId xmlns:a16="http://schemas.microsoft.com/office/drawing/2014/main" id="{CC84236D-9498-C315-FF09-C1FECCAB3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5" name="Ovaal 8334">
                      <a:extLst>
                        <a:ext uri="{FF2B5EF4-FFF2-40B4-BE49-F238E27FC236}">
                          <a16:creationId xmlns:a16="http://schemas.microsoft.com/office/drawing/2014/main" id="{B83A4427-EBFF-76B1-A08B-FCDF09291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6" name="Ovaal 8335">
                      <a:extLst>
                        <a:ext uri="{FF2B5EF4-FFF2-40B4-BE49-F238E27FC236}">
                          <a16:creationId xmlns:a16="http://schemas.microsoft.com/office/drawing/2014/main" id="{8A094460-3481-ABBC-FB6C-1C83A4DFE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7" name="Ovaal 8336">
                      <a:extLst>
                        <a:ext uri="{FF2B5EF4-FFF2-40B4-BE49-F238E27FC236}">
                          <a16:creationId xmlns:a16="http://schemas.microsoft.com/office/drawing/2014/main" id="{42DA2FCE-04EA-222B-D68B-B7D17212C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08" name="Groep 8007">
                <a:extLst>
                  <a:ext uri="{FF2B5EF4-FFF2-40B4-BE49-F238E27FC236}">
                    <a16:creationId xmlns:a16="http://schemas.microsoft.com/office/drawing/2014/main" id="{68F01CB5-8FE7-DF37-0250-81861BF5B4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8219" name="Groep 8218">
                  <a:extLst>
                    <a:ext uri="{FF2B5EF4-FFF2-40B4-BE49-F238E27FC236}">
                      <a16:creationId xmlns:a16="http://schemas.microsoft.com/office/drawing/2014/main" id="{6963618A-F6DC-93BF-4826-ACBF76969CD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11" name="Groep 8310">
                    <a:extLst>
                      <a:ext uri="{FF2B5EF4-FFF2-40B4-BE49-F238E27FC236}">
                        <a16:creationId xmlns:a16="http://schemas.microsoft.com/office/drawing/2014/main" id="{AE15CDF7-B3C1-B996-BF95-3BE95A15523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8" name="Ovaal 8317">
                      <a:extLst>
                        <a:ext uri="{FF2B5EF4-FFF2-40B4-BE49-F238E27FC236}">
                          <a16:creationId xmlns:a16="http://schemas.microsoft.com/office/drawing/2014/main" id="{7242A8B7-B1D6-6075-45D5-6E5EE2CAA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9" name="Ovaal 8318">
                      <a:extLst>
                        <a:ext uri="{FF2B5EF4-FFF2-40B4-BE49-F238E27FC236}">
                          <a16:creationId xmlns:a16="http://schemas.microsoft.com/office/drawing/2014/main" id="{F68D5E99-1E49-66A7-CAE7-153E4D94B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0" name="Ovaal 8319">
                      <a:extLst>
                        <a:ext uri="{FF2B5EF4-FFF2-40B4-BE49-F238E27FC236}">
                          <a16:creationId xmlns:a16="http://schemas.microsoft.com/office/drawing/2014/main" id="{C3249485-BA20-E601-F263-0C8B9A156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1" name="Ovaal 8320">
                      <a:extLst>
                        <a:ext uri="{FF2B5EF4-FFF2-40B4-BE49-F238E27FC236}">
                          <a16:creationId xmlns:a16="http://schemas.microsoft.com/office/drawing/2014/main" id="{061524DF-4F92-51BE-E96C-09033BE90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2" name="Ovaal 8321">
                      <a:extLst>
                        <a:ext uri="{FF2B5EF4-FFF2-40B4-BE49-F238E27FC236}">
                          <a16:creationId xmlns:a16="http://schemas.microsoft.com/office/drawing/2014/main" id="{D420D345-F1D3-7880-431E-E3E2AE8E7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12" name="Groep 8311">
                    <a:extLst>
                      <a:ext uri="{FF2B5EF4-FFF2-40B4-BE49-F238E27FC236}">
                        <a16:creationId xmlns:a16="http://schemas.microsoft.com/office/drawing/2014/main" id="{BFEDF72E-9343-B643-89ED-C85E1FB5FB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3" name="Ovaal 8312">
                      <a:extLst>
                        <a:ext uri="{FF2B5EF4-FFF2-40B4-BE49-F238E27FC236}">
                          <a16:creationId xmlns:a16="http://schemas.microsoft.com/office/drawing/2014/main" id="{B29263AE-C7FE-116A-5ED3-19689AF48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4" name="Ovaal 8313">
                      <a:extLst>
                        <a:ext uri="{FF2B5EF4-FFF2-40B4-BE49-F238E27FC236}">
                          <a16:creationId xmlns:a16="http://schemas.microsoft.com/office/drawing/2014/main" id="{F1E26320-2B07-0ACF-39F3-55D6C26BD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5" name="Ovaal 8314">
                      <a:extLst>
                        <a:ext uri="{FF2B5EF4-FFF2-40B4-BE49-F238E27FC236}">
                          <a16:creationId xmlns:a16="http://schemas.microsoft.com/office/drawing/2014/main" id="{4BB5DC5A-9161-6268-6BA8-39C1FBE91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6" name="Ovaal 8315">
                      <a:extLst>
                        <a:ext uri="{FF2B5EF4-FFF2-40B4-BE49-F238E27FC236}">
                          <a16:creationId xmlns:a16="http://schemas.microsoft.com/office/drawing/2014/main" id="{DBA823D6-2C00-CD64-C055-A477676F9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7" name="Ovaal 8316">
                      <a:extLst>
                        <a:ext uri="{FF2B5EF4-FFF2-40B4-BE49-F238E27FC236}">
                          <a16:creationId xmlns:a16="http://schemas.microsoft.com/office/drawing/2014/main" id="{E14C8BDC-6654-E05B-E784-C7664C5776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0" name="Groep 8219">
                  <a:extLst>
                    <a:ext uri="{FF2B5EF4-FFF2-40B4-BE49-F238E27FC236}">
                      <a16:creationId xmlns:a16="http://schemas.microsoft.com/office/drawing/2014/main" id="{687E2582-2AC3-FE9C-836B-FF1E392E5D6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99" name="Groep 8298">
                    <a:extLst>
                      <a:ext uri="{FF2B5EF4-FFF2-40B4-BE49-F238E27FC236}">
                        <a16:creationId xmlns:a16="http://schemas.microsoft.com/office/drawing/2014/main" id="{656A5BC5-3BFE-13F0-37EF-12006A801B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06" name="Ovaal 8305">
                      <a:extLst>
                        <a:ext uri="{FF2B5EF4-FFF2-40B4-BE49-F238E27FC236}">
                          <a16:creationId xmlns:a16="http://schemas.microsoft.com/office/drawing/2014/main" id="{FEFE1D17-A72E-F099-D8DF-677D805B0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7" name="Ovaal 8306">
                      <a:extLst>
                        <a:ext uri="{FF2B5EF4-FFF2-40B4-BE49-F238E27FC236}">
                          <a16:creationId xmlns:a16="http://schemas.microsoft.com/office/drawing/2014/main" id="{76FF091D-C048-F220-7319-B5FB36243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8" name="Ovaal 8307">
                      <a:extLst>
                        <a:ext uri="{FF2B5EF4-FFF2-40B4-BE49-F238E27FC236}">
                          <a16:creationId xmlns:a16="http://schemas.microsoft.com/office/drawing/2014/main" id="{16427FC1-4311-961A-39A2-F88866E4A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9" name="Ovaal 8308">
                      <a:extLst>
                        <a:ext uri="{FF2B5EF4-FFF2-40B4-BE49-F238E27FC236}">
                          <a16:creationId xmlns:a16="http://schemas.microsoft.com/office/drawing/2014/main" id="{AE64574B-6EA1-EF85-F5CC-4B0F72CA7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10" name="Ovaal 8309">
                      <a:extLst>
                        <a:ext uri="{FF2B5EF4-FFF2-40B4-BE49-F238E27FC236}">
                          <a16:creationId xmlns:a16="http://schemas.microsoft.com/office/drawing/2014/main" id="{1088344E-FAFC-2D29-3091-4F7B756D1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00" name="Groep 8299">
                    <a:extLst>
                      <a:ext uri="{FF2B5EF4-FFF2-40B4-BE49-F238E27FC236}">
                        <a16:creationId xmlns:a16="http://schemas.microsoft.com/office/drawing/2014/main" id="{D7A0FECF-5293-C30D-9886-C407DB982A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01" name="Ovaal 8300">
                      <a:extLst>
                        <a:ext uri="{FF2B5EF4-FFF2-40B4-BE49-F238E27FC236}">
                          <a16:creationId xmlns:a16="http://schemas.microsoft.com/office/drawing/2014/main" id="{8204A6CD-A60C-EB87-9E1A-FD3777A5AD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2" name="Ovaal 8301">
                      <a:extLst>
                        <a:ext uri="{FF2B5EF4-FFF2-40B4-BE49-F238E27FC236}">
                          <a16:creationId xmlns:a16="http://schemas.microsoft.com/office/drawing/2014/main" id="{6B6250A0-AEDB-5EAD-A074-AA729EC13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3" name="Ovaal 8302">
                      <a:extLst>
                        <a:ext uri="{FF2B5EF4-FFF2-40B4-BE49-F238E27FC236}">
                          <a16:creationId xmlns:a16="http://schemas.microsoft.com/office/drawing/2014/main" id="{9BAC832F-CBBF-2504-2F71-19D08F0AC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4" name="Ovaal 8303">
                      <a:extLst>
                        <a:ext uri="{FF2B5EF4-FFF2-40B4-BE49-F238E27FC236}">
                          <a16:creationId xmlns:a16="http://schemas.microsoft.com/office/drawing/2014/main" id="{384BA57D-469B-E72F-BB37-15655DDF7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5" name="Ovaal 8304">
                      <a:extLst>
                        <a:ext uri="{FF2B5EF4-FFF2-40B4-BE49-F238E27FC236}">
                          <a16:creationId xmlns:a16="http://schemas.microsoft.com/office/drawing/2014/main" id="{B5F9B146-B0B3-2E65-53EA-082784641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1" name="Groep 8220">
                  <a:extLst>
                    <a:ext uri="{FF2B5EF4-FFF2-40B4-BE49-F238E27FC236}">
                      <a16:creationId xmlns:a16="http://schemas.microsoft.com/office/drawing/2014/main" id="{01DE840A-80AE-D946-EE78-C069840B0A1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87" name="Groep 8286">
                    <a:extLst>
                      <a:ext uri="{FF2B5EF4-FFF2-40B4-BE49-F238E27FC236}">
                        <a16:creationId xmlns:a16="http://schemas.microsoft.com/office/drawing/2014/main" id="{0E3DE4B8-DDE2-5D03-5C1E-99096FE6AB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94" name="Ovaal 8293">
                      <a:extLst>
                        <a:ext uri="{FF2B5EF4-FFF2-40B4-BE49-F238E27FC236}">
                          <a16:creationId xmlns:a16="http://schemas.microsoft.com/office/drawing/2014/main" id="{A11B2996-37DD-45A4-69C0-FD40CAB33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5" name="Ovaal 8294">
                      <a:extLst>
                        <a:ext uri="{FF2B5EF4-FFF2-40B4-BE49-F238E27FC236}">
                          <a16:creationId xmlns:a16="http://schemas.microsoft.com/office/drawing/2014/main" id="{0A3A2E11-D78F-BC45-1A4F-ADA5E53CBB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6" name="Ovaal 8295">
                      <a:extLst>
                        <a:ext uri="{FF2B5EF4-FFF2-40B4-BE49-F238E27FC236}">
                          <a16:creationId xmlns:a16="http://schemas.microsoft.com/office/drawing/2014/main" id="{B977B1BD-C482-E1FD-50D5-B8D85A393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7" name="Ovaal 8296">
                      <a:extLst>
                        <a:ext uri="{FF2B5EF4-FFF2-40B4-BE49-F238E27FC236}">
                          <a16:creationId xmlns:a16="http://schemas.microsoft.com/office/drawing/2014/main" id="{C9C83921-D6EC-A882-CEAC-2F59C2BF0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8" name="Ovaal 8297">
                      <a:extLst>
                        <a:ext uri="{FF2B5EF4-FFF2-40B4-BE49-F238E27FC236}">
                          <a16:creationId xmlns:a16="http://schemas.microsoft.com/office/drawing/2014/main" id="{36A5C238-AC55-D315-BC6F-3B17DACD0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88" name="Groep 8287">
                    <a:extLst>
                      <a:ext uri="{FF2B5EF4-FFF2-40B4-BE49-F238E27FC236}">
                        <a16:creationId xmlns:a16="http://schemas.microsoft.com/office/drawing/2014/main" id="{745807E9-798D-CA97-FE70-C2170E3D70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89" name="Ovaal 8288">
                      <a:extLst>
                        <a:ext uri="{FF2B5EF4-FFF2-40B4-BE49-F238E27FC236}">
                          <a16:creationId xmlns:a16="http://schemas.microsoft.com/office/drawing/2014/main" id="{BE8660DC-A1A8-782C-6BA9-4266290A3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0" name="Ovaal 8289">
                      <a:extLst>
                        <a:ext uri="{FF2B5EF4-FFF2-40B4-BE49-F238E27FC236}">
                          <a16:creationId xmlns:a16="http://schemas.microsoft.com/office/drawing/2014/main" id="{534D974B-F423-013D-C898-EE0A3A828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1" name="Ovaal 8290">
                      <a:extLst>
                        <a:ext uri="{FF2B5EF4-FFF2-40B4-BE49-F238E27FC236}">
                          <a16:creationId xmlns:a16="http://schemas.microsoft.com/office/drawing/2014/main" id="{14E65BDF-B502-1451-4707-5541607EF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2" name="Ovaal 8291">
                      <a:extLst>
                        <a:ext uri="{FF2B5EF4-FFF2-40B4-BE49-F238E27FC236}">
                          <a16:creationId xmlns:a16="http://schemas.microsoft.com/office/drawing/2014/main" id="{E9A45851-73C9-391B-F02C-44D559371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3" name="Ovaal 8292">
                      <a:extLst>
                        <a:ext uri="{FF2B5EF4-FFF2-40B4-BE49-F238E27FC236}">
                          <a16:creationId xmlns:a16="http://schemas.microsoft.com/office/drawing/2014/main" id="{DDAAE4BD-1258-C89C-B0CA-BAB7B4255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2" name="Groep 8221">
                  <a:extLst>
                    <a:ext uri="{FF2B5EF4-FFF2-40B4-BE49-F238E27FC236}">
                      <a16:creationId xmlns:a16="http://schemas.microsoft.com/office/drawing/2014/main" id="{0CF3C7C6-8DEB-BAB3-0A3E-9F826AB244C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75" name="Groep 8274">
                    <a:extLst>
                      <a:ext uri="{FF2B5EF4-FFF2-40B4-BE49-F238E27FC236}">
                        <a16:creationId xmlns:a16="http://schemas.microsoft.com/office/drawing/2014/main" id="{1B4F72DD-454D-E05E-FA29-14E7498B73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82" name="Ovaal 8281">
                      <a:extLst>
                        <a:ext uri="{FF2B5EF4-FFF2-40B4-BE49-F238E27FC236}">
                          <a16:creationId xmlns:a16="http://schemas.microsoft.com/office/drawing/2014/main" id="{1100BEDE-49B7-1DD8-E9AD-0589D89AF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3" name="Ovaal 8282">
                      <a:extLst>
                        <a:ext uri="{FF2B5EF4-FFF2-40B4-BE49-F238E27FC236}">
                          <a16:creationId xmlns:a16="http://schemas.microsoft.com/office/drawing/2014/main" id="{9CBA88F5-91B2-FFE6-F612-F4C67F1E0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4" name="Ovaal 8283">
                      <a:extLst>
                        <a:ext uri="{FF2B5EF4-FFF2-40B4-BE49-F238E27FC236}">
                          <a16:creationId xmlns:a16="http://schemas.microsoft.com/office/drawing/2014/main" id="{FE1B9827-4029-2686-D75F-6AF5E98BF8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5" name="Ovaal 8284">
                      <a:extLst>
                        <a:ext uri="{FF2B5EF4-FFF2-40B4-BE49-F238E27FC236}">
                          <a16:creationId xmlns:a16="http://schemas.microsoft.com/office/drawing/2014/main" id="{9C39EC3B-54CD-6F1B-6849-0F565DCF1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6" name="Ovaal 8285">
                      <a:extLst>
                        <a:ext uri="{FF2B5EF4-FFF2-40B4-BE49-F238E27FC236}">
                          <a16:creationId xmlns:a16="http://schemas.microsoft.com/office/drawing/2014/main" id="{9012B049-1690-174E-8A2D-1A93D60E4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76" name="Groep 8275">
                    <a:extLst>
                      <a:ext uri="{FF2B5EF4-FFF2-40B4-BE49-F238E27FC236}">
                        <a16:creationId xmlns:a16="http://schemas.microsoft.com/office/drawing/2014/main" id="{1A51B93F-B081-7944-D823-9B54EE1F068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7" name="Ovaal 8276">
                      <a:extLst>
                        <a:ext uri="{FF2B5EF4-FFF2-40B4-BE49-F238E27FC236}">
                          <a16:creationId xmlns:a16="http://schemas.microsoft.com/office/drawing/2014/main" id="{81FF701B-9A96-B311-A8A2-37010AD1D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8" name="Ovaal 8277">
                      <a:extLst>
                        <a:ext uri="{FF2B5EF4-FFF2-40B4-BE49-F238E27FC236}">
                          <a16:creationId xmlns:a16="http://schemas.microsoft.com/office/drawing/2014/main" id="{A422B865-D813-BCE9-6F25-8567D510E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9" name="Ovaal 8278">
                      <a:extLst>
                        <a:ext uri="{FF2B5EF4-FFF2-40B4-BE49-F238E27FC236}">
                          <a16:creationId xmlns:a16="http://schemas.microsoft.com/office/drawing/2014/main" id="{83FF851D-A959-B7AB-FF62-B8A661D86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0" name="Ovaal 8279">
                      <a:extLst>
                        <a:ext uri="{FF2B5EF4-FFF2-40B4-BE49-F238E27FC236}">
                          <a16:creationId xmlns:a16="http://schemas.microsoft.com/office/drawing/2014/main" id="{9EA22963-F2FB-8090-2BBD-548544BEA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1" name="Ovaal 8280">
                      <a:extLst>
                        <a:ext uri="{FF2B5EF4-FFF2-40B4-BE49-F238E27FC236}">
                          <a16:creationId xmlns:a16="http://schemas.microsoft.com/office/drawing/2014/main" id="{1C18D740-B6F7-90E8-3484-23D3E43BD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3" name="Groep 8222">
                  <a:extLst>
                    <a:ext uri="{FF2B5EF4-FFF2-40B4-BE49-F238E27FC236}">
                      <a16:creationId xmlns:a16="http://schemas.microsoft.com/office/drawing/2014/main" id="{48398359-7512-2F6D-6A8B-5DAE26C7B09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8263" name="Groep 8262">
                    <a:extLst>
                      <a:ext uri="{FF2B5EF4-FFF2-40B4-BE49-F238E27FC236}">
                        <a16:creationId xmlns:a16="http://schemas.microsoft.com/office/drawing/2014/main" id="{D819EB35-BEB9-8905-202F-8426E35DBAF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70" name="Ovaal 8269">
                      <a:extLst>
                        <a:ext uri="{FF2B5EF4-FFF2-40B4-BE49-F238E27FC236}">
                          <a16:creationId xmlns:a16="http://schemas.microsoft.com/office/drawing/2014/main" id="{2917DE68-8F6A-4598-DCBF-15DA057F8B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1" name="Ovaal 8270">
                      <a:extLst>
                        <a:ext uri="{FF2B5EF4-FFF2-40B4-BE49-F238E27FC236}">
                          <a16:creationId xmlns:a16="http://schemas.microsoft.com/office/drawing/2014/main" id="{D23A4854-5550-A338-F675-BCAC125E5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2" name="Ovaal 8271">
                      <a:extLst>
                        <a:ext uri="{FF2B5EF4-FFF2-40B4-BE49-F238E27FC236}">
                          <a16:creationId xmlns:a16="http://schemas.microsoft.com/office/drawing/2014/main" id="{633FFF94-BF12-0210-013E-8886BA1C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3" name="Ovaal 8272">
                      <a:extLst>
                        <a:ext uri="{FF2B5EF4-FFF2-40B4-BE49-F238E27FC236}">
                          <a16:creationId xmlns:a16="http://schemas.microsoft.com/office/drawing/2014/main" id="{3DBB99E4-1C29-E42D-EFDB-6A5DFB9B2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4" name="Ovaal 8273">
                      <a:extLst>
                        <a:ext uri="{FF2B5EF4-FFF2-40B4-BE49-F238E27FC236}">
                          <a16:creationId xmlns:a16="http://schemas.microsoft.com/office/drawing/2014/main" id="{54A5C509-C1F0-941D-9DFF-0B10FA361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64" name="Groep 8263">
                    <a:extLst>
                      <a:ext uri="{FF2B5EF4-FFF2-40B4-BE49-F238E27FC236}">
                        <a16:creationId xmlns:a16="http://schemas.microsoft.com/office/drawing/2014/main" id="{55D24652-3F6D-3BC3-EA3D-CA12B73316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8265" name="Ovaal 8264">
                      <a:extLst>
                        <a:ext uri="{FF2B5EF4-FFF2-40B4-BE49-F238E27FC236}">
                          <a16:creationId xmlns:a16="http://schemas.microsoft.com/office/drawing/2014/main" id="{F8FE749D-3CEF-45A7-317B-7BA7019D2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6" name="Ovaal 8265">
                      <a:extLst>
                        <a:ext uri="{FF2B5EF4-FFF2-40B4-BE49-F238E27FC236}">
                          <a16:creationId xmlns:a16="http://schemas.microsoft.com/office/drawing/2014/main" id="{290D7D40-F602-8485-C2F2-2DD7E7496E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7" name="Ovaal 8266">
                      <a:extLst>
                        <a:ext uri="{FF2B5EF4-FFF2-40B4-BE49-F238E27FC236}">
                          <a16:creationId xmlns:a16="http://schemas.microsoft.com/office/drawing/2014/main" id="{95FD2146-136A-67CC-7968-DFB6AE3D29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8" name="Ovaal 8267">
                      <a:extLst>
                        <a:ext uri="{FF2B5EF4-FFF2-40B4-BE49-F238E27FC236}">
                          <a16:creationId xmlns:a16="http://schemas.microsoft.com/office/drawing/2014/main" id="{9DB34E08-3897-C796-B846-F7A0D6E1E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9" name="Ovaal 8268">
                      <a:extLst>
                        <a:ext uri="{FF2B5EF4-FFF2-40B4-BE49-F238E27FC236}">
                          <a16:creationId xmlns:a16="http://schemas.microsoft.com/office/drawing/2014/main" id="{A5D6F08C-59DC-E9D3-4021-B6A03E19A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4" name="Groep 8223">
                  <a:extLst>
                    <a:ext uri="{FF2B5EF4-FFF2-40B4-BE49-F238E27FC236}">
                      <a16:creationId xmlns:a16="http://schemas.microsoft.com/office/drawing/2014/main" id="{DBAA0C06-6AC7-388C-036A-6B06289AA23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51" name="Groep 8250">
                    <a:extLst>
                      <a:ext uri="{FF2B5EF4-FFF2-40B4-BE49-F238E27FC236}">
                        <a16:creationId xmlns:a16="http://schemas.microsoft.com/office/drawing/2014/main" id="{81583057-EE49-9938-B6D4-C445DB27C6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58" name="Ovaal 8257">
                      <a:extLst>
                        <a:ext uri="{FF2B5EF4-FFF2-40B4-BE49-F238E27FC236}">
                          <a16:creationId xmlns:a16="http://schemas.microsoft.com/office/drawing/2014/main" id="{A1DA194F-F0CA-2F97-07A2-4B7CCA37D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9" name="Ovaal 8258">
                      <a:extLst>
                        <a:ext uri="{FF2B5EF4-FFF2-40B4-BE49-F238E27FC236}">
                          <a16:creationId xmlns:a16="http://schemas.microsoft.com/office/drawing/2014/main" id="{782563D3-1476-B56D-4FCF-4FC381901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0" name="Ovaal 8259">
                      <a:extLst>
                        <a:ext uri="{FF2B5EF4-FFF2-40B4-BE49-F238E27FC236}">
                          <a16:creationId xmlns:a16="http://schemas.microsoft.com/office/drawing/2014/main" id="{A61D9F34-4F23-42A5-8DA1-EB4F30930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1" name="Ovaal 8260">
                      <a:extLst>
                        <a:ext uri="{FF2B5EF4-FFF2-40B4-BE49-F238E27FC236}">
                          <a16:creationId xmlns:a16="http://schemas.microsoft.com/office/drawing/2014/main" id="{5A208ECA-BC5A-22BB-4EAB-B5EB521AEB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62" name="Ovaal 8261">
                      <a:extLst>
                        <a:ext uri="{FF2B5EF4-FFF2-40B4-BE49-F238E27FC236}">
                          <a16:creationId xmlns:a16="http://schemas.microsoft.com/office/drawing/2014/main" id="{572E8542-2BE9-91F9-E262-5171F15CA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52" name="Groep 8251">
                    <a:extLst>
                      <a:ext uri="{FF2B5EF4-FFF2-40B4-BE49-F238E27FC236}">
                        <a16:creationId xmlns:a16="http://schemas.microsoft.com/office/drawing/2014/main" id="{8F95116A-10B7-C6C1-9C74-D20CA2CF77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53" name="Ovaal 8252">
                      <a:extLst>
                        <a:ext uri="{FF2B5EF4-FFF2-40B4-BE49-F238E27FC236}">
                          <a16:creationId xmlns:a16="http://schemas.microsoft.com/office/drawing/2014/main" id="{27043F98-F0F2-4E9E-84F7-23A3BD04F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4" name="Ovaal 8253">
                      <a:extLst>
                        <a:ext uri="{FF2B5EF4-FFF2-40B4-BE49-F238E27FC236}">
                          <a16:creationId xmlns:a16="http://schemas.microsoft.com/office/drawing/2014/main" id="{75B8C959-A92F-18C6-74E5-847FC68D8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5" name="Ovaal 8254">
                      <a:extLst>
                        <a:ext uri="{FF2B5EF4-FFF2-40B4-BE49-F238E27FC236}">
                          <a16:creationId xmlns:a16="http://schemas.microsoft.com/office/drawing/2014/main" id="{7A6D2B1F-C0E6-EB73-98EA-1B0BC18E0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6" name="Ovaal 8255">
                      <a:extLst>
                        <a:ext uri="{FF2B5EF4-FFF2-40B4-BE49-F238E27FC236}">
                          <a16:creationId xmlns:a16="http://schemas.microsoft.com/office/drawing/2014/main" id="{7BC2DA8E-E9A4-F1DD-CFC3-3156ADA926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7" name="Ovaal 8256">
                      <a:extLst>
                        <a:ext uri="{FF2B5EF4-FFF2-40B4-BE49-F238E27FC236}">
                          <a16:creationId xmlns:a16="http://schemas.microsoft.com/office/drawing/2014/main" id="{C2A664C8-9148-C9ED-6EB1-2B689B7F5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5" name="Groep 8224">
                  <a:extLst>
                    <a:ext uri="{FF2B5EF4-FFF2-40B4-BE49-F238E27FC236}">
                      <a16:creationId xmlns:a16="http://schemas.microsoft.com/office/drawing/2014/main" id="{F3DDD9C1-AE9B-6918-14CD-7ECDF2BEA62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39" name="Groep 8238">
                    <a:extLst>
                      <a:ext uri="{FF2B5EF4-FFF2-40B4-BE49-F238E27FC236}">
                        <a16:creationId xmlns:a16="http://schemas.microsoft.com/office/drawing/2014/main" id="{A316E14A-E024-4476-F129-D5D21953FC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46" name="Ovaal 8245">
                      <a:extLst>
                        <a:ext uri="{FF2B5EF4-FFF2-40B4-BE49-F238E27FC236}">
                          <a16:creationId xmlns:a16="http://schemas.microsoft.com/office/drawing/2014/main" id="{A42549F6-0862-CA3B-B196-F787E5B05C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7" name="Ovaal 8246">
                      <a:extLst>
                        <a:ext uri="{FF2B5EF4-FFF2-40B4-BE49-F238E27FC236}">
                          <a16:creationId xmlns:a16="http://schemas.microsoft.com/office/drawing/2014/main" id="{A29BBF01-B9B4-503D-34A9-C85984E24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8" name="Ovaal 8247">
                      <a:extLst>
                        <a:ext uri="{FF2B5EF4-FFF2-40B4-BE49-F238E27FC236}">
                          <a16:creationId xmlns:a16="http://schemas.microsoft.com/office/drawing/2014/main" id="{2FB589E2-1805-968F-DCB5-AFCC9F2BC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9" name="Ovaal 8248">
                      <a:extLst>
                        <a:ext uri="{FF2B5EF4-FFF2-40B4-BE49-F238E27FC236}">
                          <a16:creationId xmlns:a16="http://schemas.microsoft.com/office/drawing/2014/main" id="{5EFEF28A-A10B-3575-4539-37ED7A4C5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50" name="Ovaal 8249">
                      <a:extLst>
                        <a:ext uri="{FF2B5EF4-FFF2-40B4-BE49-F238E27FC236}">
                          <a16:creationId xmlns:a16="http://schemas.microsoft.com/office/drawing/2014/main" id="{BABF9A23-D2BF-CF13-5E7F-037C1B724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40" name="Groep 8239">
                    <a:extLst>
                      <a:ext uri="{FF2B5EF4-FFF2-40B4-BE49-F238E27FC236}">
                        <a16:creationId xmlns:a16="http://schemas.microsoft.com/office/drawing/2014/main" id="{CD9170FE-C4A1-7F73-220A-CCB605A7DC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41" name="Ovaal 8240">
                      <a:extLst>
                        <a:ext uri="{FF2B5EF4-FFF2-40B4-BE49-F238E27FC236}">
                          <a16:creationId xmlns:a16="http://schemas.microsoft.com/office/drawing/2014/main" id="{D171388E-8418-4E44-7513-778B7C1D8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2" name="Ovaal 8241">
                      <a:extLst>
                        <a:ext uri="{FF2B5EF4-FFF2-40B4-BE49-F238E27FC236}">
                          <a16:creationId xmlns:a16="http://schemas.microsoft.com/office/drawing/2014/main" id="{6244ADEE-2850-985A-69FB-A08C20D07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3" name="Ovaal 8242">
                      <a:extLst>
                        <a:ext uri="{FF2B5EF4-FFF2-40B4-BE49-F238E27FC236}">
                          <a16:creationId xmlns:a16="http://schemas.microsoft.com/office/drawing/2014/main" id="{F0BC38B1-93F2-FD4A-35B0-DBF8CC5C9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4" name="Ovaal 8243">
                      <a:extLst>
                        <a:ext uri="{FF2B5EF4-FFF2-40B4-BE49-F238E27FC236}">
                          <a16:creationId xmlns:a16="http://schemas.microsoft.com/office/drawing/2014/main" id="{48F79564-850A-1767-5955-B5665DE21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45" name="Ovaal 8244">
                      <a:extLst>
                        <a:ext uri="{FF2B5EF4-FFF2-40B4-BE49-F238E27FC236}">
                          <a16:creationId xmlns:a16="http://schemas.microsoft.com/office/drawing/2014/main" id="{507B540E-148A-AC0D-C731-703703B3F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226" name="Groep 8225">
                  <a:extLst>
                    <a:ext uri="{FF2B5EF4-FFF2-40B4-BE49-F238E27FC236}">
                      <a16:creationId xmlns:a16="http://schemas.microsoft.com/office/drawing/2014/main" id="{2F7C28B8-F2E9-DBB2-8C26-5A6D37A3613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27" name="Groep 8226">
                    <a:extLst>
                      <a:ext uri="{FF2B5EF4-FFF2-40B4-BE49-F238E27FC236}">
                        <a16:creationId xmlns:a16="http://schemas.microsoft.com/office/drawing/2014/main" id="{34754E7E-4547-3C75-9944-3C20AC03341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34" name="Ovaal 8233">
                      <a:extLst>
                        <a:ext uri="{FF2B5EF4-FFF2-40B4-BE49-F238E27FC236}">
                          <a16:creationId xmlns:a16="http://schemas.microsoft.com/office/drawing/2014/main" id="{D294EB69-AA8A-E51B-2425-1575AE173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5" name="Ovaal 8234">
                      <a:extLst>
                        <a:ext uri="{FF2B5EF4-FFF2-40B4-BE49-F238E27FC236}">
                          <a16:creationId xmlns:a16="http://schemas.microsoft.com/office/drawing/2014/main" id="{137210F1-DF59-9533-50D6-98852B240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6" name="Ovaal 8235">
                      <a:extLst>
                        <a:ext uri="{FF2B5EF4-FFF2-40B4-BE49-F238E27FC236}">
                          <a16:creationId xmlns:a16="http://schemas.microsoft.com/office/drawing/2014/main" id="{C6B5D569-2C0A-8136-AEE4-4B8BB1D80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7" name="Ovaal 8236">
                      <a:extLst>
                        <a:ext uri="{FF2B5EF4-FFF2-40B4-BE49-F238E27FC236}">
                          <a16:creationId xmlns:a16="http://schemas.microsoft.com/office/drawing/2014/main" id="{9618E82F-EED5-7A1F-2E2E-94F8DF536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8" name="Ovaal 8237">
                      <a:extLst>
                        <a:ext uri="{FF2B5EF4-FFF2-40B4-BE49-F238E27FC236}">
                          <a16:creationId xmlns:a16="http://schemas.microsoft.com/office/drawing/2014/main" id="{CFE4CF6E-937A-EACA-5B5B-636D6F86A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28" name="Groep 8227">
                    <a:extLst>
                      <a:ext uri="{FF2B5EF4-FFF2-40B4-BE49-F238E27FC236}">
                        <a16:creationId xmlns:a16="http://schemas.microsoft.com/office/drawing/2014/main" id="{2304D427-2567-CD37-38C5-B0D0D48F388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29" name="Ovaal 8228">
                      <a:extLst>
                        <a:ext uri="{FF2B5EF4-FFF2-40B4-BE49-F238E27FC236}">
                          <a16:creationId xmlns:a16="http://schemas.microsoft.com/office/drawing/2014/main" id="{0E2D946F-2BFB-7F7C-EA60-8E43AB27D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0" name="Ovaal 8229">
                      <a:extLst>
                        <a:ext uri="{FF2B5EF4-FFF2-40B4-BE49-F238E27FC236}">
                          <a16:creationId xmlns:a16="http://schemas.microsoft.com/office/drawing/2014/main" id="{3FE43958-1F60-99C9-10D7-699B87AA5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1" name="Ovaal 8230">
                      <a:extLst>
                        <a:ext uri="{FF2B5EF4-FFF2-40B4-BE49-F238E27FC236}">
                          <a16:creationId xmlns:a16="http://schemas.microsoft.com/office/drawing/2014/main" id="{3000BB0C-6829-6062-1A87-4B4D451DB2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2" name="Ovaal 8231">
                      <a:extLst>
                        <a:ext uri="{FF2B5EF4-FFF2-40B4-BE49-F238E27FC236}">
                          <a16:creationId xmlns:a16="http://schemas.microsoft.com/office/drawing/2014/main" id="{424CAF89-AC7F-FE3A-5DBC-B7114FD04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3" name="Ovaal 8232">
                      <a:extLst>
                        <a:ext uri="{FF2B5EF4-FFF2-40B4-BE49-F238E27FC236}">
                          <a16:creationId xmlns:a16="http://schemas.microsoft.com/office/drawing/2014/main" id="{CDB1A87F-30AA-69ED-D6EB-7A4AE71549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09" name="Groep 8008">
                <a:extLst>
                  <a:ext uri="{FF2B5EF4-FFF2-40B4-BE49-F238E27FC236}">
                    <a16:creationId xmlns:a16="http://schemas.microsoft.com/office/drawing/2014/main" id="{62437F5B-6CE5-CA46-FFB2-7A3D974ACEC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115" name="Groep 8114">
                  <a:extLst>
                    <a:ext uri="{FF2B5EF4-FFF2-40B4-BE49-F238E27FC236}">
                      <a16:creationId xmlns:a16="http://schemas.microsoft.com/office/drawing/2014/main" id="{09C7637D-D7E5-5D31-89C4-33BF38B6116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07" name="Groep 8206">
                    <a:extLst>
                      <a:ext uri="{FF2B5EF4-FFF2-40B4-BE49-F238E27FC236}">
                        <a16:creationId xmlns:a16="http://schemas.microsoft.com/office/drawing/2014/main" id="{1699DF91-C47E-C092-7401-304AAC23C8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14" name="Ovaal 8213">
                      <a:extLst>
                        <a:ext uri="{FF2B5EF4-FFF2-40B4-BE49-F238E27FC236}">
                          <a16:creationId xmlns:a16="http://schemas.microsoft.com/office/drawing/2014/main" id="{F5EB73F2-ACDB-313E-A753-BD8FB3AE9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5" name="Ovaal 8214">
                      <a:extLst>
                        <a:ext uri="{FF2B5EF4-FFF2-40B4-BE49-F238E27FC236}">
                          <a16:creationId xmlns:a16="http://schemas.microsoft.com/office/drawing/2014/main" id="{C36BA52A-FE37-29FE-D669-56FBB7F1A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6" name="Ovaal 8215">
                      <a:extLst>
                        <a:ext uri="{FF2B5EF4-FFF2-40B4-BE49-F238E27FC236}">
                          <a16:creationId xmlns:a16="http://schemas.microsoft.com/office/drawing/2014/main" id="{52CA644C-A82D-DABA-7552-CA5555F09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7" name="Ovaal 8216">
                      <a:extLst>
                        <a:ext uri="{FF2B5EF4-FFF2-40B4-BE49-F238E27FC236}">
                          <a16:creationId xmlns:a16="http://schemas.microsoft.com/office/drawing/2014/main" id="{BF7EE2C7-E5B6-E7E4-8932-286D77EF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8" name="Ovaal 8217">
                      <a:extLst>
                        <a:ext uri="{FF2B5EF4-FFF2-40B4-BE49-F238E27FC236}">
                          <a16:creationId xmlns:a16="http://schemas.microsoft.com/office/drawing/2014/main" id="{76AF7D6D-1D8B-EB35-0EA9-C37DABE87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08" name="Groep 8207">
                    <a:extLst>
                      <a:ext uri="{FF2B5EF4-FFF2-40B4-BE49-F238E27FC236}">
                        <a16:creationId xmlns:a16="http://schemas.microsoft.com/office/drawing/2014/main" id="{308E4A1F-9ECB-21E6-7ECD-C458F57D8F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09" name="Ovaal 8208">
                      <a:extLst>
                        <a:ext uri="{FF2B5EF4-FFF2-40B4-BE49-F238E27FC236}">
                          <a16:creationId xmlns:a16="http://schemas.microsoft.com/office/drawing/2014/main" id="{E4CFB49A-0190-9176-E968-4302AA45F6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0" name="Ovaal 8209">
                      <a:extLst>
                        <a:ext uri="{FF2B5EF4-FFF2-40B4-BE49-F238E27FC236}">
                          <a16:creationId xmlns:a16="http://schemas.microsoft.com/office/drawing/2014/main" id="{A1BA7E82-9C09-DA3B-217D-8609CFDB5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1" name="Ovaal 8210">
                      <a:extLst>
                        <a:ext uri="{FF2B5EF4-FFF2-40B4-BE49-F238E27FC236}">
                          <a16:creationId xmlns:a16="http://schemas.microsoft.com/office/drawing/2014/main" id="{C7CA4FFD-9ED0-4ECC-C73E-50A2AEF5D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2" name="Ovaal 8211">
                      <a:extLst>
                        <a:ext uri="{FF2B5EF4-FFF2-40B4-BE49-F238E27FC236}">
                          <a16:creationId xmlns:a16="http://schemas.microsoft.com/office/drawing/2014/main" id="{9F4E0ADD-46E2-E51A-389D-57B161E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3" name="Ovaal 8212">
                      <a:extLst>
                        <a:ext uri="{FF2B5EF4-FFF2-40B4-BE49-F238E27FC236}">
                          <a16:creationId xmlns:a16="http://schemas.microsoft.com/office/drawing/2014/main" id="{2BFA008E-37C0-592F-1969-57D25C672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6" name="Groep 8115">
                  <a:extLst>
                    <a:ext uri="{FF2B5EF4-FFF2-40B4-BE49-F238E27FC236}">
                      <a16:creationId xmlns:a16="http://schemas.microsoft.com/office/drawing/2014/main" id="{B5C0061A-9C6D-A001-625D-7BC2632CF1C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95" name="Groep 8194">
                    <a:extLst>
                      <a:ext uri="{FF2B5EF4-FFF2-40B4-BE49-F238E27FC236}">
                        <a16:creationId xmlns:a16="http://schemas.microsoft.com/office/drawing/2014/main" id="{45A7D340-FFA1-74F2-86FD-79E6D8C0C47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02" name="Ovaal 8201">
                      <a:extLst>
                        <a:ext uri="{FF2B5EF4-FFF2-40B4-BE49-F238E27FC236}">
                          <a16:creationId xmlns:a16="http://schemas.microsoft.com/office/drawing/2014/main" id="{D9EE22CB-F949-7ADC-C98B-C6414840A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3" name="Ovaal 8202">
                      <a:extLst>
                        <a:ext uri="{FF2B5EF4-FFF2-40B4-BE49-F238E27FC236}">
                          <a16:creationId xmlns:a16="http://schemas.microsoft.com/office/drawing/2014/main" id="{FDF6B2B0-D041-14CF-06F9-46B23692E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4" name="Ovaal 8203">
                      <a:extLst>
                        <a:ext uri="{FF2B5EF4-FFF2-40B4-BE49-F238E27FC236}">
                          <a16:creationId xmlns:a16="http://schemas.microsoft.com/office/drawing/2014/main" id="{11CA2454-699C-BC09-D917-D4ECEC88A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5" name="Ovaal 8204">
                      <a:extLst>
                        <a:ext uri="{FF2B5EF4-FFF2-40B4-BE49-F238E27FC236}">
                          <a16:creationId xmlns:a16="http://schemas.microsoft.com/office/drawing/2014/main" id="{5DA252FA-76CB-78A4-D434-341728C20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6" name="Ovaal 8205">
                      <a:extLst>
                        <a:ext uri="{FF2B5EF4-FFF2-40B4-BE49-F238E27FC236}">
                          <a16:creationId xmlns:a16="http://schemas.microsoft.com/office/drawing/2014/main" id="{103C1ED1-A0E6-6CA6-7F5B-8AC6CDFDC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96" name="Groep 8195">
                    <a:extLst>
                      <a:ext uri="{FF2B5EF4-FFF2-40B4-BE49-F238E27FC236}">
                        <a16:creationId xmlns:a16="http://schemas.microsoft.com/office/drawing/2014/main" id="{6A84D413-0D8F-5791-E5E8-63F4061269D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7" name="Ovaal 8196">
                      <a:extLst>
                        <a:ext uri="{FF2B5EF4-FFF2-40B4-BE49-F238E27FC236}">
                          <a16:creationId xmlns:a16="http://schemas.microsoft.com/office/drawing/2014/main" id="{20B35085-DE3A-14DC-F895-8847FBF57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8" name="Ovaal 8197">
                      <a:extLst>
                        <a:ext uri="{FF2B5EF4-FFF2-40B4-BE49-F238E27FC236}">
                          <a16:creationId xmlns:a16="http://schemas.microsoft.com/office/drawing/2014/main" id="{1AE47690-36B8-8824-05AA-CB5F4F9D9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9" name="Ovaal 8198">
                      <a:extLst>
                        <a:ext uri="{FF2B5EF4-FFF2-40B4-BE49-F238E27FC236}">
                          <a16:creationId xmlns:a16="http://schemas.microsoft.com/office/drawing/2014/main" id="{2F4BD635-042E-C8DD-535B-7A011A34C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0" name="Ovaal 8199">
                      <a:extLst>
                        <a:ext uri="{FF2B5EF4-FFF2-40B4-BE49-F238E27FC236}">
                          <a16:creationId xmlns:a16="http://schemas.microsoft.com/office/drawing/2014/main" id="{B0027020-2A74-21FF-B18D-33FBD1BDB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1" name="Ovaal 8200">
                      <a:extLst>
                        <a:ext uri="{FF2B5EF4-FFF2-40B4-BE49-F238E27FC236}">
                          <a16:creationId xmlns:a16="http://schemas.microsoft.com/office/drawing/2014/main" id="{5A2AFD80-5631-518B-68DF-1901EB652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7" name="Groep 8116">
                  <a:extLst>
                    <a:ext uri="{FF2B5EF4-FFF2-40B4-BE49-F238E27FC236}">
                      <a16:creationId xmlns:a16="http://schemas.microsoft.com/office/drawing/2014/main" id="{B1F6E28A-F6D3-98C7-696D-CDE8B34AFBD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83" name="Groep 8182">
                    <a:extLst>
                      <a:ext uri="{FF2B5EF4-FFF2-40B4-BE49-F238E27FC236}">
                        <a16:creationId xmlns:a16="http://schemas.microsoft.com/office/drawing/2014/main" id="{7FF4713B-A47B-1A9E-4391-BBD9A2D4BA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0" name="Ovaal 8189">
                      <a:extLst>
                        <a:ext uri="{FF2B5EF4-FFF2-40B4-BE49-F238E27FC236}">
                          <a16:creationId xmlns:a16="http://schemas.microsoft.com/office/drawing/2014/main" id="{21ECA52F-02B8-5632-8284-B32B79130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1" name="Ovaal 8190">
                      <a:extLst>
                        <a:ext uri="{FF2B5EF4-FFF2-40B4-BE49-F238E27FC236}">
                          <a16:creationId xmlns:a16="http://schemas.microsoft.com/office/drawing/2014/main" id="{B40AFA3F-0E57-92CA-D17A-B0AC0700B7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2" name="Ovaal 8191">
                      <a:extLst>
                        <a:ext uri="{FF2B5EF4-FFF2-40B4-BE49-F238E27FC236}">
                          <a16:creationId xmlns:a16="http://schemas.microsoft.com/office/drawing/2014/main" id="{3666AD6E-8A08-722C-8C55-D224F308D5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3" name="Ovaal 8192">
                      <a:extLst>
                        <a:ext uri="{FF2B5EF4-FFF2-40B4-BE49-F238E27FC236}">
                          <a16:creationId xmlns:a16="http://schemas.microsoft.com/office/drawing/2014/main" id="{B350B4EC-FDC2-84E2-819A-145616CE6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94" name="Ovaal 8193">
                      <a:extLst>
                        <a:ext uri="{FF2B5EF4-FFF2-40B4-BE49-F238E27FC236}">
                          <a16:creationId xmlns:a16="http://schemas.microsoft.com/office/drawing/2014/main" id="{143F60BE-1213-FD80-7A85-8FEDE0F83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84" name="Groep 8183">
                    <a:extLst>
                      <a:ext uri="{FF2B5EF4-FFF2-40B4-BE49-F238E27FC236}">
                        <a16:creationId xmlns:a16="http://schemas.microsoft.com/office/drawing/2014/main" id="{5AB6DCCB-34C1-46AC-37FF-D13A29F8C3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85" name="Ovaal 8184">
                      <a:extLst>
                        <a:ext uri="{FF2B5EF4-FFF2-40B4-BE49-F238E27FC236}">
                          <a16:creationId xmlns:a16="http://schemas.microsoft.com/office/drawing/2014/main" id="{42293C96-FCB6-418D-86FE-E3ADE5734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6" name="Ovaal 8185">
                      <a:extLst>
                        <a:ext uri="{FF2B5EF4-FFF2-40B4-BE49-F238E27FC236}">
                          <a16:creationId xmlns:a16="http://schemas.microsoft.com/office/drawing/2014/main" id="{50A66857-F0C8-6A70-C008-AAE14A482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7" name="Ovaal 8186">
                      <a:extLst>
                        <a:ext uri="{FF2B5EF4-FFF2-40B4-BE49-F238E27FC236}">
                          <a16:creationId xmlns:a16="http://schemas.microsoft.com/office/drawing/2014/main" id="{FDE72804-2911-540D-9ED7-D841A9C91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8" name="Ovaal 8187">
                      <a:extLst>
                        <a:ext uri="{FF2B5EF4-FFF2-40B4-BE49-F238E27FC236}">
                          <a16:creationId xmlns:a16="http://schemas.microsoft.com/office/drawing/2014/main" id="{850075B9-297B-3F6B-42A3-67EBCEB69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9" name="Ovaal 8188">
                      <a:extLst>
                        <a:ext uri="{FF2B5EF4-FFF2-40B4-BE49-F238E27FC236}">
                          <a16:creationId xmlns:a16="http://schemas.microsoft.com/office/drawing/2014/main" id="{9D6A71C7-BF2E-FEC5-E07F-C31513BD9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8" name="Groep 8117">
                  <a:extLst>
                    <a:ext uri="{FF2B5EF4-FFF2-40B4-BE49-F238E27FC236}">
                      <a16:creationId xmlns:a16="http://schemas.microsoft.com/office/drawing/2014/main" id="{5C01123F-779F-A238-3F2A-D33E3539FDD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71" name="Groep 8170">
                    <a:extLst>
                      <a:ext uri="{FF2B5EF4-FFF2-40B4-BE49-F238E27FC236}">
                        <a16:creationId xmlns:a16="http://schemas.microsoft.com/office/drawing/2014/main" id="{51E1A8EA-2A27-936F-7E3F-6BDEF9A6B7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78" name="Ovaal 8177">
                      <a:extLst>
                        <a:ext uri="{FF2B5EF4-FFF2-40B4-BE49-F238E27FC236}">
                          <a16:creationId xmlns:a16="http://schemas.microsoft.com/office/drawing/2014/main" id="{5C5AC21F-4C31-9550-3AF7-88AE2F548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9" name="Ovaal 8178">
                      <a:extLst>
                        <a:ext uri="{FF2B5EF4-FFF2-40B4-BE49-F238E27FC236}">
                          <a16:creationId xmlns:a16="http://schemas.microsoft.com/office/drawing/2014/main" id="{9016626A-FC29-C992-C69B-92DD72449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0" name="Ovaal 8179">
                      <a:extLst>
                        <a:ext uri="{FF2B5EF4-FFF2-40B4-BE49-F238E27FC236}">
                          <a16:creationId xmlns:a16="http://schemas.microsoft.com/office/drawing/2014/main" id="{849B468B-D8AE-F5DC-81F9-020F18114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1" name="Ovaal 8180">
                      <a:extLst>
                        <a:ext uri="{FF2B5EF4-FFF2-40B4-BE49-F238E27FC236}">
                          <a16:creationId xmlns:a16="http://schemas.microsoft.com/office/drawing/2014/main" id="{75AF71AD-CF72-61E4-F346-984E7E593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2" name="Ovaal 8181">
                      <a:extLst>
                        <a:ext uri="{FF2B5EF4-FFF2-40B4-BE49-F238E27FC236}">
                          <a16:creationId xmlns:a16="http://schemas.microsoft.com/office/drawing/2014/main" id="{5DE2D9F4-81CF-DE9C-6141-78735BEC7A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72" name="Groep 8171">
                    <a:extLst>
                      <a:ext uri="{FF2B5EF4-FFF2-40B4-BE49-F238E27FC236}">
                        <a16:creationId xmlns:a16="http://schemas.microsoft.com/office/drawing/2014/main" id="{17EB064D-A12F-AC78-7DD7-36F6DBF8D5F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73" name="Ovaal 8172">
                      <a:extLst>
                        <a:ext uri="{FF2B5EF4-FFF2-40B4-BE49-F238E27FC236}">
                          <a16:creationId xmlns:a16="http://schemas.microsoft.com/office/drawing/2014/main" id="{52C68FF7-DB45-D22D-AAA9-1B68859ED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4" name="Ovaal 8173">
                      <a:extLst>
                        <a:ext uri="{FF2B5EF4-FFF2-40B4-BE49-F238E27FC236}">
                          <a16:creationId xmlns:a16="http://schemas.microsoft.com/office/drawing/2014/main" id="{2064CCB6-7DEC-483C-EA5F-4CE40294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5" name="Ovaal 8174">
                      <a:extLst>
                        <a:ext uri="{FF2B5EF4-FFF2-40B4-BE49-F238E27FC236}">
                          <a16:creationId xmlns:a16="http://schemas.microsoft.com/office/drawing/2014/main" id="{C5CF00EA-C9B5-6DA4-7201-2C687A4AA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6" name="Ovaal 8175">
                      <a:extLst>
                        <a:ext uri="{FF2B5EF4-FFF2-40B4-BE49-F238E27FC236}">
                          <a16:creationId xmlns:a16="http://schemas.microsoft.com/office/drawing/2014/main" id="{658C0A08-A233-DFE5-27E3-5B1C1A3ED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7" name="Ovaal 8176">
                      <a:extLst>
                        <a:ext uri="{FF2B5EF4-FFF2-40B4-BE49-F238E27FC236}">
                          <a16:creationId xmlns:a16="http://schemas.microsoft.com/office/drawing/2014/main" id="{5E2C98CC-B174-2F58-522D-FEE6C2296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19" name="Groep 8118">
                  <a:extLst>
                    <a:ext uri="{FF2B5EF4-FFF2-40B4-BE49-F238E27FC236}">
                      <a16:creationId xmlns:a16="http://schemas.microsoft.com/office/drawing/2014/main" id="{5E395E36-E92A-33FF-A2D0-930EA7CC14B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59" name="Groep 8158">
                    <a:extLst>
                      <a:ext uri="{FF2B5EF4-FFF2-40B4-BE49-F238E27FC236}">
                        <a16:creationId xmlns:a16="http://schemas.microsoft.com/office/drawing/2014/main" id="{FBDA64CD-5C66-229B-5713-03604CF70E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66" name="Ovaal 8165">
                      <a:extLst>
                        <a:ext uri="{FF2B5EF4-FFF2-40B4-BE49-F238E27FC236}">
                          <a16:creationId xmlns:a16="http://schemas.microsoft.com/office/drawing/2014/main" id="{486F307D-B3EB-7B4B-FC76-B0328A4A07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7" name="Ovaal 8166">
                      <a:extLst>
                        <a:ext uri="{FF2B5EF4-FFF2-40B4-BE49-F238E27FC236}">
                          <a16:creationId xmlns:a16="http://schemas.microsoft.com/office/drawing/2014/main" id="{5BE4F050-28A2-2C17-5E35-CDBF62905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8" name="Ovaal 8167">
                      <a:extLst>
                        <a:ext uri="{FF2B5EF4-FFF2-40B4-BE49-F238E27FC236}">
                          <a16:creationId xmlns:a16="http://schemas.microsoft.com/office/drawing/2014/main" id="{11DBB07E-F535-F7C6-61F6-9F4670F532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9" name="Ovaal 8168">
                      <a:extLst>
                        <a:ext uri="{FF2B5EF4-FFF2-40B4-BE49-F238E27FC236}">
                          <a16:creationId xmlns:a16="http://schemas.microsoft.com/office/drawing/2014/main" id="{A0E0E508-FAD4-CA84-95E6-A16641C174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0" name="Ovaal 8169">
                      <a:extLst>
                        <a:ext uri="{FF2B5EF4-FFF2-40B4-BE49-F238E27FC236}">
                          <a16:creationId xmlns:a16="http://schemas.microsoft.com/office/drawing/2014/main" id="{2C0F721E-2811-56B5-B5FE-BC5248CD2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60" name="Groep 8159">
                    <a:extLst>
                      <a:ext uri="{FF2B5EF4-FFF2-40B4-BE49-F238E27FC236}">
                        <a16:creationId xmlns:a16="http://schemas.microsoft.com/office/drawing/2014/main" id="{EA07CF17-2E71-C954-AB51-5A65D0E31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61" name="Ovaal 8160">
                      <a:extLst>
                        <a:ext uri="{FF2B5EF4-FFF2-40B4-BE49-F238E27FC236}">
                          <a16:creationId xmlns:a16="http://schemas.microsoft.com/office/drawing/2014/main" id="{E0599390-9367-37C7-9A4B-6D86A99A8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2" name="Ovaal 8161">
                      <a:extLst>
                        <a:ext uri="{FF2B5EF4-FFF2-40B4-BE49-F238E27FC236}">
                          <a16:creationId xmlns:a16="http://schemas.microsoft.com/office/drawing/2014/main" id="{F14F913F-42C0-549B-AF88-D52113E0DE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3" name="Ovaal 8162">
                      <a:extLst>
                        <a:ext uri="{FF2B5EF4-FFF2-40B4-BE49-F238E27FC236}">
                          <a16:creationId xmlns:a16="http://schemas.microsoft.com/office/drawing/2014/main" id="{7F11C6A4-0289-C20B-02C1-E8AACA7D43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4" name="Ovaal 8163">
                      <a:extLst>
                        <a:ext uri="{FF2B5EF4-FFF2-40B4-BE49-F238E27FC236}">
                          <a16:creationId xmlns:a16="http://schemas.microsoft.com/office/drawing/2014/main" id="{8AB2D404-6079-B0E5-495B-0E4DB6AB0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5" name="Ovaal 8164">
                      <a:extLst>
                        <a:ext uri="{FF2B5EF4-FFF2-40B4-BE49-F238E27FC236}">
                          <a16:creationId xmlns:a16="http://schemas.microsoft.com/office/drawing/2014/main" id="{2B20A2EF-1099-3F6D-EBE5-E172BE33A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0" name="Groep 8119">
                  <a:extLst>
                    <a:ext uri="{FF2B5EF4-FFF2-40B4-BE49-F238E27FC236}">
                      <a16:creationId xmlns:a16="http://schemas.microsoft.com/office/drawing/2014/main" id="{DA7B789B-11FD-C806-F25D-2E88C9F9888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47" name="Groep 8146">
                    <a:extLst>
                      <a:ext uri="{FF2B5EF4-FFF2-40B4-BE49-F238E27FC236}">
                        <a16:creationId xmlns:a16="http://schemas.microsoft.com/office/drawing/2014/main" id="{FB9DB55C-8297-A5EB-6E8F-220B7C3330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54" name="Ovaal 8153">
                      <a:extLst>
                        <a:ext uri="{FF2B5EF4-FFF2-40B4-BE49-F238E27FC236}">
                          <a16:creationId xmlns:a16="http://schemas.microsoft.com/office/drawing/2014/main" id="{9B01B362-BEC3-02C9-84DB-23EA7E2D9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5" name="Ovaal 8154">
                      <a:extLst>
                        <a:ext uri="{FF2B5EF4-FFF2-40B4-BE49-F238E27FC236}">
                          <a16:creationId xmlns:a16="http://schemas.microsoft.com/office/drawing/2014/main" id="{1E5596BA-3036-B10C-6F89-87AEF1640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6" name="Ovaal 8155">
                      <a:extLst>
                        <a:ext uri="{FF2B5EF4-FFF2-40B4-BE49-F238E27FC236}">
                          <a16:creationId xmlns:a16="http://schemas.microsoft.com/office/drawing/2014/main" id="{63D9E30B-6D11-6460-1368-447886408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7" name="Ovaal 8156">
                      <a:extLst>
                        <a:ext uri="{FF2B5EF4-FFF2-40B4-BE49-F238E27FC236}">
                          <a16:creationId xmlns:a16="http://schemas.microsoft.com/office/drawing/2014/main" id="{C0B3D081-39C6-D263-E931-59ECC5F28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8" name="Ovaal 8157">
                      <a:extLst>
                        <a:ext uri="{FF2B5EF4-FFF2-40B4-BE49-F238E27FC236}">
                          <a16:creationId xmlns:a16="http://schemas.microsoft.com/office/drawing/2014/main" id="{46E93B4D-2CBC-7C7E-D216-2A6D0BFFB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48" name="Groep 8147">
                    <a:extLst>
                      <a:ext uri="{FF2B5EF4-FFF2-40B4-BE49-F238E27FC236}">
                        <a16:creationId xmlns:a16="http://schemas.microsoft.com/office/drawing/2014/main" id="{8797BFEE-299D-1331-35D8-524D52E6A2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9" name="Ovaal 8148">
                      <a:extLst>
                        <a:ext uri="{FF2B5EF4-FFF2-40B4-BE49-F238E27FC236}">
                          <a16:creationId xmlns:a16="http://schemas.microsoft.com/office/drawing/2014/main" id="{17454509-8C17-F7F7-665F-C62363205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0" name="Ovaal 8149">
                      <a:extLst>
                        <a:ext uri="{FF2B5EF4-FFF2-40B4-BE49-F238E27FC236}">
                          <a16:creationId xmlns:a16="http://schemas.microsoft.com/office/drawing/2014/main" id="{F1BC9E2D-5A60-3424-B80C-001FA1425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1" name="Ovaal 8150">
                      <a:extLst>
                        <a:ext uri="{FF2B5EF4-FFF2-40B4-BE49-F238E27FC236}">
                          <a16:creationId xmlns:a16="http://schemas.microsoft.com/office/drawing/2014/main" id="{61C3BC7F-C4E4-6634-B61F-506260EAE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2" name="Ovaal 8151">
                      <a:extLst>
                        <a:ext uri="{FF2B5EF4-FFF2-40B4-BE49-F238E27FC236}">
                          <a16:creationId xmlns:a16="http://schemas.microsoft.com/office/drawing/2014/main" id="{9A771DA1-6E18-40FC-8274-BAB6AFB472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3" name="Ovaal 8152">
                      <a:extLst>
                        <a:ext uri="{FF2B5EF4-FFF2-40B4-BE49-F238E27FC236}">
                          <a16:creationId xmlns:a16="http://schemas.microsoft.com/office/drawing/2014/main" id="{CBACEAE9-115C-E7B1-FA1B-58376D9E32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1" name="Groep 8120">
                  <a:extLst>
                    <a:ext uri="{FF2B5EF4-FFF2-40B4-BE49-F238E27FC236}">
                      <a16:creationId xmlns:a16="http://schemas.microsoft.com/office/drawing/2014/main" id="{C0E6D04D-F6CB-C600-5E81-3FB09B9A380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35" name="Groep 8134">
                    <a:extLst>
                      <a:ext uri="{FF2B5EF4-FFF2-40B4-BE49-F238E27FC236}">
                        <a16:creationId xmlns:a16="http://schemas.microsoft.com/office/drawing/2014/main" id="{7189E1DB-AAAD-83D4-11AE-7E89F5B01B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2" name="Ovaal 8141">
                      <a:extLst>
                        <a:ext uri="{FF2B5EF4-FFF2-40B4-BE49-F238E27FC236}">
                          <a16:creationId xmlns:a16="http://schemas.microsoft.com/office/drawing/2014/main" id="{7736C700-D206-6D8A-DE37-A32464E0E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3" name="Ovaal 8142">
                      <a:extLst>
                        <a:ext uri="{FF2B5EF4-FFF2-40B4-BE49-F238E27FC236}">
                          <a16:creationId xmlns:a16="http://schemas.microsoft.com/office/drawing/2014/main" id="{276EB84B-0D6E-8422-076D-04A72D4BB6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4" name="Ovaal 8143">
                      <a:extLst>
                        <a:ext uri="{FF2B5EF4-FFF2-40B4-BE49-F238E27FC236}">
                          <a16:creationId xmlns:a16="http://schemas.microsoft.com/office/drawing/2014/main" id="{0C6354DB-5F45-1F56-DBDF-78274E0033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5" name="Ovaal 8144">
                      <a:extLst>
                        <a:ext uri="{FF2B5EF4-FFF2-40B4-BE49-F238E27FC236}">
                          <a16:creationId xmlns:a16="http://schemas.microsoft.com/office/drawing/2014/main" id="{8A308498-B21A-22D6-0323-768CCDF27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6" name="Ovaal 8145">
                      <a:extLst>
                        <a:ext uri="{FF2B5EF4-FFF2-40B4-BE49-F238E27FC236}">
                          <a16:creationId xmlns:a16="http://schemas.microsoft.com/office/drawing/2014/main" id="{6BD926B8-5AE3-AD6D-CF8D-77DB58C2E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36" name="Groep 8135">
                    <a:extLst>
                      <a:ext uri="{FF2B5EF4-FFF2-40B4-BE49-F238E27FC236}">
                        <a16:creationId xmlns:a16="http://schemas.microsoft.com/office/drawing/2014/main" id="{DCC85EC7-6F39-9692-E4CF-B82CE31DB5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37" name="Ovaal 8136">
                      <a:extLst>
                        <a:ext uri="{FF2B5EF4-FFF2-40B4-BE49-F238E27FC236}">
                          <a16:creationId xmlns:a16="http://schemas.microsoft.com/office/drawing/2014/main" id="{5DDA3E20-66D5-8E95-1776-943F48B72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8" name="Ovaal 8137">
                      <a:extLst>
                        <a:ext uri="{FF2B5EF4-FFF2-40B4-BE49-F238E27FC236}">
                          <a16:creationId xmlns:a16="http://schemas.microsoft.com/office/drawing/2014/main" id="{78422857-CC22-4AF3-6243-83FB304D7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9" name="Ovaal 8138">
                      <a:extLst>
                        <a:ext uri="{FF2B5EF4-FFF2-40B4-BE49-F238E27FC236}">
                          <a16:creationId xmlns:a16="http://schemas.microsoft.com/office/drawing/2014/main" id="{CC4B3DDC-FCF9-5B0F-2106-96E3ECF97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0" name="Ovaal 8139">
                      <a:extLst>
                        <a:ext uri="{FF2B5EF4-FFF2-40B4-BE49-F238E27FC236}">
                          <a16:creationId xmlns:a16="http://schemas.microsoft.com/office/drawing/2014/main" id="{71AC75A5-EB2E-C973-A9C3-27327B1AD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41" name="Ovaal 8140">
                      <a:extLst>
                        <a:ext uri="{FF2B5EF4-FFF2-40B4-BE49-F238E27FC236}">
                          <a16:creationId xmlns:a16="http://schemas.microsoft.com/office/drawing/2014/main" id="{5A348DDB-AC1E-3744-09B5-FA9C5CE89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122" name="Groep 8121">
                  <a:extLst>
                    <a:ext uri="{FF2B5EF4-FFF2-40B4-BE49-F238E27FC236}">
                      <a16:creationId xmlns:a16="http://schemas.microsoft.com/office/drawing/2014/main" id="{0F6AE9E6-84DF-D9BC-C215-B1F69408C6A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23" name="Groep 8122">
                    <a:extLst>
                      <a:ext uri="{FF2B5EF4-FFF2-40B4-BE49-F238E27FC236}">
                        <a16:creationId xmlns:a16="http://schemas.microsoft.com/office/drawing/2014/main" id="{266D5608-6BE2-A8DA-B477-26DA102F3A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30" name="Ovaal 8129">
                      <a:extLst>
                        <a:ext uri="{FF2B5EF4-FFF2-40B4-BE49-F238E27FC236}">
                          <a16:creationId xmlns:a16="http://schemas.microsoft.com/office/drawing/2014/main" id="{5D0E7CA3-23B8-9932-A7CB-5AC345F84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1" name="Ovaal 8130">
                      <a:extLst>
                        <a:ext uri="{FF2B5EF4-FFF2-40B4-BE49-F238E27FC236}">
                          <a16:creationId xmlns:a16="http://schemas.microsoft.com/office/drawing/2014/main" id="{393768B5-2BA9-4505-2877-A0C5C0B69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2" name="Ovaal 8131">
                      <a:extLst>
                        <a:ext uri="{FF2B5EF4-FFF2-40B4-BE49-F238E27FC236}">
                          <a16:creationId xmlns:a16="http://schemas.microsoft.com/office/drawing/2014/main" id="{E85613D1-B8F4-CCBE-2658-41167EBC3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3" name="Ovaal 8132">
                      <a:extLst>
                        <a:ext uri="{FF2B5EF4-FFF2-40B4-BE49-F238E27FC236}">
                          <a16:creationId xmlns:a16="http://schemas.microsoft.com/office/drawing/2014/main" id="{33AC8884-73DD-B47F-8977-670258315D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34" name="Ovaal 8133">
                      <a:extLst>
                        <a:ext uri="{FF2B5EF4-FFF2-40B4-BE49-F238E27FC236}">
                          <a16:creationId xmlns:a16="http://schemas.microsoft.com/office/drawing/2014/main" id="{E664268D-B119-800E-C589-397C4B3B9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24" name="Groep 8123">
                    <a:extLst>
                      <a:ext uri="{FF2B5EF4-FFF2-40B4-BE49-F238E27FC236}">
                        <a16:creationId xmlns:a16="http://schemas.microsoft.com/office/drawing/2014/main" id="{DE7CF834-D597-7492-F55D-2A77609EF8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25" name="Ovaal 8124">
                      <a:extLst>
                        <a:ext uri="{FF2B5EF4-FFF2-40B4-BE49-F238E27FC236}">
                          <a16:creationId xmlns:a16="http://schemas.microsoft.com/office/drawing/2014/main" id="{AC1FE103-6E44-A298-21B5-B46DF6158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6" name="Ovaal 8125">
                      <a:extLst>
                        <a:ext uri="{FF2B5EF4-FFF2-40B4-BE49-F238E27FC236}">
                          <a16:creationId xmlns:a16="http://schemas.microsoft.com/office/drawing/2014/main" id="{223A64FE-99D0-9DC3-ECEB-FFEEEEA6B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7" name="Ovaal 8126">
                      <a:extLst>
                        <a:ext uri="{FF2B5EF4-FFF2-40B4-BE49-F238E27FC236}">
                          <a16:creationId xmlns:a16="http://schemas.microsoft.com/office/drawing/2014/main" id="{13A860F2-4AE2-B38D-7383-C406BDB9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8" name="Ovaal 8127">
                      <a:extLst>
                        <a:ext uri="{FF2B5EF4-FFF2-40B4-BE49-F238E27FC236}">
                          <a16:creationId xmlns:a16="http://schemas.microsoft.com/office/drawing/2014/main" id="{B8241B59-99A1-D88A-985D-1CA6AF92F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29" name="Ovaal 8128">
                      <a:extLst>
                        <a:ext uri="{FF2B5EF4-FFF2-40B4-BE49-F238E27FC236}">
                          <a16:creationId xmlns:a16="http://schemas.microsoft.com/office/drawing/2014/main" id="{8079D000-7C54-5729-D950-EF274CA11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8010" name="Groep 8009">
                <a:extLst>
                  <a:ext uri="{FF2B5EF4-FFF2-40B4-BE49-F238E27FC236}">
                    <a16:creationId xmlns:a16="http://schemas.microsoft.com/office/drawing/2014/main" id="{529F9C17-F58D-EFAB-C7E0-CD441DD33BE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011" name="Groep 8010">
                  <a:extLst>
                    <a:ext uri="{FF2B5EF4-FFF2-40B4-BE49-F238E27FC236}">
                      <a16:creationId xmlns:a16="http://schemas.microsoft.com/office/drawing/2014/main" id="{7E72F04F-0D30-26B3-7A00-5F1A3B7AB9C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03" name="Groep 8102">
                    <a:extLst>
                      <a:ext uri="{FF2B5EF4-FFF2-40B4-BE49-F238E27FC236}">
                        <a16:creationId xmlns:a16="http://schemas.microsoft.com/office/drawing/2014/main" id="{67433F7B-9E84-9012-3249-E99679DA23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10" name="Ovaal 8109">
                      <a:extLst>
                        <a:ext uri="{FF2B5EF4-FFF2-40B4-BE49-F238E27FC236}">
                          <a16:creationId xmlns:a16="http://schemas.microsoft.com/office/drawing/2014/main" id="{75E5F2A8-A5A0-C4C5-3840-BC18E7253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1" name="Ovaal 8110">
                      <a:extLst>
                        <a:ext uri="{FF2B5EF4-FFF2-40B4-BE49-F238E27FC236}">
                          <a16:creationId xmlns:a16="http://schemas.microsoft.com/office/drawing/2014/main" id="{8AE45FFB-9279-8586-7316-272678F49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2" name="Ovaal 8111">
                      <a:extLst>
                        <a:ext uri="{FF2B5EF4-FFF2-40B4-BE49-F238E27FC236}">
                          <a16:creationId xmlns:a16="http://schemas.microsoft.com/office/drawing/2014/main" id="{2AA4B343-1AC4-3DAB-F41D-5A1022962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3" name="Ovaal 8112">
                      <a:extLst>
                        <a:ext uri="{FF2B5EF4-FFF2-40B4-BE49-F238E27FC236}">
                          <a16:creationId xmlns:a16="http://schemas.microsoft.com/office/drawing/2014/main" id="{0EE99805-294E-7B1F-4B8D-ABEEB4872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4" name="Ovaal 8113">
                      <a:extLst>
                        <a:ext uri="{FF2B5EF4-FFF2-40B4-BE49-F238E27FC236}">
                          <a16:creationId xmlns:a16="http://schemas.microsoft.com/office/drawing/2014/main" id="{37BD52D4-CD1A-A758-82DA-BD07CE6021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04" name="Groep 8103">
                    <a:extLst>
                      <a:ext uri="{FF2B5EF4-FFF2-40B4-BE49-F238E27FC236}">
                        <a16:creationId xmlns:a16="http://schemas.microsoft.com/office/drawing/2014/main" id="{76694E20-C085-AE36-2C8F-13C1A5DBA4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05" name="Ovaal 8104">
                      <a:extLst>
                        <a:ext uri="{FF2B5EF4-FFF2-40B4-BE49-F238E27FC236}">
                          <a16:creationId xmlns:a16="http://schemas.microsoft.com/office/drawing/2014/main" id="{13A55428-BC4F-D226-5A0D-C11CA536F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6" name="Ovaal 8105">
                      <a:extLst>
                        <a:ext uri="{FF2B5EF4-FFF2-40B4-BE49-F238E27FC236}">
                          <a16:creationId xmlns:a16="http://schemas.microsoft.com/office/drawing/2014/main" id="{750C9CCA-4B19-9A7E-5824-841CADD6FA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7" name="Ovaal 8106">
                      <a:extLst>
                        <a:ext uri="{FF2B5EF4-FFF2-40B4-BE49-F238E27FC236}">
                          <a16:creationId xmlns:a16="http://schemas.microsoft.com/office/drawing/2014/main" id="{68835FAF-F959-DBC4-9186-10AC85FA0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8" name="Ovaal 8107">
                      <a:extLst>
                        <a:ext uri="{FF2B5EF4-FFF2-40B4-BE49-F238E27FC236}">
                          <a16:creationId xmlns:a16="http://schemas.microsoft.com/office/drawing/2014/main" id="{9B2D83D1-F739-1E43-51D1-10DD8988B2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9" name="Ovaal 8108">
                      <a:extLst>
                        <a:ext uri="{FF2B5EF4-FFF2-40B4-BE49-F238E27FC236}">
                          <a16:creationId xmlns:a16="http://schemas.microsoft.com/office/drawing/2014/main" id="{A026E350-7EEE-0872-42B9-B5F16E716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2" name="Groep 8011">
                  <a:extLst>
                    <a:ext uri="{FF2B5EF4-FFF2-40B4-BE49-F238E27FC236}">
                      <a16:creationId xmlns:a16="http://schemas.microsoft.com/office/drawing/2014/main" id="{C62BA1CE-E520-35DC-4456-55A22D3C4C2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91" name="Groep 8090">
                    <a:extLst>
                      <a:ext uri="{FF2B5EF4-FFF2-40B4-BE49-F238E27FC236}">
                        <a16:creationId xmlns:a16="http://schemas.microsoft.com/office/drawing/2014/main" id="{5F52028C-57F1-87FB-E106-C2ED9277BD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98" name="Ovaal 8097">
                      <a:extLst>
                        <a:ext uri="{FF2B5EF4-FFF2-40B4-BE49-F238E27FC236}">
                          <a16:creationId xmlns:a16="http://schemas.microsoft.com/office/drawing/2014/main" id="{95947188-FA09-1672-6AB1-FBECC7535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9" name="Ovaal 8098">
                      <a:extLst>
                        <a:ext uri="{FF2B5EF4-FFF2-40B4-BE49-F238E27FC236}">
                          <a16:creationId xmlns:a16="http://schemas.microsoft.com/office/drawing/2014/main" id="{C8FD526F-7368-8029-C6D9-6742771F9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0" name="Ovaal 8099">
                      <a:extLst>
                        <a:ext uri="{FF2B5EF4-FFF2-40B4-BE49-F238E27FC236}">
                          <a16:creationId xmlns:a16="http://schemas.microsoft.com/office/drawing/2014/main" id="{AA973314-3678-C064-71C9-43E62271C6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1" name="Ovaal 8100">
                      <a:extLst>
                        <a:ext uri="{FF2B5EF4-FFF2-40B4-BE49-F238E27FC236}">
                          <a16:creationId xmlns:a16="http://schemas.microsoft.com/office/drawing/2014/main" id="{67DCB8C4-4B0A-29A8-732A-6065C10C2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2" name="Ovaal 8101">
                      <a:extLst>
                        <a:ext uri="{FF2B5EF4-FFF2-40B4-BE49-F238E27FC236}">
                          <a16:creationId xmlns:a16="http://schemas.microsoft.com/office/drawing/2014/main" id="{D03DCE68-7F10-1BBF-56D3-2F96F8970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92" name="Groep 8091">
                    <a:extLst>
                      <a:ext uri="{FF2B5EF4-FFF2-40B4-BE49-F238E27FC236}">
                        <a16:creationId xmlns:a16="http://schemas.microsoft.com/office/drawing/2014/main" id="{AD2CE154-E931-D286-C557-86988DE343D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93" name="Ovaal 8092">
                      <a:extLst>
                        <a:ext uri="{FF2B5EF4-FFF2-40B4-BE49-F238E27FC236}">
                          <a16:creationId xmlns:a16="http://schemas.microsoft.com/office/drawing/2014/main" id="{14274A73-FD6C-F7F5-4C7E-11C7EE23B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4" name="Ovaal 8093">
                      <a:extLst>
                        <a:ext uri="{FF2B5EF4-FFF2-40B4-BE49-F238E27FC236}">
                          <a16:creationId xmlns:a16="http://schemas.microsoft.com/office/drawing/2014/main" id="{0B364970-5829-B9C8-709C-5A71E02C3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5" name="Ovaal 8094">
                      <a:extLst>
                        <a:ext uri="{FF2B5EF4-FFF2-40B4-BE49-F238E27FC236}">
                          <a16:creationId xmlns:a16="http://schemas.microsoft.com/office/drawing/2014/main" id="{ECFFA25A-529D-4E33-019C-CB47454D5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6" name="Ovaal 8095">
                      <a:extLst>
                        <a:ext uri="{FF2B5EF4-FFF2-40B4-BE49-F238E27FC236}">
                          <a16:creationId xmlns:a16="http://schemas.microsoft.com/office/drawing/2014/main" id="{F504A3D0-6CAF-811F-B4A7-9F8CD3280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7" name="Ovaal 8096">
                      <a:extLst>
                        <a:ext uri="{FF2B5EF4-FFF2-40B4-BE49-F238E27FC236}">
                          <a16:creationId xmlns:a16="http://schemas.microsoft.com/office/drawing/2014/main" id="{0D7D156A-677B-B1EA-DB49-90C8CF1417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3" name="Groep 8012">
                  <a:extLst>
                    <a:ext uri="{FF2B5EF4-FFF2-40B4-BE49-F238E27FC236}">
                      <a16:creationId xmlns:a16="http://schemas.microsoft.com/office/drawing/2014/main" id="{693AA7D0-C965-C1E4-E881-016569E278FC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79" name="Groep 8078">
                    <a:extLst>
                      <a:ext uri="{FF2B5EF4-FFF2-40B4-BE49-F238E27FC236}">
                        <a16:creationId xmlns:a16="http://schemas.microsoft.com/office/drawing/2014/main" id="{31408078-7636-B09F-3910-8BB2351A350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86" name="Ovaal 8085">
                      <a:extLst>
                        <a:ext uri="{FF2B5EF4-FFF2-40B4-BE49-F238E27FC236}">
                          <a16:creationId xmlns:a16="http://schemas.microsoft.com/office/drawing/2014/main" id="{9120591A-856B-1A02-CF76-12A0F4CE9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7" name="Ovaal 8086">
                      <a:extLst>
                        <a:ext uri="{FF2B5EF4-FFF2-40B4-BE49-F238E27FC236}">
                          <a16:creationId xmlns:a16="http://schemas.microsoft.com/office/drawing/2014/main" id="{E33AC6A0-6457-2782-7117-08CE3531B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8" name="Ovaal 8087">
                      <a:extLst>
                        <a:ext uri="{FF2B5EF4-FFF2-40B4-BE49-F238E27FC236}">
                          <a16:creationId xmlns:a16="http://schemas.microsoft.com/office/drawing/2014/main" id="{0C15B990-3776-1390-D206-7948C233B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9" name="Ovaal 8088">
                      <a:extLst>
                        <a:ext uri="{FF2B5EF4-FFF2-40B4-BE49-F238E27FC236}">
                          <a16:creationId xmlns:a16="http://schemas.microsoft.com/office/drawing/2014/main" id="{2701EBA1-2780-117B-39FE-41336BD01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0" name="Ovaal 8089">
                      <a:extLst>
                        <a:ext uri="{FF2B5EF4-FFF2-40B4-BE49-F238E27FC236}">
                          <a16:creationId xmlns:a16="http://schemas.microsoft.com/office/drawing/2014/main" id="{52D8ADB7-382B-A1D6-AFBD-87D7F1FD8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80" name="Groep 8079">
                    <a:extLst>
                      <a:ext uri="{FF2B5EF4-FFF2-40B4-BE49-F238E27FC236}">
                        <a16:creationId xmlns:a16="http://schemas.microsoft.com/office/drawing/2014/main" id="{023E1BB0-2AF6-A3AA-B753-05EE7247376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81" name="Ovaal 8080">
                      <a:extLst>
                        <a:ext uri="{FF2B5EF4-FFF2-40B4-BE49-F238E27FC236}">
                          <a16:creationId xmlns:a16="http://schemas.microsoft.com/office/drawing/2014/main" id="{A4CE7080-E285-70AB-4D6F-2B2A85000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2" name="Ovaal 8081">
                      <a:extLst>
                        <a:ext uri="{FF2B5EF4-FFF2-40B4-BE49-F238E27FC236}">
                          <a16:creationId xmlns:a16="http://schemas.microsoft.com/office/drawing/2014/main" id="{6018B83C-EB4C-3350-CAE9-0685DBE74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3" name="Ovaal 8082">
                      <a:extLst>
                        <a:ext uri="{FF2B5EF4-FFF2-40B4-BE49-F238E27FC236}">
                          <a16:creationId xmlns:a16="http://schemas.microsoft.com/office/drawing/2014/main" id="{441F0EC5-20B3-EF37-7B25-22A396C7F3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4" name="Ovaal 8083">
                      <a:extLst>
                        <a:ext uri="{FF2B5EF4-FFF2-40B4-BE49-F238E27FC236}">
                          <a16:creationId xmlns:a16="http://schemas.microsoft.com/office/drawing/2014/main" id="{A8832B12-A2DB-5F27-56F5-A845AD23E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5" name="Ovaal 8084">
                      <a:extLst>
                        <a:ext uri="{FF2B5EF4-FFF2-40B4-BE49-F238E27FC236}">
                          <a16:creationId xmlns:a16="http://schemas.microsoft.com/office/drawing/2014/main" id="{ECCFF1AC-EC13-2618-48DE-C4D35B567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4" name="Groep 8013">
                  <a:extLst>
                    <a:ext uri="{FF2B5EF4-FFF2-40B4-BE49-F238E27FC236}">
                      <a16:creationId xmlns:a16="http://schemas.microsoft.com/office/drawing/2014/main" id="{229B4986-66AD-768B-31CF-F2DB544FF83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67" name="Groep 8066">
                    <a:extLst>
                      <a:ext uri="{FF2B5EF4-FFF2-40B4-BE49-F238E27FC236}">
                        <a16:creationId xmlns:a16="http://schemas.microsoft.com/office/drawing/2014/main" id="{B2D730AC-90EB-C3F4-A0D5-8D40CCDB06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74" name="Ovaal 8073">
                      <a:extLst>
                        <a:ext uri="{FF2B5EF4-FFF2-40B4-BE49-F238E27FC236}">
                          <a16:creationId xmlns:a16="http://schemas.microsoft.com/office/drawing/2014/main" id="{037D66F9-A6C1-C392-86EE-222E822C0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5" name="Ovaal 8074">
                      <a:extLst>
                        <a:ext uri="{FF2B5EF4-FFF2-40B4-BE49-F238E27FC236}">
                          <a16:creationId xmlns:a16="http://schemas.microsoft.com/office/drawing/2014/main" id="{C9566CD1-DA34-2AF9-B742-E71772585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6" name="Ovaal 8075">
                      <a:extLst>
                        <a:ext uri="{FF2B5EF4-FFF2-40B4-BE49-F238E27FC236}">
                          <a16:creationId xmlns:a16="http://schemas.microsoft.com/office/drawing/2014/main" id="{B18AED74-2E1F-C965-4E09-9EF05292A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7" name="Ovaal 8076">
                      <a:extLst>
                        <a:ext uri="{FF2B5EF4-FFF2-40B4-BE49-F238E27FC236}">
                          <a16:creationId xmlns:a16="http://schemas.microsoft.com/office/drawing/2014/main" id="{9553D78F-2FB0-FE39-74E2-6B3F9CA18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8" name="Ovaal 8077">
                      <a:extLst>
                        <a:ext uri="{FF2B5EF4-FFF2-40B4-BE49-F238E27FC236}">
                          <a16:creationId xmlns:a16="http://schemas.microsoft.com/office/drawing/2014/main" id="{653DCFA1-FF5D-667D-5647-B137111CC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68" name="Groep 8067">
                    <a:extLst>
                      <a:ext uri="{FF2B5EF4-FFF2-40B4-BE49-F238E27FC236}">
                        <a16:creationId xmlns:a16="http://schemas.microsoft.com/office/drawing/2014/main" id="{D6F28D0C-554E-D87F-8F4A-1D5C3763E4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69" name="Ovaal 8068">
                      <a:extLst>
                        <a:ext uri="{FF2B5EF4-FFF2-40B4-BE49-F238E27FC236}">
                          <a16:creationId xmlns:a16="http://schemas.microsoft.com/office/drawing/2014/main" id="{68617A07-E889-1F88-098D-6ECF54395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0" name="Ovaal 8069">
                      <a:extLst>
                        <a:ext uri="{FF2B5EF4-FFF2-40B4-BE49-F238E27FC236}">
                          <a16:creationId xmlns:a16="http://schemas.microsoft.com/office/drawing/2014/main" id="{A63D7321-C65B-5B77-DC88-0C1E2B2EC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1" name="Ovaal 8070">
                      <a:extLst>
                        <a:ext uri="{FF2B5EF4-FFF2-40B4-BE49-F238E27FC236}">
                          <a16:creationId xmlns:a16="http://schemas.microsoft.com/office/drawing/2014/main" id="{58D76F67-FA96-68E2-D497-DEF5370E9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2" name="Ovaal 8071">
                      <a:extLst>
                        <a:ext uri="{FF2B5EF4-FFF2-40B4-BE49-F238E27FC236}">
                          <a16:creationId xmlns:a16="http://schemas.microsoft.com/office/drawing/2014/main" id="{A0CF3FB6-3418-0C58-5AF9-219194A3C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73" name="Ovaal 8072">
                      <a:extLst>
                        <a:ext uri="{FF2B5EF4-FFF2-40B4-BE49-F238E27FC236}">
                          <a16:creationId xmlns:a16="http://schemas.microsoft.com/office/drawing/2014/main" id="{638AC18C-B9ED-F17F-CE7E-5EEDE3CA9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5" name="Groep 8014">
                  <a:extLst>
                    <a:ext uri="{FF2B5EF4-FFF2-40B4-BE49-F238E27FC236}">
                      <a16:creationId xmlns:a16="http://schemas.microsoft.com/office/drawing/2014/main" id="{7C3C15FE-8393-AD6F-A2CD-BB486E48036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55" name="Groep 8054">
                    <a:extLst>
                      <a:ext uri="{FF2B5EF4-FFF2-40B4-BE49-F238E27FC236}">
                        <a16:creationId xmlns:a16="http://schemas.microsoft.com/office/drawing/2014/main" id="{275B4998-C962-098D-4428-BAB71E6686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62" name="Ovaal 8061">
                      <a:extLst>
                        <a:ext uri="{FF2B5EF4-FFF2-40B4-BE49-F238E27FC236}">
                          <a16:creationId xmlns:a16="http://schemas.microsoft.com/office/drawing/2014/main" id="{E58450DB-B162-E2BA-E609-EC0427269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3" name="Ovaal 8062">
                      <a:extLst>
                        <a:ext uri="{FF2B5EF4-FFF2-40B4-BE49-F238E27FC236}">
                          <a16:creationId xmlns:a16="http://schemas.microsoft.com/office/drawing/2014/main" id="{8AD8467D-C321-8377-40E4-BB8752AAA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4" name="Ovaal 8063">
                      <a:extLst>
                        <a:ext uri="{FF2B5EF4-FFF2-40B4-BE49-F238E27FC236}">
                          <a16:creationId xmlns:a16="http://schemas.microsoft.com/office/drawing/2014/main" id="{73033190-EED0-016D-69F3-05AB0B592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5" name="Ovaal 8064">
                      <a:extLst>
                        <a:ext uri="{FF2B5EF4-FFF2-40B4-BE49-F238E27FC236}">
                          <a16:creationId xmlns:a16="http://schemas.microsoft.com/office/drawing/2014/main" id="{9772BBC7-A9EA-9005-C9CB-BE248AB0F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6" name="Ovaal 8065">
                      <a:extLst>
                        <a:ext uri="{FF2B5EF4-FFF2-40B4-BE49-F238E27FC236}">
                          <a16:creationId xmlns:a16="http://schemas.microsoft.com/office/drawing/2014/main" id="{854138B7-7503-B252-5AD1-FD9B6C99B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56" name="Groep 8055">
                    <a:extLst>
                      <a:ext uri="{FF2B5EF4-FFF2-40B4-BE49-F238E27FC236}">
                        <a16:creationId xmlns:a16="http://schemas.microsoft.com/office/drawing/2014/main" id="{CE65E3EC-FBAB-ED72-01B8-0B7552C41E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57" name="Ovaal 8056">
                      <a:extLst>
                        <a:ext uri="{FF2B5EF4-FFF2-40B4-BE49-F238E27FC236}">
                          <a16:creationId xmlns:a16="http://schemas.microsoft.com/office/drawing/2014/main" id="{3361AE22-995D-0937-E683-E8CF588AB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8" name="Ovaal 8057">
                      <a:extLst>
                        <a:ext uri="{FF2B5EF4-FFF2-40B4-BE49-F238E27FC236}">
                          <a16:creationId xmlns:a16="http://schemas.microsoft.com/office/drawing/2014/main" id="{64B57EB0-E747-D5E6-D328-AE569F991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9" name="Ovaal 8058">
                      <a:extLst>
                        <a:ext uri="{FF2B5EF4-FFF2-40B4-BE49-F238E27FC236}">
                          <a16:creationId xmlns:a16="http://schemas.microsoft.com/office/drawing/2014/main" id="{D1572367-3F3E-CE73-22D7-B9AB0CE77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0" name="Ovaal 8059">
                      <a:extLst>
                        <a:ext uri="{FF2B5EF4-FFF2-40B4-BE49-F238E27FC236}">
                          <a16:creationId xmlns:a16="http://schemas.microsoft.com/office/drawing/2014/main" id="{91D760EC-76F5-2E30-9CD9-7A5B5A4F8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1" name="Ovaal 8060">
                      <a:extLst>
                        <a:ext uri="{FF2B5EF4-FFF2-40B4-BE49-F238E27FC236}">
                          <a16:creationId xmlns:a16="http://schemas.microsoft.com/office/drawing/2014/main" id="{B63448D0-432F-4402-C2D0-3F60F1004F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6" name="Groep 8015">
                  <a:extLst>
                    <a:ext uri="{FF2B5EF4-FFF2-40B4-BE49-F238E27FC236}">
                      <a16:creationId xmlns:a16="http://schemas.microsoft.com/office/drawing/2014/main" id="{EFB8898F-8D53-BDED-34A2-7D056193C2B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43" name="Groep 8042">
                    <a:extLst>
                      <a:ext uri="{FF2B5EF4-FFF2-40B4-BE49-F238E27FC236}">
                        <a16:creationId xmlns:a16="http://schemas.microsoft.com/office/drawing/2014/main" id="{CC3D0802-3C28-0B51-8903-2A007F907F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50" name="Ovaal 8049">
                      <a:extLst>
                        <a:ext uri="{FF2B5EF4-FFF2-40B4-BE49-F238E27FC236}">
                          <a16:creationId xmlns:a16="http://schemas.microsoft.com/office/drawing/2014/main" id="{6B6BF822-14CF-324B-8F10-FB79460D5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1" name="Ovaal 8050">
                      <a:extLst>
                        <a:ext uri="{FF2B5EF4-FFF2-40B4-BE49-F238E27FC236}">
                          <a16:creationId xmlns:a16="http://schemas.microsoft.com/office/drawing/2014/main" id="{C3F59557-2597-A3B2-F1BA-AE3A6C375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2" name="Ovaal 8051">
                      <a:extLst>
                        <a:ext uri="{FF2B5EF4-FFF2-40B4-BE49-F238E27FC236}">
                          <a16:creationId xmlns:a16="http://schemas.microsoft.com/office/drawing/2014/main" id="{BC6D0F55-F626-6255-68AE-62D3A7A60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3" name="Ovaal 8052">
                      <a:extLst>
                        <a:ext uri="{FF2B5EF4-FFF2-40B4-BE49-F238E27FC236}">
                          <a16:creationId xmlns:a16="http://schemas.microsoft.com/office/drawing/2014/main" id="{EB7B0B02-FDAD-73DE-47D4-8BB4EE222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4" name="Ovaal 8053">
                      <a:extLst>
                        <a:ext uri="{FF2B5EF4-FFF2-40B4-BE49-F238E27FC236}">
                          <a16:creationId xmlns:a16="http://schemas.microsoft.com/office/drawing/2014/main" id="{6B7C065F-4179-30B2-D603-EF2965F167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44" name="Groep 8043">
                    <a:extLst>
                      <a:ext uri="{FF2B5EF4-FFF2-40B4-BE49-F238E27FC236}">
                        <a16:creationId xmlns:a16="http://schemas.microsoft.com/office/drawing/2014/main" id="{085BAE5A-DA52-49EE-D57A-4F5F699AD8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45" name="Ovaal 8044">
                      <a:extLst>
                        <a:ext uri="{FF2B5EF4-FFF2-40B4-BE49-F238E27FC236}">
                          <a16:creationId xmlns:a16="http://schemas.microsoft.com/office/drawing/2014/main" id="{9F45973A-C94E-887B-8ECF-BEA52E79A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6" name="Ovaal 8045">
                      <a:extLst>
                        <a:ext uri="{FF2B5EF4-FFF2-40B4-BE49-F238E27FC236}">
                          <a16:creationId xmlns:a16="http://schemas.microsoft.com/office/drawing/2014/main" id="{79AFDBE9-A68C-8B10-3689-295EC4276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7" name="Ovaal 8046">
                      <a:extLst>
                        <a:ext uri="{FF2B5EF4-FFF2-40B4-BE49-F238E27FC236}">
                          <a16:creationId xmlns:a16="http://schemas.microsoft.com/office/drawing/2014/main" id="{DE489C63-6A7C-6BBB-F22B-F7793614A0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8" name="Ovaal 8047">
                      <a:extLst>
                        <a:ext uri="{FF2B5EF4-FFF2-40B4-BE49-F238E27FC236}">
                          <a16:creationId xmlns:a16="http://schemas.microsoft.com/office/drawing/2014/main" id="{1A8C68B2-5737-C299-3103-C07EDB7D7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9" name="Ovaal 8048">
                      <a:extLst>
                        <a:ext uri="{FF2B5EF4-FFF2-40B4-BE49-F238E27FC236}">
                          <a16:creationId xmlns:a16="http://schemas.microsoft.com/office/drawing/2014/main" id="{AF076A12-B6AC-CC3E-0713-836D8C94F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7" name="Groep 8016">
                  <a:extLst>
                    <a:ext uri="{FF2B5EF4-FFF2-40B4-BE49-F238E27FC236}">
                      <a16:creationId xmlns:a16="http://schemas.microsoft.com/office/drawing/2014/main" id="{A80D6246-82B5-09FF-C37A-55909DD6799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31" name="Groep 8030">
                    <a:extLst>
                      <a:ext uri="{FF2B5EF4-FFF2-40B4-BE49-F238E27FC236}">
                        <a16:creationId xmlns:a16="http://schemas.microsoft.com/office/drawing/2014/main" id="{399A7134-C8EA-1F67-EF1A-8C998759D7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8" name="Ovaal 8037">
                      <a:extLst>
                        <a:ext uri="{FF2B5EF4-FFF2-40B4-BE49-F238E27FC236}">
                          <a16:creationId xmlns:a16="http://schemas.microsoft.com/office/drawing/2014/main" id="{B604D022-D674-9539-D3BE-95D7ACD91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9" name="Ovaal 8038">
                      <a:extLst>
                        <a:ext uri="{FF2B5EF4-FFF2-40B4-BE49-F238E27FC236}">
                          <a16:creationId xmlns:a16="http://schemas.microsoft.com/office/drawing/2014/main" id="{4763983C-345A-A898-7E17-AD18784A90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0" name="Ovaal 8039">
                      <a:extLst>
                        <a:ext uri="{FF2B5EF4-FFF2-40B4-BE49-F238E27FC236}">
                          <a16:creationId xmlns:a16="http://schemas.microsoft.com/office/drawing/2014/main" id="{9EFF1B2F-4576-FD0E-B922-514232B9AA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1" name="Ovaal 8040">
                      <a:extLst>
                        <a:ext uri="{FF2B5EF4-FFF2-40B4-BE49-F238E27FC236}">
                          <a16:creationId xmlns:a16="http://schemas.microsoft.com/office/drawing/2014/main" id="{202D447F-8724-3B7C-5EBB-275BBA972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2" name="Ovaal 8041">
                      <a:extLst>
                        <a:ext uri="{FF2B5EF4-FFF2-40B4-BE49-F238E27FC236}">
                          <a16:creationId xmlns:a16="http://schemas.microsoft.com/office/drawing/2014/main" id="{20A6E3A6-FD70-0DA7-E5F8-8D3C5C782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32" name="Groep 8031">
                    <a:extLst>
                      <a:ext uri="{FF2B5EF4-FFF2-40B4-BE49-F238E27FC236}">
                        <a16:creationId xmlns:a16="http://schemas.microsoft.com/office/drawing/2014/main" id="{BC3824C6-EDED-3695-97A3-77C918889E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33" name="Ovaal 8032">
                      <a:extLst>
                        <a:ext uri="{FF2B5EF4-FFF2-40B4-BE49-F238E27FC236}">
                          <a16:creationId xmlns:a16="http://schemas.microsoft.com/office/drawing/2014/main" id="{324E435A-8A72-45D0-F2A1-9BB1A2356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4" name="Ovaal 8033">
                      <a:extLst>
                        <a:ext uri="{FF2B5EF4-FFF2-40B4-BE49-F238E27FC236}">
                          <a16:creationId xmlns:a16="http://schemas.microsoft.com/office/drawing/2014/main" id="{072674EC-BB91-E3DB-1CC6-6FFC4B0A3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5" name="Ovaal 8034">
                      <a:extLst>
                        <a:ext uri="{FF2B5EF4-FFF2-40B4-BE49-F238E27FC236}">
                          <a16:creationId xmlns:a16="http://schemas.microsoft.com/office/drawing/2014/main" id="{2BB20026-F912-EA97-53EE-C9A1681CAE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6" name="Ovaal 8035">
                      <a:extLst>
                        <a:ext uri="{FF2B5EF4-FFF2-40B4-BE49-F238E27FC236}">
                          <a16:creationId xmlns:a16="http://schemas.microsoft.com/office/drawing/2014/main" id="{2758E96B-DFA1-7EA2-BBE2-781B92962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7" name="Ovaal 8036">
                      <a:extLst>
                        <a:ext uri="{FF2B5EF4-FFF2-40B4-BE49-F238E27FC236}">
                          <a16:creationId xmlns:a16="http://schemas.microsoft.com/office/drawing/2014/main" id="{82CD36AA-8D59-141F-C090-4AA703614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018" name="Groep 8017">
                  <a:extLst>
                    <a:ext uri="{FF2B5EF4-FFF2-40B4-BE49-F238E27FC236}">
                      <a16:creationId xmlns:a16="http://schemas.microsoft.com/office/drawing/2014/main" id="{DFB8E187-8BA8-B877-DE06-33B94AD002C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19" name="Groep 8018">
                    <a:extLst>
                      <a:ext uri="{FF2B5EF4-FFF2-40B4-BE49-F238E27FC236}">
                        <a16:creationId xmlns:a16="http://schemas.microsoft.com/office/drawing/2014/main" id="{43198F58-FDE3-5ECC-5919-DB1723E7682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6" name="Ovaal 8025">
                      <a:extLst>
                        <a:ext uri="{FF2B5EF4-FFF2-40B4-BE49-F238E27FC236}">
                          <a16:creationId xmlns:a16="http://schemas.microsoft.com/office/drawing/2014/main" id="{E21B4DFF-CBD0-0199-5793-AF8A3E3DD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7" name="Ovaal 8026">
                      <a:extLst>
                        <a:ext uri="{FF2B5EF4-FFF2-40B4-BE49-F238E27FC236}">
                          <a16:creationId xmlns:a16="http://schemas.microsoft.com/office/drawing/2014/main" id="{49C140B0-02E6-D570-6DDE-5F39C0155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8" name="Ovaal 8027">
                      <a:extLst>
                        <a:ext uri="{FF2B5EF4-FFF2-40B4-BE49-F238E27FC236}">
                          <a16:creationId xmlns:a16="http://schemas.microsoft.com/office/drawing/2014/main" id="{BC2B4738-4542-D809-6A7F-9E18310193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9" name="Ovaal 8028">
                      <a:extLst>
                        <a:ext uri="{FF2B5EF4-FFF2-40B4-BE49-F238E27FC236}">
                          <a16:creationId xmlns:a16="http://schemas.microsoft.com/office/drawing/2014/main" id="{BBC60E7F-1DB9-10E6-D94E-59BC1E040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0" name="Ovaal 8029">
                      <a:extLst>
                        <a:ext uri="{FF2B5EF4-FFF2-40B4-BE49-F238E27FC236}">
                          <a16:creationId xmlns:a16="http://schemas.microsoft.com/office/drawing/2014/main" id="{67ED790B-D001-90AE-14F6-89105D145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20" name="Groep 8019">
                    <a:extLst>
                      <a:ext uri="{FF2B5EF4-FFF2-40B4-BE49-F238E27FC236}">
                        <a16:creationId xmlns:a16="http://schemas.microsoft.com/office/drawing/2014/main" id="{3899376D-5CBB-76EE-F052-3D8E027B31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1" name="Ovaal 8020">
                      <a:extLst>
                        <a:ext uri="{FF2B5EF4-FFF2-40B4-BE49-F238E27FC236}">
                          <a16:creationId xmlns:a16="http://schemas.microsoft.com/office/drawing/2014/main" id="{0FC6652B-0E49-FBB6-C980-EF726D11A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2" name="Ovaal 8021">
                      <a:extLst>
                        <a:ext uri="{FF2B5EF4-FFF2-40B4-BE49-F238E27FC236}">
                          <a16:creationId xmlns:a16="http://schemas.microsoft.com/office/drawing/2014/main" id="{4CBB57DC-9F70-EF74-FDDD-C072720E7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3" name="Ovaal 8022">
                      <a:extLst>
                        <a:ext uri="{FF2B5EF4-FFF2-40B4-BE49-F238E27FC236}">
                          <a16:creationId xmlns:a16="http://schemas.microsoft.com/office/drawing/2014/main" id="{49240044-0D0A-AFD3-3F6C-1E098698F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4" name="Ovaal 8023">
                      <a:extLst>
                        <a:ext uri="{FF2B5EF4-FFF2-40B4-BE49-F238E27FC236}">
                          <a16:creationId xmlns:a16="http://schemas.microsoft.com/office/drawing/2014/main" id="{B1831BD5-26BE-F7E2-3AAD-E2B8C0A93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25" name="Ovaal 8024">
                      <a:extLst>
                        <a:ext uri="{FF2B5EF4-FFF2-40B4-BE49-F238E27FC236}">
                          <a16:creationId xmlns:a16="http://schemas.microsoft.com/office/drawing/2014/main" id="{74762AE3-17E9-FB16-A690-9A6AF9D62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4" name="Groep 6743">
              <a:extLst>
                <a:ext uri="{FF2B5EF4-FFF2-40B4-BE49-F238E27FC236}">
                  <a16:creationId xmlns:a16="http://schemas.microsoft.com/office/drawing/2014/main" id="{7174C51A-8326-5321-3D25-A5A64B69DB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7134" y="-5223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7587" name="Groep 7586">
                <a:extLst>
                  <a:ext uri="{FF2B5EF4-FFF2-40B4-BE49-F238E27FC236}">
                    <a16:creationId xmlns:a16="http://schemas.microsoft.com/office/drawing/2014/main" id="{EED82528-76FF-902A-6606-0DEB95BFE9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903" name="Groep 7902">
                  <a:extLst>
                    <a:ext uri="{FF2B5EF4-FFF2-40B4-BE49-F238E27FC236}">
                      <a16:creationId xmlns:a16="http://schemas.microsoft.com/office/drawing/2014/main" id="{C16B0216-B71D-D5A3-0FAB-2C77A786876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95" name="Groep 7994">
                    <a:extLst>
                      <a:ext uri="{FF2B5EF4-FFF2-40B4-BE49-F238E27FC236}">
                        <a16:creationId xmlns:a16="http://schemas.microsoft.com/office/drawing/2014/main" id="{C7393270-4245-5250-009D-6890F1D11A1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02" name="Ovaal 8001">
                      <a:extLst>
                        <a:ext uri="{FF2B5EF4-FFF2-40B4-BE49-F238E27FC236}">
                          <a16:creationId xmlns:a16="http://schemas.microsoft.com/office/drawing/2014/main" id="{055B71C4-36B8-AA73-146F-E9811135C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3" name="Ovaal 8002">
                      <a:extLst>
                        <a:ext uri="{FF2B5EF4-FFF2-40B4-BE49-F238E27FC236}">
                          <a16:creationId xmlns:a16="http://schemas.microsoft.com/office/drawing/2014/main" id="{79B5FC4C-C85B-3CA3-7D5E-5A119A7F6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4" name="Ovaal 8003">
                      <a:extLst>
                        <a:ext uri="{FF2B5EF4-FFF2-40B4-BE49-F238E27FC236}">
                          <a16:creationId xmlns:a16="http://schemas.microsoft.com/office/drawing/2014/main" id="{51E5472E-5ADC-EDFA-745B-DF7B99675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5" name="Ovaal 8004">
                      <a:extLst>
                        <a:ext uri="{FF2B5EF4-FFF2-40B4-BE49-F238E27FC236}">
                          <a16:creationId xmlns:a16="http://schemas.microsoft.com/office/drawing/2014/main" id="{CE2E3537-933A-2AA5-A4E0-DDEF6D409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6" name="Ovaal 8005">
                      <a:extLst>
                        <a:ext uri="{FF2B5EF4-FFF2-40B4-BE49-F238E27FC236}">
                          <a16:creationId xmlns:a16="http://schemas.microsoft.com/office/drawing/2014/main" id="{442BE90A-C8AC-A77E-F38E-BD9F74C122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96" name="Groep 7995">
                    <a:extLst>
                      <a:ext uri="{FF2B5EF4-FFF2-40B4-BE49-F238E27FC236}">
                        <a16:creationId xmlns:a16="http://schemas.microsoft.com/office/drawing/2014/main" id="{CE8B9AFE-950D-17F1-574D-B8D54A5868E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97" name="Ovaal 7996">
                      <a:extLst>
                        <a:ext uri="{FF2B5EF4-FFF2-40B4-BE49-F238E27FC236}">
                          <a16:creationId xmlns:a16="http://schemas.microsoft.com/office/drawing/2014/main" id="{213607F2-8F8F-754F-2B7E-923C1437F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8" name="Ovaal 7997">
                      <a:extLst>
                        <a:ext uri="{FF2B5EF4-FFF2-40B4-BE49-F238E27FC236}">
                          <a16:creationId xmlns:a16="http://schemas.microsoft.com/office/drawing/2014/main" id="{DB7AE57F-2E3F-6D60-1092-8C1C9A297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9" name="Ovaal 7998">
                      <a:extLst>
                        <a:ext uri="{FF2B5EF4-FFF2-40B4-BE49-F238E27FC236}">
                          <a16:creationId xmlns:a16="http://schemas.microsoft.com/office/drawing/2014/main" id="{1686F6D1-B4E9-73FF-61B9-0F49ADE18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0" name="Ovaal 7999">
                      <a:extLst>
                        <a:ext uri="{FF2B5EF4-FFF2-40B4-BE49-F238E27FC236}">
                          <a16:creationId xmlns:a16="http://schemas.microsoft.com/office/drawing/2014/main" id="{74CF5C76-A96E-5AB0-749E-A46D2B026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01" name="Ovaal 8000">
                      <a:extLst>
                        <a:ext uri="{FF2B5EF4-FFF2-40B4-BE49-F238E27FC236}">
                          <a16:creationId xmlns:a16="http://schemas.microsoft.com/office/drawing/2014/main" id="{34832141-6BDE-C47D-C54C-A254E9E5E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4" name="Groep 7903">
                  <a:extLst>
                    <a:ext uri="{FF2B5EF4-FFF2-40B4-BE49-F238E27FC236}">
                      <a16:creationId xmlns:a16="http://schemas.microsoft.com/office/drawing/2014/main" id="{0D34D76F-3A5A-40A5-3739-5BDAEBF6CCC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83" name="Groep 7982">
                    <a:extLst>
                      <a:ext uri="{FF2B5EF4-FFF2-40B4-BE49-F238E27FC236}">
                        <a16:creationId xmlns:a16="http://schemas.microsoft.com/office/drawing/2014/main" id="{6ADC3D92-CD41-15F8-DBDE-EDDBA29883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90" name="Ovaal 7989">
                      <a:extLst>
                        <a:ext uri="{FF2B5EF4-FFF2-40B4-BE49-F238E27FC236}">
                          <a16:creationId xmlns:a16="http://schemas.microsoft.com/office/drawing/2014/main" id="{85557603-C335-45DF-B638-F62A1A17A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1" name="Ovaal 7990">
                      <a:extLst>
                        <a:ext uri="{FF2B5EF4-FFF2-40B4-BE49-F238E27FC236}">
                          <a16:creationId xmlns:a16="http://schemas.microsoft.com/office/drawing/2014/main" id="{89FB2A2C-237B-EAFE-78A0-18128A04C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2" name="Ovaal 7991">
                      <a:extLst>
                        <a:ext uri="{FF2B5EF4-FFF2-40B4-BE49-F238E27FC236}">
                          <a16:creationId xmlns:a16="http://schemas.microsoft.com/office/drawing/2014/main" id="{964D873F-D57F-849C-7DA3-9E29929B9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3" name="Ovaal 7992">
                      <a:extLst>
                        <a:ext uri="{FF2B5EF4-FFF2-40B4-BE49-F238E27FC236}">
                          <a16:creationId xmlns:a16="http://schemas.microsoft.com/office/drawing/2014/main" id="{237D57D8-8C4C-350E-D211-477A3B1E3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4" name="Ovaal 7993">
                      <a:extLst>
                        <a:ext uri="{FF2B5EF4-FFF2-40B4-BE49-F238E27FC236}">
                          <a16:creationId xmlns:a16="http://schemas.microsoft.com/office/drawing/2014/main" id="{47DFD8AB-D5A4-AC92-9DE7-2BF6DE0214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84" name="Groep 7983">
                    <a:extLst>
                      <a:ext uri="{FF2B5EF4-FFF2-40B4-BE49-F238E27FC236}">
                        <a16:creationId xmlns:a16="http://schemas.microsoft.com/office/drawing/2014/main" id="{0C189C7F-E723-E67A-99A0-227CED311DD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85" name="Ovaal 7984">
                      <a:extLst>
                        <a:ext uri="{FF2B5EF4-FFF2-40B4-BE49-F238E27FC236}">
                          <a16:creationId xmlns:a16="http://schemas.microsoft.com/office/drawing/2014/main" id="{60316D65-D97F-2864-EB10-E10C8A5A80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6" name="Ovaal 7985">
                      <a:extLst>
                        <a:ext uri="{FF2B5EF4-FFF2-40B4-BE49-F238E27FC236}">
                          <a16:creationId xmlns:a16="http://schemas.microsoft.com/office/drawing/2014/main" id="{61FE8674-2633-0599-F358-111A8D964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7" name="Ovaal 7986">
                      <a:extLst>
                        <a:ext uri="{FF2B5EF4-FFF2-40B4-BE49-F238E27FC236}">
                          <a16:creationId xmlns:a16="http://schemas.microsoft.com/office/drawing/2014/main" id="{B75F6FB7-C382-5614-C8B7-EC11493C8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8" name="Ovaal 7987">
                      <a:extLst>
                        <a:ext uri="{FF2B5EF4-FFF2-40B4-BE49-F238E27FC236}">
                          <a16:creationId xmlns:a16="http://schemas.microsoft.com/office/drawing/2014/main" id="{6D223A06-E161-9D22-AE8F-AD4646A4D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9" name="Ovaal 7988">
                      <a:extLst>
                        <a:ext uri="{FF2B5EF4-FFF2-40B4-BE49-F238E27FC236}">
                          <a16:creationId xmlns:a16="http://schemas.microsoft.com/office/drawing/2014/main" id="{1F76D67B-3A6C-02E2-EE47-82F8641FB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5" name="Groep 7904">
                  <a:extLst>
                    <a:ext uri="{FF2B5EF4-FFF2-40B4-BE49-F238E27FC236}">
                      <a16:creationId xmlns:a16="http://schemas.microsoft.com/office/drawing/2014/main" id="{B7B4D5A7-B841-BFD9-FB04-C3F6D4794FA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71" name="Groep 7970">
                    <a:extLst>
                      <a:ext uri="{FF2B5EF4-FFF2-40B4-BE49-F238E27FC236}">
                        <a16:creationId xmlns:a16="http://schemas.microsoft.com/office/drawing/2014/main" id="{D814E195-0B67-E7F4-D6F0-028D01BAB9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78" name="Ovaal 7977">
                      <a:extLst>
                        <a:ext uri="{FF2B5EF4-FFF2-40B4-BE49-F238E27FC236}">
                          <a16:creationId xmlns:a16="http://schemas.microsoft.com/office/drawing/2014/main" id="{D7B6F8D6-7C6D-334D-229E-F2AFA56E05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9" name="Ovaal 7978">
                      <a:extLst>
                        <a:ext uri="{FF2B5EF4-FFF2-40B4-BE49-F238E27FC236}">
                          <a16:creationId xmlns:a16="http://schemas.microsoft.com/office/drawing/2014/main" id="{42951051-DFD0-C1E2-3350-0A38ECCCB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0" name="Ovaal 7979">
                      <a:extLst>
                        <a:ext uri="{FF2B5EF4-FFF2-40B4-BE49-F238E27FC236}">
                          <a16:creationId xmlns:a16="http://schemas.microsoft.com/office/drawing/2014/main" id="{E0629557-1A69-CFEA-8633-3E753EF3B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1" name="Ovaal 7980">
                      <a:extLst>
                        <a:ext uri="{FF2B5EF4-FFF2-40B4-BE49-F238E27FC236}">
                          <a16:creationId xmlns:a16="http://schemas.microsoft.com/office/drawing/2014/main" id="{ED4C2ACE-F41C-A41F-23CC-4041944FC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2" name="Ovaal 7981">
                      <a:extLst>
                        <a:ext uri="{FF2B5EF4-FFF2-40B4-BE49-F238E27FC236}">
                          <a16:creationId xmlns:a16="http://schemas.microsoft.com/office/drawing/2014/main" id="{2ECB94C4-FE97-A1DD-F072-BF051324A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72" name="Groep 7971">
                    <a:extLst>
                      <a:ext uri="{FF2B5EF4-FFF2-40B4-BE49-F238E27FC236}">
                        <a16:creationId xmlns:a16="http://schemas.microsoft.com/office/drawing/2014/main" id="{80D90E4B-A379-3492-6BEB-23977434AF7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73" name="Ovaal 7972">
                      <a:extLst>
                        <a:ext uri="{FF2B5EF4-FFF2-40B4-BE49-F238E27FC236}">
                          <a16:creationId xmlns:a16="http://schemas.microsoft.com/office/drawing/2014/main" id="{4AB30641-58DF-5321-95B1-7CDEB69EA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4" name="Ovaal 7973">
                      <a:extLst>
                        <a:ext uri="{FF2B5EF4-FFF2-40B4-BE49-F238E27FC236}">
                          <a16:creationId xmlns:a16="http://schemas.microsoft.com/office/drawing/2014/main" id="{73F1C1EA-A48E-FA9F-CD75-1ADC3D550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5" name="Ovaal 7974">
                      <a:extLst>
                        <a:ext uri="{FF2B5EF4-FFF2-40B4-BE49-F238E27FC236}">
                          <a16:creationId xmlns:a16="http://schemas.microsoft.com/office/drawing/2014/main" id="{CC71C187-E6A4-AD9D-9861-141C679DC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6" name="Ovaal 7975">
                      <a:extLst>
                        <a:ext uri="{FF2B5EF4-FFF2-40B4-BE49-F238E27FC236}">
                          <a16:creationId xmlns:a16="http://schemas.microsoft.com/office/drawing/2014/main" id="{0ADC180C-2620-5E6C-8C8E-24E2B52303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7" name="Ovaal 7976">
                      <a:extLst>
                        <a:ext uri="{FF2B5EF4-FFF2-40B4-BE49-F238E27FC236}">
                          <a16:creationId xmlns:a16="http://schemas.microsoft.com/office/drawing/2014/main" id="{1B9C095C-2CEC-7B77-D9E6-A29376531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6" name="Groep 7905">
                  <a:extLst>
                    <a:ext uri="{FF2B5EF4-FFF2-40B4-BE49-F238E27FC236}">
                      <a16:creationId xmlns:a16="http://schemas.microsoft.com/office/drawing/2014/main" id="{2163912D-5057-5328-FB32-BDC29C01E66A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59" name="Groep 7958">
                    <a:extLst>
                      <a:ext uri="{FF2B5EF4-FFF2-40B4-BE49-F238E27FC236}">
                        <a16:creationId xmlns:a16="http://schemas.microsoft.com/office/drawing/2014/main" id="{BE2B7626-F7C9-C435-6404-124D889AD0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66" name="Ovaal 7965">
                      <a:extLst>
                        <a:ext uri="{FF2B5EF4-FFF2-40B4-BE49-F238E27FC236}">
                          <a16:creationId xmlns:a16="http://schemas.microsoft.com/office/drawing/2014/main" id="{962D6210-56CE-B306-FACF-446460984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7" name="Ovaal 7966">
                      <a:extLst>
                        <a:ext uri="{FF2B5EF4-FFF2-40B4-BE49-F238E27FC236}">
                          <a16:creationId xmlns:a16="http://schemas.microsoft.com/office/drawing/2014/main" id="{2DB67ABE-DE96-CB86-7580-E237D9FA8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8" name="Ovaal 7967">
                      <a:extLst>
                        <a:ext uri="{FF2B5EF4-FFF2-40B4-BE49-F238E27FC236}">
                          <a16:creationId xmlns:a16="http://schemas.microsoft.com/office/drawing/2014/main" id="{4D550DD1-8893-4FA2-D228-56AF325E6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9" name="Ovaal 7968">
                      <a:extLst>
                        <a:ext uri="{FF2B5EF4-FFF2-40B4-BE49-F238E27FC236}">
                          <a16:creationId xmlns:a16="http://schemas.microsoft.com/office/drawing/2014/main" id="{8417B1D5-9D95-2A9F-092E-2EE34E104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0" name="Ovaal 7969">
                      <a:extLst>
                        <a:ext uri="{FF2B5EF4-FFF2-40B4-BE49-F238E27FC236}">
                          <a16:creationId xmlns:a16="http://schemas.microsoft.com/office/drawing/2014/main" id="{65A00D3D-8249-98FE-5CE5-8C974DABC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60" name="Groep 7959">
                    <a:extLst>
                      <a:ext uri="{FF2B5EF4-FFF2-40B4-BE49-F238E27FC236}">
                        <a16:creationId xmlns:a16="http://schemas.microsoft.com/office/drawing/2014/main" id="{01E1A372-40CD-F9E4-2A60-4751AA45EB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61" name="Ovaal 7960">
                      <a:extLst>
                        <a:ext uri="{FF2B5EF4-FFF2-40B4-BE49-F238E27FC236}">
                          <a16:creationId xmlns:a16="http://schemas.microsoft.com/office/drawing/2014/main" id="{510A2DA8-D954-45A5-776F-938EC16C0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2" name="Ovaal 7961">
                      <a:extLst>
                        <a:ext uri="{FF2B5EF4-FFF2-40B4-BE49-F238E27FC236}">
                          <a16:creationId xmlns:a16="http://schemas.microsoft.com/office/drawing/2014/main" id="{706117E9-FC09-7775-516A-3FF40966F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3" name="Ovaal 7962">
                      <a:extLst>
                        <a:ext uri="{FF2B5EF4-FFF2-40B4-BE49-F238E27FC236}">
                          <a16:creationId xmlns:a16="http://schemas.microsoft.com/office/drawing/2014/main" id="{9A5489BC-6D84-2B80-71A2-AC8B14EA6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4" name="Ovaal 7963">
                      <a:extLst>
                        <a:ext uri="{FF2B5EF4-FFF2-40B4-BE49-F238E27FC236}">
                          <a16:creationId xmlns:a16="http://schemas.microsoft.com/office/drawing/2014/main" id="{733B6BFD-3449-1769-9710-810C36EA4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5" name="Ovaal 7964">
                      <a:extLst>
                        <a:ext uri="{FF2B5EF4-FFF2-40B4-BE49-F238E27FC236}">
                          <a16:creationId xmlns:a16="http://schemas.microsoft.com/office/drawing/2014/main" id="{866D9478-4E3C-788D-422D-5E665BD6E3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7" name="Groep 7906">
                  <a:extLst>
                    <a:ext uri="{FF2B5EF4-FFF2-40B4-BE49-F238E27FC236}">
                      <a16:creationId xmlns:a16="http://schemas.microsoft.com/office/drawing/2014/main" id="{FF1C662C-D6D7-6F0C-A00B-3CEFDC79EC9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47" name="Groep 7946">
                    <a:extLst>
                      <a:ext uri="{FF2B5EF4-FFF2-40B4-BE49-F238E27FC236}">
                        <a16:creationId xmlns:a16="http://schemas.microsoft.com/office/drawing/2014/main" id="{0AA5C288-1251-765B-F769-B10AEA9EBD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54" name="Ovaal 7953">
                      <a:extLst>
                        <a:ext uri="{FF2B5EF4-FFF2-40B4-BE49-F238E27FC236}">
                          <a16:creationId xmlns:a16="http://schemas.microsoft.com/office/drawing/2014/main" id="{751BE517-715E-FB48-3D6C-E93923850A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5" name="Ovaal 7954">
                      <a:extLst>
                        <a:ext uri="{FF2B5EF4-FFF2-40B4-BE49-F238E27FC236}">
                          <a16:creationId xmlns:a16="http://schemas.microsoft.com/office/drawing/2014/main" id="{08DE07F4-88B7-4CD9-6B60-F37C93DEB1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6" name="Ovaal 7955">
                      <a:extLst>
                        <a:ext uri="{FF2B5EF4-FFF2-40B4-BE49-F238E27FC236}">
                          <a16:creationId xmlns:a16="http://schemas.microsoft.com/office/drawing/2014/main" id="{D25152E8-F487-5CF6-3A78-10F571F858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7" name="Ovaal 7956">
                      <a:extLst>
                        <a:ext uri="{FF2B5EF4-FFF2-40B4-BE49-F238E27FC236}">
                          <a16:creationId xmlns:a16="http://schemas.microsoft.com/office/drawing/2014/main" id="{B4080D83-42CC-0A35-FC66-0CCB612D7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8" name="Ovaal 7957">
                      <a:extLst>
                        <a:ext uri="{FF2B5EF4-FFF2-40B4-BE49-F238E27FC236}">
                          <a16:creationId xmlns:a16="http://schemas.microsoft.com/office/drawing/2014/main" id="{A045FB22-B400-5066-5439-BD78C54AB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48" name="Groep 7947">
                    <a:extLst>
                      <a:ext uri="{FF2B5EF4-FFF2-40B4-BE49-F238E27FC236}">
                        <a16:creationId xmlns:a16="http://schemas.microsoft.com/office/drawing/2014/main" id="{EA261DCC-CB12-01B7-BB4F-6A11500EFC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49" name="Ovaal 7948">
                      <a:extLst>
                        <a:ext uri="{FF2B5EF4-FFF2-40B4-BE49-F238E27FC236}">
                          <a16:creationId xmlns:a16="http://schemas.microsoft.com/office/drawing/2014/main" id="{D7D5851C-4788-72D4-248B-B85B2653B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0" name="Ovaal 7949">
                      <a:extLst>
                        <a:ext uri="{FF2B5EF4-FFF2-40B4-BE49-F238E27FC236}">
                          <a16:creationId xmlns:a16="http://schemas.microsoft.com/office/drawing/2014/main" id="{43AD09E2-C2DD-0DE6-34BB-A05C1F2EC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1" name="Ovaal 7950">
                      <a:extLst>
                        <a:ext uri="{FF2B5EF4-FFF2-40B4-BE49-F238E27FC236}">
                          <a16:creationId xmlns:a16="http://schemas.microsoft.com/office/drawing/2014/main" id="{2349F435-EA99-95F5-57A4-6C909138B6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2" name="Ovaal 7951">
                      <a:extLst>
                        <a:ext uri="{FF2B5EF4-FFF2-40B4-BE49-F238E27FC236}">
                          <a16:creationId xmlns:a16="http://schemas.microsoft.com/office/drawing/2014/main" id="{DC22B122-9B2B-EDE1-11E9-843A25351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53" name="Ovaal 7952">
                      <a:extLst>
                        <a:ext uri="{FF2B5EF4-FFF2-40B4-BE49-F238E27FC236}">
                          <a16:creationId xmlns:a16="http://schemas.microsoft.com/office/drawing/2014/main" id="{B11E6DF5-9F24-21F5-5717-DABCFB3C7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8" name="Groep 7907">
                  <a:extLst>
                    <a:ext uri="{FF2B5EF4-FFF2-40B4-BE49-F238E27FC236}">
                      <a16:creationId xmlns:a16="http://schemas.microsoft.com/office/drawing/2014/main" id="{92FA993D-8120-8256-2CE8-AC888EFBD08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35" name="Groep 7934">
                    <a:extLst>
                      <a:ext uri="{FF2B5EF4-FFF2-40B4-BE49-F238E27FC236}">
                        <a16:creationId xmlns:a16="http://schemas.microsoft.com/office/drawing/2014/main" id="{EDFFDD3F-0194-D90B-182E-4E2EB62712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42" name="Ovaal 7941">
                      <a:extLst>
                        <a:ext uri="{FF2B5EF4-FFF2-40B4-BE49-F238E27FC236}">
                          <a16:creationId xmlns:a16="http://schemas.microsoft.com/office/drawing/2014/main" id="{910E60B8-54A4-FB03-537C-C26EDCBFD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3" name="Ovaal 7942">
                      <a:extLst>
                        <a:ext uri="{FF2B5EF4-FFF2-40B4-BE49-F238E27FC236}">
                          <a16:creationId xmlns:a16="http://schemas.microsoft.com/office/drawing/2014/main" id="{63BBB435-DF5D-A331-A52A-F3C079B9AD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4" name="Ovaal 7943">
                      <a:extLst>
                        <a:ext uri="{FF2B5EF4-FFF2-40B4-BE49-F238E27FC236}">
                          <a16:creationId xmlns:a16="http://schemas.microsoft.com/office/drawing/2014/main" id="{F4FEA13F-559C-E14C-F0D8-25D9D7AC3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5" name="Ovaal 7944">
                      <a:extLst>
                        <a:ext uri="{FF2B5EF4-FFF2-40B4-BE49-F238E27FC236}">
                          <a16:creationId xmlns:a16="http://schemas.microsoft.com/office/drawing/2014/main" id="{7A84063A-5C9A-C908-E574-11EF97303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6" name="Ovaal 7945">
                      <a:extLst>
                        <a:ext uri="{FF2B5EF4-FFF2-40B4-BE49-F238E27FC236}">
                          <a16:creationId xmlns:a16="http://schemas.microsoft.com/office/drawing/2014/main" id="{9C821F1E-5182-158C-7182-62E1B505AC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36" name="Groep 7935">
                    <a:extLst>
                      <a:ext uri="{FF2B5EF4-FFF2-40B4-BE49-F238E27FC236}">
                        <a16:creationId xmlns:a16="http://schemas.microsoft.com/office/drawing/2014/main" id="{F9650222-0009-1123-7674-BD3228C0781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37" name="Ovaal 7936">
                      <a:extLst>
                        <a:ext uri="{FF2B5EF4-FFF2-40B4-BE49-F238E27FC236}">
                          <a16:creationId xmlns:a16="http://schemas.microsoft.com/office/drawing/2014/main" id="{BAA4D145-5654-B7B8-4BC0-F0EBE6E8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8" name="Ovaal 7937">
                      <a:extLst>
                        <a:ext uri="{FF2B5EF4-FFF2-40B4-BE49-F238E27FC236}">
                          <a16:creationId xmlns:a16="http://schemas.microsoft.com/office/drawing/2014/main" id="{608E2A0C-95AA-22DA-46B1-5D46115186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9" name="Ovaal 7938">
                      <a:extLst>
                        <a:ext uri="{FF2B5EF4-FFF2-40B4-BE49-F238E27FC236}">
                          <a16:creationId xmlns:a16="http://schemas.microsoft.com/office/drawing/2014/main" id="{2CF9A9EB-C10E-0BB6-CDEF-8C2DC0A8B8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0" name="Ovaal 7939">
                      <a:extLst>
                        <a:ext uri="{FF2B5EF4-FFF2-40B4-BE49-F238E27FC236}">
                          <a16:creationId xmlns:a16="http://schemas.microsoft.com/office/drawing/2014/main" id="{F6514C3F-48FA-DE11-B872-A5D42CA80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1" name="Ovaal 7940">
                      <a:extLst>
                        <a:ext uri="{FF2B5EF4-FFF2-40B4-BE49-F238E27FC236}">
                          <a16:creationId xmlns:a16="http://schemas.microsoft.com/office/drawing/2014/main" id="{2522A6E8-3CD4-9A33-0AB2-F498486DF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09" name="Groep 7908">
                  <a:extLst>
                    <a:ext uri="{FF2B5EF4-FFF2-40B4-BE49-F238E27FC236}">
                      <a16:creationId xmlns:a16="http://schemas.microsoft.com/office/drawing/2014/main" id="{7B846EC1-E688-8834-6ABC-702AEA89837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23" name="Groep 7922">
                    <a:extLst>
                      <a:ext uri="{FF2B5EF4-FFF2-40B4-BE49-F238E27FC236}">
                        <a16:creationId xmlns:a16="http://schemas.microsoft.com/office/drawing/2014/main" id="{D99F2EE2-9848-5282-27ED-5A75588224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30" name="Ovaal 7929">
                      <a:extLst>
                        <a:ext uri="{FF2B5EF4-FFF2-40B4-BE49-F238E27FC236}">
                          <a16:creationId xmlns:a16="http://schemas.microsoft.com/office/drawing/2014/main" id="{64250EA4-8C40-003D-A9FA-37D8B40F7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1" name="Ovaal 7930">
                      <a:extLst>
                        <a:ext uri="{FF2B5EF4-FFF2-40B4-BE49-F238E27FC236}">
                          <a16:creationId xmlns:a16="http://schemas.microsoft.com/office/drawing/2014/main" id="{D656BA2C-0DEF-7391-9023-5BAA3DE0D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2" name="Ovaal 7931">
                      <a:extLst>
                        <a:ext uri="{FF2B5EF4-FFF2-40B4-BE49-F238E27FC236}">
                          <a16:creationId xmlns:a16="http://schemas.microsoft.com/office/drawing/2014/main" id="{DE713806-247B-FD0D-91D2-AEF6D2BA4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3" name="Ovaal 7932">
                      <a:extLst>
                        <a:ext uri="{FF2B5EF4-FFF2-40B4-BE49-F238E27FC236}">
                          <a16:creationId xmlns:a16="http://schemas.microsoft.com/office/drawing/2014/main" id="{39FA6F0F-12AF-2BD3-42B0-9D0DA330A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4" name="Ovaal 7933">
                      <a:extLst>
                        <a:ext uri="{FF2B5EF4-FFF2-40B4-BE49-F238E27FC236}">
                          <a16:creationId xmlns:a16="http://schemas.microsoft.com/office/drawing/2014/main" id="{6BD75CA1-69B5-60EA-C131-6F475F817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24" name="Groep 7923">
                    <a:extLst>
                      <a:ext uri="{FF2B5EF4-FFF2-40B4-BE49-F238E27FC236}">
                        <a16:creationId xmlns:a16="http://schemas.microsoft.com/office/drawing/2014/main" id="{24019EFC-D7AC-66AF-B8D6-36841841B8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25" name="Ovaal 7924">
                      <a:extLst>
                        <a:ext uri="{FF2B5EF4-FFF2-40B4-BE49-F238E27FC236}">
                          <a16:creationId xmlns:a16="http://schemas.microsoft.com/office/drawing/2014/main" id="{FD4546A0-C9F2-0C27-83DC-0BABC0660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6" name="Ovaal 7925">
                      <a:extLst>
                        <a:ext uri="{FF2B5EF4-FFF2-40B4-BE49-F238E27FC236}">
                          <a16:creationId xmlns:a16="http://schemas.microsoft.com/office/drawing/2014/main" id="{B447AA92-2A28-659F-7333-F45392A15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7" name="Ovaal 7926">
                      <a:extLst>
                        <a:ext uri="{FF2B5EF4-FFF2-40B4-BE49-F238E27FC236}">
                          <a16:creationId xmlns:a16="http://schemas.microsoft.com/office/drawing/2014/main" id="{733D2F75-2691-9C91-8FC3-D19C6231EC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8" name="Ovaal 7927">
                      <a:extLst>
                        <a:ext uri="{FF2B5EF4-FFF2-40B4-BE49-F238E27FC236}">
                          <a16:creationId xmlns:a16="http://schemas.microsoft.com/office/drawing/2014/main" id="{E6B246D7-8B2F-E8EF-9F8E-15D1686D57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9" name="Ovaal 7928">
                      <a:extLst>
                        <a:ext uri="{FF2B5EF4-FFF2-40B4-BE49-F238E27FC236}">
                          <a16:creationId xmlns:a16="http://schemas.microsoft.com/office/drawing/2014/main" id="{E9755D3E-D3C1-7FB0-4000-72C54C078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910" name="Groep 7909">
                  <a:extLst>
                    <a:ext uri="{FF2B5EF4-FFF2-40B4-BE49-F238E27FC236}">
                      <a16:creationId xmlns:a16="http://schemas.microsoft.com/office/drawing/2014/main" id="{5D45E68A-56E4-0E74-442E-9C8D591763F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911" name="Groep 7910">
                    <a:extLst>
                      <a:ext uri="{FF2B5EF4-FFF2-40B4-BE49-F238E27FC236}">
                        <a16:creationId xmlns:a16="http://schemas.microsoft.com/office/drawing/2014/main" id="{96934646-994D-121F-1CED-926E93DE4A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8" name="Ovaal 7917">
                      <a:extLst>
                        <a:ext uri="{FF2B5EF4-FFF2-40B4-BE49-F238E27FC236}">
                          <a16:creationId xmlns:a16="http://schemas.microsoft.com/office/drawing/2014/main" id="{134D2232-7168-BFDE-A3E7-426584D6C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9" name="Ovaal 7918">
                      <a:extLst>
                        <a:ext uri="{FF2B5EF4-FFF2-40B4-BE49-F238E27FC236}">
                          <a16:creationId xmlns:a16="http://schemas.microsoft.com/office/drawing/2014/main" id="{89888E30-1452-3EC6-5912-14EC52616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0" name="Ovaal 7919">
                      <a:extLst>
                        <a:ext uri="{FF2B5EF4-FFF2-40B4-BE49-F238E27FC236}">
                          <a16:creationId xmlns:a16="http://schemas.microsoft.com/office/drawing/2014/main" id="{1953D239-AC46-41F3-8280-98F436141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1" name="Ovaal 7920">
                      <a:extLst>
                        <a:ext uri="{FF2B5EF4-FFF2-40B4-BE49-F238E27FC236}">
                          <a16:creationId xmlns:a16="http://schemas.microsoft.com/office/drawing/2014/main" id="{E522ACD4-5582-D754-0A8B-AA23EFDFC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2" name="Ovaal 7921">
                      <a:extLst>
                        <a:ext uri="{FF2B5EF4-FFF2-40B4-BE49-F238E27FC236}">
                          <a16:creationId xmlns:a16="http://schemas.microsoft.com/office/drawing/2014/main" id="{AD6B389A-556A-75E7-F78A-9F5CFC4E6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912" name="Groep 7911">
                    <a:extLst>
                      <a:ext uri="{FF2B5EF4-FFF2-40B4-BE49-F238E27FC236}">
                        <a16:creationId xmlns:a16="http://schemas.microsoft.com/office/drawing/2014/main" id="{3AFF81FF-995C-2658-D154-0CDA91E6849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13" name="Ovaal 7912">
                      <a:extLst>
                        <a:ext uri="{FF2B5EF4-FFF2-40B4-BE49-F238E27FC236}">
                          <a16:creationId xmlns:a16="http://schemas.microsoft.com/office/drawing/2014/main" id="{423B0436-E2A0-8770-34C8-B756E25EF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4" name="Ovaal 7913">
                      <a:extLst>
                        <a:ext uri="{FF2B5EF4-FFF2-40B4-BE49-F238E27FC236}">
                          <a16:creationId xmlns:a16="http://schemas.microsoft.com/office/drawing/2014/main" id="{CB6E98CC-F3DD-22AD-F416-29C4A4EB0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5" name="Ovaal 7914">
                      <a:extLst>
                        <a:ext uri="{FF2B5EF4-FFF2-40B4-BE49-F238E27FC236}">
                          <a16:creationId xmlns:a16="http://schemas.microsoft.com/office/drawing/2014/main" id="{5BC0A038-4183-0B79-66EC-6AEFEBDDA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6" name="Ovaal 7915">
                      <a:extLst>
                        <a:ext uri="{FF2B5EF4-FFF2-40B4-BE49-F238E27FC236}">
                          <a16:creationId xmlns:a16="http://schemas.microsoft.com/office/drawing/2014/main" id="{FE15B560-E44B-0005-72C3-68BC0CC86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7" name="Ovaal 7916">
                      <a:extLst>
                        <a:ext uri="{FF2B5EF4-FFF2-40B4-BE49-F238E27FC236}">
                          <a16:creationId xmlns:a16="http://schemas.microsoft.com/office/drawing/2014/main" id="{BFF22A61-BA9A-7ADB-E0B6-B89C07F53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88" name="Groep 7587">
                <a:extLst>
                  <a:ext uri="{FF2B5EF4-FFF2-40B4-BE49-F238E27FC236}">
                    <a16:creationId xmlns:a16="http://schemas.microsoft.com/office/drawing/2014/main" id="{D7D88B60-31AB-C91F-00C7-2584563D43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799" name="Groep 7798">
                  <a:extLst>
                    <a:ext uri="{FF2B5EF4-FFF2-40B4-BE49-F238E27FC236}">
                      <a16:creationId xmlns:a16="http://schemas.microsoft.com/office/drawing/2014/main" id="{65351100-80B8-D524-D62E-45EEC441178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91" name="Groep 7890">
                    <a:extLst>
                      <a:ext uri="{FF2B5EF4-FFF2-40B4-BE49-F238E27FC236}">
                        <a16:creationId xmlns:a16="http://schemas.microsoft.com/office/drawing/2014/main" id="{D9F51825-31F9-92A3-DDA5-AB7CD5D7E8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98" name="Ovaal 7897">
                      <a:extLst>
                        <a:ext uri="{FF2B5EF4-FFF2-40B4-BE49-F238E27FC236}">
                          <a16:creationId xmlns:a16="http://schemas.microsoft.com/office/drawing/2014/main" id="{CB537A0D-5C5F-E059-10CE-1E7326352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9" name="Ovaal 7898">
                      <a:extLst>
                        <a:ext uri="{FF2B5EF4-FFF2-40B4-BE49-F238E27FC236}">
                          <a16:creationId xmlns:a16="http://schemas.microsoft.com/office/drawing/2014/main" id="{616485B1-6B48-13F5-0C86-3C413EEE2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0" name="Ovaal 7899">
                      <a:extLst>
                        <a:ext uri="{FF2B5EF4-FFF2-40B4-BE49-F238E27FC236}">
                          <a16:creationId xmlns:a16="http://schemas.microsoft.com/office/drawing/2014/main" id="{FA05267C-759B-6C82-DF92-D2CA0B5B3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1" name="Ovaal 7900">
                      <a:extLst>
                        <a:ext uri="{FF2B5EF4-FFF2-40B4-BE49-F238E27FC236}">
                          <a16:creationId xmlns:a16="http://schemas.microsoft.com/office/drawing/2014/main" id="{915D93D0-D96D-066A-218A-12E9096B0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02" name="Ovaal 7901">
                      <a:extLst>
                        <a:ext uri="{FF2B5EF4-FFF2-40B4-BE49-F238E27FC236}">
                          <a16:creationId xmlns:a16="http://schemas.microsoft.com/office/drawing/2014/main" id="{6B817B03-69FE-F957-78BD-6BA73FEB7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92" name="Groep 7891">
                    <a:extLst>
                      <a:ext uri="{FF2B5EF4-FFF2-40B4-BE49-F238E27FC236}">
                        <a16:creationId xmlns:a16="http://schemas.microsoft.com/office/drawing/2014/main" id="{0D48CA09-3654-A8F9-8129-F920865D09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93" name="Ovaal 7892">
                      <a:extLst>
                        <a:ext uri="{FF2B5EF4-FFF2-40B4-BE49-F238E27FC236}">
                          <a16:creationId xmlns:a16="http://schemas.microsoft.com/office/drawing/2014/main" id="{0F572DD3-9D4E-4944-8DA4-9AE70FAB09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4" name="Ovaal 7893">
                      <a:extLst>
                        <a:ext uri="{FF2B5EF4-FFF2-40B4-BE49-F238E27FC236}">
                          <a16:creationId xmlns:a16="http://schemas.microsoft.com/office/drawing/2014/main" id="{05F8BCE3-EA13-42EF-1277-85164DAC4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5" name="Ovaal 7894">
                      <a:extLst>
                        <a:ext uri="{FF2B5EF4-FFF2-40B4-BE49-F238E27FC236}">
                          <a16:creationId xmlns:a16="http://schemas.microsoft.com/office/drawing/2014/main" id="{37F5E044-B2CA-5D2A-E41B-9873673B29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6" name="Ovaal 7895">
                      <a:extLst>
                        <a:ext uri="{FF2B5EF4-FFF2-40B4-BE49-F238E27FC236}">
                          <a16:creationId xmlns:a16="http://schemas.microsoft.com/office/drawing/2014/main" id="{49DD5D0B-1742-651D-FCEE-6AD957E835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7" name="Ovaal 7896">
                      <a:extLst>
                        <a:ext uri="{FF2B5EF4-FFF2-40B4-BE49-F238E27FC236}">
                          <a16:creationId xmlns:a16="http://schemas.microsoft.com/office/drawing/2014/main" id="{8BFAB19C-4494-86AC-3E09-A9E4262CD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0" name="Groep 7799">
                  <a:extLst>
                    <a:ext uri="{FF2B5EF4-FFF2-40B4-BE49-F238E27FC236}">
                      <a16:creationId xmlns:a16="http://schemas.microsoft.com/office/drawing/2014/main" id="{EA73ABD2-97AF-9B94-8F08-69E21C24A50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79" name="Groep 7878">
                    <a:extLst>
                      <a:ext uri="{FF2B5EF4-FFF2-40B4-BE49-F238E27FC236}">
                        <a16:creationId xmlns:a16="http://schemas.microsoft.com/office/drawing/2014/main" id="{CF56C609-F100-5DA2-4F40-8A5D9D16A4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86" name="Ovaal 7885">
                      <a:extLst>
                        <a:ext uri="{FF2B5EF4-FFF2-40B4-BE49-F238E27FC236}">
                          <a16:creationId xmlns:a16="http://schemas.microsoft.com/office/drawing/2014/main" id="{2F57048F-7E52-0F36-F390-CCE568BA1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7" name="Ovaal 7886">
                      <a:extLst>
                        <a:ext uri="{FF2B5EF4-FFF2-40B4-BE49-F238E27FC236}">
                          <a16:creationId xmlns:a16="http://schemas.microsoft.com/office/drawing/2014/main" id="{23DD4E97-C863-B459-0A95-EE5D57628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8" name="Ovaal 7887">
                      <a:extLst>
                        <a:ext uri="{FF2B5EF4-FFF2-40B4-BE49-F238E27FC236}">
                          <a16:creationId xmlns:a16="http://schemas.microsoft.com/office/drawing/2014/main" id="{DAD42C49-8356-2982-9D37-55CA4DF78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9" name="Ovaal 7888">
                      <a:extLst>
                        <a:ext uri="{FF2B5EF4-FFF2-40B4-BE49-F238E27FC236}">
                          <a16:creationId xmlns:a16="http://schemas.microsoft.com/office/drawing/2014/main" id="{FD4652D0-CE5D-03AE-D5DF-E966474A4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90" name="Ovaal 7889">
                      <a:extLst>
                        <a:ext uri="{FF2B5EF4-FFF2-40B4-BE49-F238E27FC236}">
                          <a16:creationId xmlns:a16="http://schemas.microsoft.com/office/drawing/2014/main" id="{829308EF-56D2-AC87-CAF9-007EB4E5E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80" name="Groep 7879">
                    <a:extLst>
                      <a:ext uri="{FF2B5EF4-FFF2-40B4-BE49-F238E27FC236}">
                        <a16:creationId xmlns:a16="http://schemas.microsoft.com/office/drawing/2014/main" id="{625C0967-8940-75A2-CE61-482FB16C7F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81" name="Ovaal 7880">
                      <a:extLst>
                        <a:ext uri="{FF2B5EF4-FFF2-40B4-BE49-F238E27FC236}">
                          <a16:creationId xmlns:a16="http://schemas.microsoft.com/office/drawing/2014/main" id="{A840C1C3-D77C-4A15-A47B-8B430C1F3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2" name="Ovaal 7881">
                      <a:extLst>
                        <a:ext uri="{FF2B5EF4-FFF2-40B4-BE49-F238E27FC236}">
                          <a16:creationId xmlns:a16="http://schemas.microsoft.com/office/drawing/2014/main" id="{A33F6FD8-90F1-AAE8-B8E2-1AE16D9C11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3" name="Ovaal 7882">
                      <a:extLst>
                        <a:ext uri="{FF2B5EF4-FFF2-40B4-BE49-F238E27FC236}">
                          <a16:creationId xmlns:a16="http://schemas.microsoft.com/office/drawing/2014/main" id="{1CB36194-BCDA-561D-7983-8A1CF94500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4" name="Ovaal 7883">
                      <a:extLst>
                        <a:ext uri="{FF2B5EF4-FFF2-40B4-BE49-F238E27FC236}">
                          <a16:creationId xmlns:a16="http://schemas.microsoft.com/office/drawing/2014/main" id="{5303E5D4-34A0-AA7C-70AD-4D8670B189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85" name="Ovaal 7884">
                      <a:extLst>
                        <a:ext uri="{FF2B5EF4-FFF2-40B4-BE49-F238E27FC236}">
                          <a16:creationId xmlns:a16="http://schemas.microsoft.com/office/drawing/2014/main" id="{303F1D3B-7547-E491-64C5-F5DB06B10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1" name="Groep 7800">
                  <a:extLst>
                    <a:ext uri="{FF2B5EF4-FFF2-40B4-BE49-F238E27FC236}">
                      <a16:creationId xmlns:a16="http://schemas.microsoft.com/office/drawing/2014/main" id="{8AA917A8-CA05-207D-3CD5-FE6EDD674A1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67" name="Groep 7866">
                    <a:extLst>
                      <a:ext uri="{FF2B5EF4-FFF2-40B4-BE49-F238E27FC236}">
                        <a16:creationId xmlns:a16="http://schemas.microsoft.com/office/drawing/2014/main" id="{17151217-18CC-5CAE-5370-AE3D51B6DE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74" name="Ovaal 7873">
                      <a:extLst>
                        <a:ext uri="{FF2B5EF4-FFF2-40B4-BE49-F238E27FC236}">
                          <a16:creationId xmlns:a16="http://schemas.microsoft.com/office/drawing/2014/main" id="{1F598163-1BA1-3338-6C47-7A08AE65A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5" name="Ovaal 7874">
                      <a:extLst>
                        <a:ext uri="{FF2B5EF4-FFF2-40B4-BE49-F238E27FC236}">
                          <a16:creationId xmlns:a16="http://schemas.microsoft.com/office/drawing/2014/main" id="{AC35F383-0A06-3F17-0227-68A9B29B1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6" name="Ovaal 7875">
                      <a:extLst>
                        <a:ext uri="{FF2B5EF4-FFF2-40B4-BE49-F238E27FC236}">
                          <a16:creationId xmlns:a16="http://schemas.microsoft.com/office/drawing/2014/main" id="{9ED385FA-616E-47D8-86F9-310421DF8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7" name="Ovaal 7876">
                      <a:extLst>
                        <a:ext uri="{FF2B5EF4-FFF2-40B4-BE49-F238E27FC236}">
                          <a16:creationId xmlns:a16="http://schemas.microsoft.com/office/drawing/2014/main" id="{E897C432-4864-07E0-CF5A-84390B274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8" name="Ovaal 7877">
                      <a:extLst>
                        <a:ext uri="{FF2B5EF4-FFF2-40B4-BE49-F238E27FC236}">
                          <a16:creationId xmlns:a16="http://schemas.microsoft.com/office/drawing/2014/main" id="{E5C8CB90-9CFA-0C2D-9A6B-D1EB5C5C3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68" name="Groep 7867">
                    <a:extLst>
                      <a:ext uri="{FF2B5EF4-FFF2-40B4-BE49-F238E27FC236}">
                        <a16:creationId xmlns:a16="http://schemas.microsoft.com/office/drawing/2014/main" id="{740D6E8B-F7D0-A19B-7AD2-2DD7E30FEE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9" name="Ovaal 7868">
                      <a:extLst>
                        <a:ext uri="{FF2B5EF4-FFF2-40B4-BE49-F238E27FC236}">
                          <a16:creationId xmlns:a16="http://schemas.microsoft.com/office/drawing/2014/main" id="{C280EF4F-92D9-1D4A-B561-0D185C007E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0" name="Ovaal 7869">
                      <a:extLst>
                        <a:ext uri="{FF2B5EF4-FFF2-40B4-BE49-F238E27FC236}">
                          <a16:creationId xmlns:a16="http://schemas.microsoft.com/office/drawing/2014/main" id="{64E34091-84F2-509E-D7AD-5A509021D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1" name="Ovaal 7870">
                      <a:extLst>
                        <a:ext uri="{FF2B5EF4-FFF2-40B4-BE49-F238E27FC236}">
                          <a16:creationId xmlns:a16="http://schemas.microsoft.com/office/drawing/2014/main" id="{D128235B-3D04-D2AA-B959-A68466517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2" name="Ovaal 7871">
                      <a:extLst>
                        <a:ext uri="{FF2B5EF4-FFF2-40B4-BE49-F238E27FC236}">
                          <a16:creationId xmlns:a16="http://schemas.microsoft.com/office/drawing/2014/main" id="{0ADEEB5E-F884-31B0-39D8-EAF92E9B7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3" name="Ovaal 7872">
                      <a:extLst>
                        <a:ext uri="{FF2B5EF4-FFF2-40B4-BE49-F238E27FC236}">
                          <a16:creationId xmlns:a16="http://schemas.microsoft.com/office/drawing/2014/main" id="{D4C98D4E-3B72-37A4-5DA9-5FAABBC57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2" name="Groep 7801">
                  <a:extLst>
                    <a:ext uri="{FF2B5EF4-FFF2-40B4-BE49-F238E27FC236}">
                      <a16:creationId xmlns:a16="http://schemas.microsoft.com/office/drawing/2014/main" id="{ED296760-BB68-294D-9CB8-9B82A66240E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55" name="Groep 7854">
                    <a:extLst>
                      <a:ext uri="{FF2B5EF4-FFF2-40B4-BE49-F238E27FC236}">
                        <a16:creationId xmlns:a16="http://schemas.microsoft.com/office/drawing/2014/main" id="{36D56C37-AD37-6C33-DE69-5D10AA3526C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62" name="Ovaal 7861">
                      <a:extLst>
                        <a:ext uri="{FF2B5EF4-FFF2-40B4-BE49-F238E27FC236}">
                          <a16:creationId xmlns:a16="http://schemas.microsoft.com/office/drawing/2014/main" id="{DB22F5AC-1090-A3D1-5EAD-67EB1D7A5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3" name="Ovaal 7862">
                      <a:extLst>
                        <a:ext uri="{FF2B5EF4-FFF2-40B4-BE49-F238E27FC236}">
                          <a16:creationId xmlns:a16="http://schemas.microsoft.com/office/drawing/2014/main" id="{EB63D5F5-FA92-601E-D1FA-3E75797AE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4" name="Ovaal 7863">
                      <a:extLst>
                        <a:ext uri="{FF2B5EF4-FFF2-40B4-BE49-F238E27FC236}">
                          <a16:creationId xmlns:a16="http://schemas.microsoft.com/office/drawing/2014/main" id="{D5825FDE-87CA-6827-8BFB-D3DBDD440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5" name="Ovaal 7864">
                      <a:extLst>
                        <a:ext uri="{FF2B5EF4-FFF2-40B4-BE49-F238E27FC236}">
                          <a16:creationId xmlns:a16="http://schemas.microsoft.com/office/drawing/2014/main" id="{4A833B1F-54EB-3DEF-3DB3-0E80C573BF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6" name="Ovaal 7865">
                      <a:extLst>
                        <a:ext uri="{FF2B5EF4-FFF2-40B4-BE49-F238E27FC236}">
                          <a16:creationId xmlns:a16="http://schemas.microsoft.com/office/drawing/2014/main" id="{EB4A318E-1914-BDEE-BCC3-4BD1D6337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56" name="Groep 7855">
                    <a:extLst>
                      <a:ext uri="{FF2B5EF4-FFF2-40B4-BE49-F238E27FC236}">
                        <a16:creationId xmlns:a16="http://schemas.microsoft.com/office/drawing/2014/main" id="{5C983490-8A13-247A-802B-975E56B503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57" name="Ovaal 7856">
                      <a:extLst>
                        <a:ext uri="{FF2B5EF4-FFF2-40B4-BE49-F238E27FC236}">
                          <a16:creationId xmlns:a16="http://schemas.microsoft.com/office/drawing/2014/main" id="{C6225228-61A8-3BFF-367B-1198AA15A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8" name="Ovaal 7857">
                      <a:extLst>
                        <a:ext uri="{FF2B5EF4-FFF2-40B4-BE49-F238E27FC236}">
                          <a16:creationId xmlns:a16="http://schemas.microsoft.com/office/drawing/2014/main" id="{50FA8316-833B-3178-4692-F92BF578C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9" name="Ovaal 7858">
                      <a:extLst>
                        <a:ext uri="{FF2B5EF4-FFF2-40B4-BE49-F238E27FC236}">
                          <a16:creationId xmlns:a16="http://schemas.microsoft.com/office/drawing/2014/main" id="{D5BF96D0-13F4-FE93-AA9D-FCAF263C6B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0" name="Ovaal 7859">
                      <a:extLst>
                        <a:ext uri="{FF2B5EF4-FFF2-40B4-BE49-F238E27FC236}">
                          <a16:creationId xmlns:a16="http://schemas.microsoft.com/office/drawing/2014/main" id="{5D256C56-4E55-8719-A7B4-69BA2CE25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1" name="Ovaal 7860">
                      <a:extLst>
                        <a:ext uri="{FF2B5EF4-FFF2-40B4-BE49-F238E27FC236}">
                          <a16:creationId xmlns:a16="http://schemas.microsoft.com/office/drawing/2014/main" id="{526D3288-5428-C965-7C44-9CF15B4BA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3" name="Groep 7802">
                  <a:extLst>
                    <a:ext uri="{FF2B5EF4-FFF2-40B4-BE49-F238E27FC236}">
                      <a16:creationId xmlns:a16="http://schemas.microsoft.com/office/drawing/2014/main" id="{95528CF4-7093-69D5-A334-86FD7F057D4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843" name="Groep 7842">
                    <a:extLst>
                      <a:ext uri="{FF2B5EF4-FFF2-40B4-BE49-F238E27FC236}">
                        <a16:creationId xmlns:a16="http://schemas.microsoft.com/office/drawing/2014/main" id="{E182A03D-EEE3-8ADB-DD84-A5628AB02D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50" name="Ovaal 7849">
                      <a:extLst>
                        <a:ext uri="{FF2B5EF4-FFF2-40B4-BE49-F238E27FC236}">
                          <a16:creationId xmlns:a16="http://schemas.microsoft.com/office/drawing/2014/main" id="{7E45FAA2-39E8-4956-7D6A-EE1F097C0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1" name="Ovaal 7850">
                      <a:extLst>
                        <a:ext uri="{FF2B5EF4-FFF2-40B4-BE49-F238E27FC236}">
                          <a16:creationId xmlns:a16="http://schemas.microsoft.com/office/drawing/2014/main" id="{C0B6ADC1-E78B-0904-44D1-DBF707EFA3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2" name="Ovaal 7851">
                      <a:extLst>
                        <a:ext uri="{FF2B5EF4-FFF2-40B4-BE49-F238E27FC236}">
                          <a16:creationId xmlns:a16="http://schemas.microsoft.com/office/drawing/2014/main" id="{37D1C617-83A3-685E-8AE4-273FD954F4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3" name="Ovaal 7852">
                      <a:extLst>
                        <a:ext uri="{FF2B5EF4-FFF2-40B4-BE49-F238E27FC236}">
                          <a16:creationId xmlns:a16="http://schemas.microsoft.com/office/drawing/2014/main" id="{AB391B87-99BD-FE42-8CE4-46788C3E7B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4" name="Ovaal 7853">
                      <a:extLst>
                        <a:ext uri="{FF2B5EF4-FFF2-40B4-BE49-F238E27FC236}">
                          <a16:creationId xmlns:a16="http://schemas.microsoft.com/office/drawing/2014/main" id="{18DB9DE2-A83B-FBB2-3D1D-87AE3C287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44" name="Groep 7843">
                    <a:extLst>
                      <a:ext uri="{FF2B5EF4-FFF2-40B4-BE49-F238E27FC236}">
                        <a16:creationId xmlns:a16="http://schemas.microsoft.com/office/drawing/2014/main" id="{449B445E-7B11-FCE0-8A94-EF0A00AE6F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845" name="Ovaal 7844">
                      <a:extLst>
                        <a:ext uri="{FF2B5EF4-FFF2-40B4-BE49-F238E27FC236}">
                          <a16:creationId xmlns:a16="http://schemas.microsoft.com/office/drawing/2014/main" id="{D3EF0F68-6933-7E92-CA06-9DE8567CD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6" name="Ovaal 7845">
                      <a:extLst>
                        <a:ext uri="{FF2B5EF4-FFF2-40B4-BE49-F238E27FC236}">
                          <a16:creationId xmlns:a16="http://schemas.microsoft.com/office/drawing/2014/main" id="{05D484F2-6B48-4CCA-62EA-47D466828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7" name="Ovaal 7846">
                      <a:extLst>
                        <a:ext uri="{FF2B5EF4-FFF2-40B4-BE49-F238E27FC236}">
                          <a16:creationId xmlns:a16="http://schemas.microsoft.com/office/drawing/2014/main" id="{7CF36F34-B925-E28E-2401-9E8F601F3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8" name="Ovaal 7847">
                      <a:extLst>
                        <a:ext uri="{FF2B5EF4-FFF2-40B4-BE49-F238E27FC236}">
                          <a16:creationId xmlns:a16="http://schemas.microsoft.com/office/drawing/2014/main" id="{7BBF3BE9-6611-CFF4-449F-65A6B1516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9" name="Ovaal 7848">
                      <a:extLst>
                        <a:ext uri="{FF2B5EF4-FFF2-40B4-BE49-F238E27FC236}">
                          <a16:creationId xmlns:a16="http://schemas.microsoft.com/office/drawing/2014/main" id="{AF2F40CB-C2BC-9394-77B1-9F4C26ABF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4" name="Groep 7803">
                  <a:extLst>
                    <a:ext uri="{FF2B5EF4-FFF2-40B4-BE49-F238E27FC236}">
                      <a16:creationId xmlns:a16="http://schemas.microsoft.com/office/drawing/2014/main" id="{4D616C28-90E4-4E27-0385-3BCC398D3E2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31" name="Groep 7830">
                    <a:extLst>
                      <a:ext uri="{FF2B5EF4-FFF2-40B4-BE49-F238E27FC236}">
                        <a16:creationId xmlns:a16="http://schemas.microsoft.com/office/drawing/2014/main" id="{EEF66F4B-E415-88D1-FAF3-0266187D510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8" name="Ovaal 7837">
                      <a:extLst>
                        <a:ext uri="{FF2B5EF4-FFF2-40B4-BE49-F238E27FC236}">
                          <a16:creationId xmlns:a16="http://schemas.microsoft.com/office/drawing/2014/main" id="{A1173E61-5822-087E-C6E4-1DCF4FC18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9" name="Ovaal 7838">
                      <a:extLst>
                        <a:ext uri="{FF2B5EF4-FFF2-40B4-BE49-F238E27FC236}">
                          <a16:creationId xmlns:a16="http://schemas.microsoft.com/office/drawing/2014/main" id="{19728950-934C-F60B-80D0-DD65FF4281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0" name="Ovaal 7839">
                      <a:extLst>
                        <a:ext uri="{FF2B5EF4-FFF2-40B4-BE49-F238E27FC236}">
                          <a16:creationId xmlns:a16="http://schemas.microsoft.com/office/drawing/2014/main" id="{72873BFE-B6DC-2F3D-A12C-9143CC4A8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1" name="Ovaal 7840">
                      <a:extLst>
                        <a:ext uri="{FF2B5EF4-FFF2-40B4-BE49-F238E27FC236}">
                          <a16:creationId xmlns:a16="http://schemas.microsoft.com/office/drawing/2014/main" id="{5B5AF4B8-3F38-4938-3D73-3332ECC24F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2" name="Ovaal 7841">
                      <a:extLst>
                        <a:ext uri="{FF2B5EF4-FFF2-40B4-BE49-F238E27FC236}">
                          <a16:creationId xmlns:a16="http://schemas.microsoft.com/office/drawing/2014/main" id="{BA2928B9-E258-2E5F-2ED7-07CB37969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32" name="Groep 7831">
                    <a:extLst>
                      <a:ext uri="{FF2B5EF4-FFF2-40B4-BE49-F238E27FC236}">
                        <a16:creationId xmlns:a16="http://schemas.microsoft.com/office/drawing/2014/main" id="{DF8FA221-C916-DCE7-6465-006986C1A21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3" name="Ovaal 7832">
                      <a:extLst>
                        <a:ext uri="{FF2B5EF4-FFF2-40B4-BE49-F238E27FC236}">
                          <a16:creationId xmlns:a16="http://schemas.microsoft.com/office/drawing/2014/main" id="{EB90F31A-44EC-0DDD-F2A9-197B9DC65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4" name="Ovaal 7833">
                      <a:extLst>
                        <a:ext uri="{FF2B5EF4-FFF2-40B4-BE49-F238E27FC236}">
                          <a16:creationId xmlns:a16="http://schemas.microsoft.com/office/drawing/2014/main" id="{46F42EBE-A960-A404-F323-19514E98A9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5" name="Ovaal 7834">
                      <a:extLst>
                        <a:ext uri="{FF2B5EF4-FFF2-40B4-BE49-F238E27FC236}">
                          <a16:creationId xmlns:a16="http://schemas.microsoft.com/office/drawing/2014/main" id="{552506C7-8599-B5D4-70D4-FAB2B3060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6" name="Ovaal 7835">
                      <a:extLst>
                        <a:ext uri="{FF2B5EF4-FFF2-40B4-BE49-F238E27FC236}">
                          <a16:creationId xmlns:a16="http://schemas.microsoft.com/office/drawing/2014/main" id="{CAB6439B-D779-9D3D-1674-9E5238955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7" name="Ovaal 7836">
                      <a:extLst>
                        <a:ext uri="{FF2B5EF4-FFF2-40B4-BE49-F238E27FC236}">
                          <a16:creationId xmlns:a16="http://schemas.microsoft.com/office/drawing/2014/main" id="{66D09F3A-0FF6-5220-7E23-2987C31107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5" name="Groep 7804">
                  <a:extLst>
                    <a:ext uri="{FF2B5EF4-FFF2-40B4-BE49-F238E27FC236}">
                      <a16:creationId xmlns:a16="http://schemas.microsoft.com/office/drawing/2014/main" id="{76991DE1-B1E4-7DF3-CF5C-CDB40E74877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19" name="Groep 7818">
                    <a:extLst>
                      <a:ext uri="{FF2B5EF4-FFF2-40B4-BE49-F238E27FC236}">
                        <a16:creationId xmlns:a16="http://schemas.microsoft.com/office/drawing/2014/main" id="{7F8CDA3A-7315-69FE-2587-3216192678A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26" name="Ovaal 7825">
                      <a:extLst>
                        <a:ext uri="{FF2B5EF4-FFF2-40B4-BE49-F238E27FC236}">
                          <a16:creationId xmlns:a16="http://schemas.microsoft.com/office/drawing/2014/main" id="{B2319428-E84B-7545-532B-4E93F2130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7" name="Ovaal 7826">
                      <a:extLst>
                        <a:ext uri="{FF2B5EF4-FFF2-40B4-BE49-F238E27FC236}">
                          <a16:creationId xmlns:a16="http://schemas.microsoft.com/office/drawing/2014/main" id="{732B9F85-70DB-F06C-4A43-FA2BAFFCF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8" name="Ovaal 7827">
                      <a:extLst>
                        <a:ext uri="{FF2B5EF4-FFF2-40B4-BE49-F238E27FC236}">
                          <a16:creationId xmlns:a16="http://schemas.microsoft.com/office/drawing/2014/main" id="{22442067-1BFC-7432-42DB-BB74C182B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9" name="Ovaal 7828">
                      <a:extLst>
                        <a:ext uri="{FF2B5EF4-FFF2-40B4-BE49-F238E27FC236}">
                          <a16:creationId xmlns:a16="http://schemas.microsoft.com/office/drawing/2014/main" id="{3DB606ED-3A4D-108C-602C-0AA84E7DE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30" name="Ovaal 7829">
                      <a:extLst>
                        <a:ext uri="{FF2B5EF4-FFF2-40B4-BE49-F238E27FC236}">
                          <a16:creationId xmlns:a16="http://schemas.microsoft.com/office/drawing/2014/main" id="{3B16E775-086F-AC4B-E677-E0310069B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20" name="Groep 7819">
                    <a:extLst>
                      <a:ext uri="{FF2B5EF4-FFF2-40B4-BE49-F238E27FC236}">
                        <a16:creationId xmlns:a16="http://schemas.microsoft.com/office/drawing/2014/main" id="{0538E256-FD4B-AE89-E79A-30AE21AF2F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21" name="Ovaal 7820">
                      <a:extLst>
                        <a:ext uri="{FF2B5EF4-FFF2-40B4-BE49-F238E27FC236}">
                          <a16:creationId xmlns:a16="http://schemas.microsoft.com/office/drawing/2014/main" id="{51EFEFA0-6F0C-65B0-486D-3C7BCE5239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2" name="Ovaal 7821">
                      <a:extLst>
                        <a:ext uri="{FF2B5EF4-FFF2-40B4-BE49-F238E27FC236}">
                          <a16:creationId xmlns:a16="http://schemas.microsoft.com/office/drawing/2014/main" id="{F58EB302-CEDB-8D72-54EF-B0CC3AE723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3" name="Ovaal 7822">
                      <a:extLst>
                        <a:ext uri="{FF2B5EF4-FFF2-40B4-BE49-F238E27FC236}">
                          <a16:creationId xmlns:a16="http://schemas.microsoft.com/office/drawing/2014/main" id="{77A2F57D-97AC-E5E6-5F02-3B8BC510B3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4" name="Ovaal 7823">
                      <a:extLst>
                        <a:ext uri="{FF2B5EF4-FFF2-40B4-BE49-F238E27FC236}">
                          <a16:creationId xmlns:a16="http://schemas.microsoft.com/office/drawing/2014/main" id="{93FA368F-1503-4B30-1C0B-A13913536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5" name="Ovaal 7824">
                      <a:extLst>
                        <a:ext uri="{FF2B5EF4-FFF2-40B4-BE49-F238E27FC236}">
                          <a16:creationId xmlns:a16="http://schemas.microsoft.com/office/drawing/2014/main" id="{2293AEDA-4758-485A-A7EE-6674E6B5C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806" name="Groep 7805">
                  <a:extLst>
                    <a:ext uri="{FF2B5EF4-FFF2-40B4-BE49-F238E27FC236}">
                      <a16:creationId xmlns:a16="http://schemas.microsoft.com/office/drawing/2014/main" id="{7D09BE5E-DB70-0CA4-712C-8848B0F6757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807" name="Groep 7806">
                    <a:extLst>
                      <a:ext uri="{FF2B5EF4-FFF2-40B4-BE49-F238E27FC236}">
                        <a16:creationId xmlns:a16="http://schemas.microsoft.com/office/drawing/2014/main" id="{B7D37750-FD4A-9751-D454-48E6A1A244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14" name="Ovaal 7813">
                      <a:extLst>
                        <a:ext uri="{FF2B5EF4-FFF2-40B4-BE49-F238E27FC236}">
                          <a16:creationId xmlns:a16="http://schemas.microsoft.com/office/drawing/2014/main" id="{D999A902-4539-C340-79BF-7F30BC82E1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5" name="Ovaal 7814">
                      <a:extLst>
                        <a:ext uri="{FF2B5EF4-FFF2-40B4-BE49-F238E27FC236}">
                          <a16:creationId xmlns:a16="http://schemas.microsoft.com/office/drawing/2014/main" id="{F2A39C20-185B-27CC-C51D-956CC5F6D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6" name="Ovaal 7815">
                      <a:extLst>
                        <a:ext uri="{FF2B5EF4-FFF2-40B4-BE49-F238E27FC236}">
                          <a16:creationId xmlns:a16="http://schemas.microsoft.com/office/drawing/2014/main" id="{48190C38-F789-605C-2581-9D904DAF8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7" name="Ovaal 7816">
                      <a:extLst>
                        <a:ext uri="{FF2B5EF4-FFF2-40B4-BE49-F238E27FC236}">
                          <a16:creationId xmlns:a16="http://schemas.microsoft.com/office/drawing/2014/main" id="{0C979954-438F-9BD5-4FFB-4711EF9479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8" name="Ovaal 7817">
                      <a:extLst>
                        <a:ext uri="{FF2B5EF4-FFF2-40B4-BE49-F238E27FC236}">
                          <a16:creationId xmlns:a16="http://schemas.microsoft.com/office/drawing/2014/main" id="{2A9FDD39-A611-764A-12B7-AB20221F4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08" name="Groep 7807">
                    <a:extLst>
                      <a:ext uri="{FF2B5EF4-FFF2-40B4-BE49-F238E27FC236}">
                        <a16:creationId xmlns:a16="http://schemas.microsoft.com/office/drawing/2014/main" id="{9EB72DC9-2893-7E7F-9AB4-AC17CEFEB9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09" name="Ovaal 7808">
                      <a:extLst>
                        <a:ext uri="{FF2B5EF4-FFF2-40B4-BE49-F238E27FC236}">
                          <a16:creationId xmlns:a16="http://schemas.microsoft.com/office/drawing/2014/main" id="{320CE333-DE6E-4F32-74EB-D2CB969E58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0" name="Ovaal 7809">
                      <a:extLst>
                        <a:ext uri="{FF2B5EF4-FFF2-40B4-BE49-F238E27FC236}">
                          <a16:creationId xmlns:a16="http://schemas.microsoft.com/office/drawing/2014/main" id="{2FA91646-3F32-14AF-33B1-6BB93F25B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1" name="Ovaal 7810">
                      <a:extLst>
                        <a:ext uri="{FF2B5EF4-FFF2-40B4-BE49-F238E27FC236}">
                          <a16:creationId xmlns:a16="http://schemas.microsoft.com/office/drawing/2014/main" id="{0A4EA0DA-8BEF-7C68-AE82-2F5B70E67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2" name="Ovaal 7811">
                      <a:extLst>
                        <a:ext uri="{FF2B5EF4-FFF2-40B4-BE49-F238E27FC236}">
                          <a16:creationId xmlns:a16="http://schemas.microsoft.com/office/drawing/2014/main" id="{77444191-2F98-39A3-5F79-790FF6FB4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3" name="Ovaal 7812">
                      <a:extLst>
                        <a:ext uri="{FF2B5EF4-FFF2-40B4-BE49-F238E27FC236}">
                          <a16:creationId xmlns:a16="http://schemas.microsoft.com/office/drawing/2014/main" id="{6EE5B8E0-9E29-33BE-A856-E9FF5FF2B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89" name="Groep 7588">
                <a:extLst>
                  <a:ext uri="{FF2B5EF4-FFF2-40B4-BE49-F238E27FC236}">
                    <a16:creationId xmlns:a16="http://schemas.microsoft.com/office/drawing/2014/main" id="{61AF057C-7477-E119-AB97-80D266EBDA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695" name="Groep 7694">
                  <a:extLst>
                    <a:ext uri="{FF2B5EF4-FFF2-40B4-BE49-F238E27FC236}">
                      <a16:creationId xmlns:a16="http://schemas.microsoft.com/office/drawing/2014/main" id="{68F7AD62-F71C-CBED-6445-7B28ECD6373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87" name="Groep 7786">
                    <a:extLst>
                      <a:ext uri="{FF2B5EF4-FFF2-40B4-BE49-F238E27FC236}">
                        <a16:creationId xmlns:a16="http://schemas.microsoft.com/office/drawing/2014/main" id="{3530610A-5F86-EDC3-A395-A143162FE8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94" name="Ovaal 7793">
                      <a:extLst>
                        <a:ext uri="{FF2B5EF4-FFF2-40B4-BE49-F238E27FC236}">
                          <a16:creationId xmlns:a16="http://schemas.microsoft.com/office/drawing/2014/main" id="{A0CBB3CE-E182-0DC5-7A7A-5DA71D613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5" name="Ovaal 7794">
                      <a:extLst>
                        <a:ext uri="{FF2B5EF4-FFF2-40B4-BE49-F238E27FC236}">
                          <a16:creationId xmlns:a16="http://schemas.microsoft.com/office/drawing/2014/main" id="{3E56D7D8-424C-2034-7117-14BE16C35C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6" name="Ovaal 7795">
                      <a:extLst>
                        <a:ext uri="{FF2B5EF4-FFF2-40B4-BE49-F238E27FC236}">
                          <a16:creationId xmlns:a16="http://schemas.microsoft.com/office/drawing/2014/main" id="{3F3944C5-14B6-2652-0BAE-76AAA9DCD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7" name="Ovaal 7796">
                      <a:extLst>
                        <a:ext uri="{FF2B5EF4-FFF2-40B4-BE49-F238E27FC236}">
                          <a16:creationId xmlns:a16="http://schemas.microsoft.com/office/drawing/2014/main" id="{929F43A1-DB44-1169-E217-1A3659467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8" name="Ovaal 7797">
                      <a:extLst>
                        <a:ext uri="{FF2B5EF4-FFF2-40B4-BE49-F238E27FC236}">
                          <a16:creationId xmlns:a16="http://schemas.microsoft.com/office/drawing/2014/main" id="{2CE22A11-76D5-E7D1-E981-7945BEA69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88" name="Groep 7787">
                    <a:extLst>
                      <a:ext uri="{FF2B5EF4-FFF2-40B4-BE49-F238E27FC236}">
                        <a16:creationId xmlns:a16="http://schemas.microsoft.com/office/drawing/2014/main" id="{96C14B01-188C-876E-816C-896B44B243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9" name="Ovaal 7788">
                      <a:extLst>
                        <a:ext uri="{FF2B5EF4-FFF2-40B4-BE49-F238E27FC236}">
                          <a16:creationId xmlns:a16="http://schemas.microsoft.com/office/drawing/2014/main" id="{DCE0BD5E-3835-DB09-8F2C-8972826C4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0" name="Ovaal 7789">
                      <a:extLst>
                        <a:ext uri="{FF2B5EF4-FFF2-40B4-BE49-F238E27FC236}">
                          <a16:creationId xmlns:a16="http://schemas.microsoft.com/office/drawing/2014/main" id="{7CDA03FA-B0F0-8A37-D94A-F4767A41D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1" name="Ovaal 7790">
                      <a:extLst>
                        <a:ext uri="{FF2B5EF4-FFF2-40B4-BE49-F238E27FC236}">
                          <a16:creationId xmlns:a16="http://schemas.microsoft.com/office/drawing/2014/main" id="{1112BFA5-4793-1CCC-CDEE-10B712618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2" name="Ovaal 7791">
                      <a:extLst>
                        <a:ext uri="{FF2B5EF4-FFF2-40B4-BE49-F238E27FC236}">
                          <a16:creationId xmlns:a16="http://schemas.microsoft.com/office/drawing/2014/main" id="{F0E94173-B4EE-74CF-C445-D8DBC406B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3" name="Ovaal 7792">
                      <a:extLst>
                        <a:ext uri="{FF2B5EF4-FFF2-40B4-BE49-F238E27FC236}">
                          <a16:creationId xmlns:a16="http://schemas.microsoft.com/office/drawing/2014/main" id="{6C45B513-AC57-E11E-6998-0BFD5B13F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6" name="Groep 7695">
                  <a:extLst>
                    <a:ext uri="{FF2B5EF4-FFF2-40B4-BE49-F238E27FC236}">
                      <a16:creationId xmlns:a16="http://schemas.microsoft.com/office/drawing/2014/main" id="{6478266B-69DC-5723-2EC2-BB3626DA5BB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75" name="Groep 7774">
                    <a:extLst>
                      <a:ext uri="{FF2B5EF4-FFF2-40B4-BE49-F238E27FC236}">
                        <a16:creationId xmlns:a16="http://schemas.microsoft.com/office/drawing/2014/main" id="{F0F12DC4-3CF5-8611-B95D-14F8B23FD5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2" name="Ovaal 7781">
                      <a:extLst>
                        <a:ext uri="{FF2B5EF4-FFF2-40B4-BE49-F238E27FC236}">
                          <a16:creationId xmlns:a16="http://schemas.microsoft.com/office/drawing/2014/main" id="{D97CBF1E-2661-59F8-B0B1-948D08DE0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3" name="Ovaal 7782">
                      <a:extLst>
                        <a:ext uri="{FF2B5EF4-FFF2-40B4-BE49-F238E27FC236}">
                          <a16:creationId xmlns:a16="http://schemas.microsoft.com/office/drawing/2014/main" id="{A8C1D41C-A774-691B-C1A3-5E05BD748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4" name="Ovaal 7783">
                      <a:extLst>
                        <a:ext uri="{FF2B5EF4-FFF2-40B4-BE49-F238E27FC236}">
                          <a16:creationId xmlns:a16="http://schemas.microsoft.com/office/drawing/2014/main" id="{470B9498-2D48-C1D6-1701-9D468F175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5" name="Ovaal 7784">
                      <a:extLst>
                        <a:ext uri="{FF2B5EF4-FFF2-40B4-BE49-F238E27FC236}">
                          <a16:creationId xmlns:a16="http://schemas.microsoft.com/office/drawing/2014/main" id="{63670C8B-40BF-8452-FD0E-EF5F7CE8D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6" name="Ovaal 7785">
                      <a:extLst>
                        <a:ext uri="{FF2B5EF4-FFF2-40B4-BE49-F238E27FC236}">
                          <a16:creationId xmlns:a16="http://schemas.microsoft.com/office/drawing/2014/main" id="{2F516D66-2059-5A88-8FB4-8C8936773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76" name="Groep 7775">
                    <a:extLst>
                      <a:ext uri="{FF2B5EF4-FFF2-40B4-BE49-F238E27FC236}">
                        <a16:creationId xmlns:a16="http://schemas.microsoft.com/office/drawing/2014/main" id="{50281E38-5C2F-2664-71FD-32B5012997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77" name="Ovaal 7776">
                      <a:extLst>
                        <a:ext uri="{FF2B5EF4-FFF2-40B4-BE49-F238E27FC236}">
                          <a16:creationId xmlns:a16="http://schemas.microsoft.com/office/drawing/2014/main" id="{8DB26C0D-DD46-6D9A-4EE6-A3F313B371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8" name="Ovaal 7777">
                      <a:extLst>
                        <a:ext uri="{FF2B5EF4-FFF2-40B4-BE49-F238E27FC236}">
                          <a16:creationId xmlns:a16="http://schemas.microsoft.com/office/drawing/2014/main" id="{313137AF-8EA3-51E1-4E11-E092E7B71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9" name="Ovaal 7778">
                      <a:extLst>
                        <a:ext uri="{FF2B5EF4-FFF2-40B4-BE49-F238E27FC236}">
                          <a16:creationId xmlns:a16="http://schemas.microsoft.com/office/drawing/2014/main" id="{8B88CCD8-7005-C471-7597-80F61C8B37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0" name="Ovaal 7779">
                      <a:extLst>
                        <a:ext uri="{FF2B5EF4-FFF2-40B4-BE49-F238E27FC236}">
                          <a16:creationId xmlns:a16="http://schemas.microsoft.com/office/drawing/2014/main" id="{E2B53619-7BC9-73EC-4ACC-F83854CFBE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81" name="Ovaal 7780">
                      <a:extLst>
                        <a:ext uri="{FF2B5EF4-FFF2-40B4-BE49-F238E27FC236}">
                          <a16:creationId xmlns:a16="http://schemas.microsoft.com/office/drawing/2014/main" id="{06982CF2-14D6-2863-09C0-7DB76FF6D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7" name="Groep 7696">
                  <a:extLst>
                    <a:ext uri="{FF2B5EF4-FFF2-40B4-BE49-F238E27FC236}">
                      <a16:creationId xmlns:a16="http://schemas.microsoft.com/office/drawing/2014/main" id="{5A79061A-E483-04B1-98CC-8AB25F6D893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63" name="Groep 7762">
                    <a:extLst>
                      <a:ext uri="{FF2B5EF4-FFF2-40B4-BE49-F238E27FC236}">
                        <a16:creationId xmlns:a16="http://schemas.microsoft.com/office/drawing/2014/main" id="{4DB51FCF-2DC3-7A57-2CA5-E4537D936D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70" name="Ovaal 7769">
                      <a:extLst>
                        <a:ext uri="{FF2B5EF4-FFF2-40B4-BE49-F238E27FC236}">
                          <a16:creationId xmlns:a16="http://schemas.microsoft.com/office/drawing/2014/main" id="{D18A2F85-AEDF-1C95-4570-7C7E7D9A69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1" name="Ovaal 7770">
                      <a:extLst>
                        <a:ext uri="{FF2B5EF4-FFF2-40B4-BE49-F238E27FC236}">
                          <a16:creationId xmlns:a16="http://schemas.microsoft.com/office/drawing/2014/main" id="{74D5ECE4-BF66-6EF2-B9DA-431BB379A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2" name="Ovaal 7771">
                      <a:extLst>
                        <a:ext uri="{FF2B5EF4-FFF2-40B4-BE49-F238E27FC236}">
                          <a16:creationId xmlns:a16="http://schemas.microsoft.com/office/drawing/2014/main" id="{736DC1EE-FCFD-5739-E1EB-CBD72619EB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3" name="Ovaal 7772">
                      <a:extLst>
                        <a:ext uri="{FF2B5EF4-FFF2-40B4-BE49-F238E27FC236}">
                          <a16:creationId xmlns:a16="http://schemas.microsoft.com/office/drawing/2014/main" id="{65E7FAC8-F994-83DD-741E-B64039AB2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74" name="Ovaal 7773">
                      <a:extLst>
                        <a:ext uri="{FF2B5EF4-FFF2-40B4-BE49-F238E27FC236}">
                          <a16:creationId xmlns:a16="http://schemas.microsoft.com/office/drawing/2014/main" id="{F7DF3288-6023-9DA5-6A78-FDCDC6A55D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64" name="Groep 7763">
                    <a:extLst>
                      <a:ext uri="{FF2B5EF4-FFF2-40B4-BE49-F238E27FC236}">
                        <a16:creationId xmlns:a16="http://schemas.microsoft.com/office/drawing/2014/main" id="{E94F3FA0-2872-A9FD-D445-F8DA33161A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65" name="Ovaal 7764">
                      <a:extLst>
                        <a:ext uri="{FF2B5EF4-FFF2-40B4-BE49-F238E27FC236}">
                          <a16:creationId xmlns:a16="http://schemas.microsoft.com/office/drawing/2014/main" id="{30C8A8F0-9518-5F23-3AF7-B9A0E9D5D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6" name="Ovaal 7765">
                      <a:extLst>
                        <a:ext uri="{FF2B5EF4-FFF2-40B4-BE49-F238E27FC236}">
                          <a16:creationId xmlns:a16="http://schemas.microsoft.com/office/drawing/2014/main" id="{CD20DCAC-1EBA-F907-D3A8-C98D7552B2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7" name="Ovaal 7766">
                      <a:extLst>
                        <a:ext uri="{FF2B5EF4-FFF2-40B4-BE49-F238E27FC236}">
                          <a16:creationId xmlns:a16="http://schemas.microsoft.com/office/drawing/2014/main" id="{F7D81073-04A8-CF81-DD11-147DEE18E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8" name="Ovaal 7767">
                      <a:extLst>
                        <a:ext uri="{FF2B5EF4-FFF2-40B4-BE49-F238E27FC236}">
                          <a16:creationId xmlns:a16="http://schemas.microsoft.com/office/drawing/2014/main" id="{E37B121B-6986-E172-8245-CE342ED382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9" name="Ovaal 7768">
                      <a:extLst>
                        <a:ext uri="{FF2B5EF4-FFF2-40B4-BE49-F238E27FC236}">
                          <a16:creationId xmlns:a16="http://schemas.microsoft.com/office/drawing/2014/main" id="{44495524-3C2C-35BD-2CD5-C6E2FA428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8" name="Groep 7697">
                  <a:extLst>
                    <a:ext uri="{FF2B5EF4-FFF2-40B4-BE49-F238E27FC236}">
                      <a16:creationId xmlns:a16="http://schemas.microsoft.com/office/drawing/2014/main" id="{31D1484E-78C2-0D39-B7B3-53F9EF8BBAC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51" name="Groep 7750">
                    <a:extLst>
                      <a:ext uri="{FF2B5EF4-FFF2-40B4-BE49-F238E27FC236}">
                        <a16:creationId xmlns:a16="http://schemas.microsoft.com/office/drawing/2014/main" id="{27ABA0EB-D57A-8F8C-A4F8-2003D84ABB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58" name="Ovaal 7757">
                      <a:extLst>
                        <a:ext uri="{FF2B5EF4-FFF2-40B4-BE49-F238E27FC236}">
                          <a16:creationId xmlns:a16="http://schemas.microsoft.com/office/drawing/2014/main" id="{371C58F4-8764-44FC-DD92-988F50CF0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9" name="Ovaal 7758">
                      <a:extLst>
                        <a:ext uri="{FF2B5EF4-FFF2-40B4-BE49-F238E27FC236}">
                          <a16:creationId xmlns:a16="http://schemas.microsoft.com/office/drawing/2014/main" id="{CFC3D889-9D09-B475-F077-F5A7E43B1C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0" name="Ovaal 7759">
                      <a:extLst>
                        <a:ext uri="{FF2B5EF4-FFF2-40B4-BE49-F238E27FC236}">
                          <a16:creationId xmlns:a16="http://schemas.microsoft.com/office/drawing/2014/main" id="{4C10AB11-BD95-2767-B7C4-5464E461CD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1" name="Ovaal 7760">
                      <a:extLst>
                        <a:ext uri="{FF2B5EF4-FFF2-40B4-BE49-F238E27FC236}">
                          <a16:creationId xmlns:a16="http://schemas.microsoft.com/office/drawing/2014/main" id="{BB6B93C3-DE72-710F-EB5E-62FEBB0A6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62" name="Ovaal 7761">
                      <a:extLst>
                        <a:ext uri="{FF2B5EF4-FFF2-40B4-BE49-F238E27FC236}">
                          <a16:creationId xmlns:a16="http://schemas.microsoft.com/office/drawing/2014/main" id="{B13EC0A0-6CBB-E94F-52BB-FE7E6A2BB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52" name="Groep 7751">
                    <a:extLst>
                      <a:ext uri="{FF2B5EF4-FFF2-40B4-BE49-F238E27FC236}">
                        <a16:creationId xmlns:a16="http://schemas.microsoft.com/office/drawing/2014/main" id="{BC267840-A28E-E0DD-2C80-A06F40CC0A4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53" name="Ovaal 7752">
                      <a:extLst>
                        <a:ext uri="{FF2B5EF4-FFF2-40B4-BE49-F238E27FC236}">
                          <a16:creationId xmlns:a16="http://schemas.microsoft.com/office/drawing/2014/main" id="{DC9EE425-2443-6A03-1890-763C90CBD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4" name="Ovaal 7753">
                      <a:extLst>
                        <a:ext uri="{FF2B5EF4-FFF2-40B4-BE49-F238E27FC236}">
                          <a16:creationId xmlns:a16="http://schemas.microsoft.com/office/drawing/2014/main" id="{82990AFC-E3CE-DC88-0F87-9A8B5DD964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5" name="Ovaal 7754">
                      <a:extLst>
                        <a:ext uri="{FF2B5EF4-FFF2-40B4-BE49-F238E27FC236}">
                          <a16:creationId xmlns:a16="http://schemas.microsoft.com/office/drawing/2014/main" id="{2D5BF7F5-97D2-9921-4DC3-F28834582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6" name="Ovaal 7755">
                      <a:extLst>
                        <a:ext uri="{FF2B5EF4-FFF2-40B4-BE49-F238E27FC236}">
                          <a16:creationId xmlns:a16="http://schemas.microsoft.com/office/drawing/2014/main" id="{D38DC531-7A4B-E96A-2E7C-F0FEFDFF7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7" name="Ovaal 7756">
                      <a:extLst>
                        <a:ext uri="{FF2B5EF4-FFF2-40B4-BE49-F238E27FC236}">
                          <a16:creationId xmlns:a16="http://schemas.microsoft.com/office/drawing/2014/main" id="{4ACE8BFC-BA40-E083-ED8F-640658EBC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699" name="Groep 7698">
                  <a:extLst>
                    <a:ext uri="{FF2B5EF4-FFF2-40B4-BE49-F238E27FC236}">
                      <a16:creationId xmlns:a16="http://schemas.microsoft.com/office/drawing/2014/main" id="{64A650DF-937A-E72E-D1E2-CC9B8AAAD52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39" name="Groep 7738">
                    <a:extLst>
                      <a:ext uri="{FF2B5EF4-FFF2-40B4-BE49-F238E27FC236}">
                        <a16:creationId xmlns:a16="http://schemas.microsoft.com/office/drawing/2014/main" id="{373C09CF-DCE6-4F0F-0815-18522EB526B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6" name="Ovaal 7745">
                      <a:extLst>
                        <a:ext uri="{FF2B5EF4-FFF2-40B4-BE49-F238E27FC236}">
                          <a16:creationId xmlns:a16="http://schemas.microsoft.com/office/drawing/2014/main" id="{5C95BB5D-BF33-EDF0-DE1D-7CD5F7853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7" name="Ovaal 7746">
                      <a:extLst>
                        <a:ext uri="{FF2B5EF4-FFF2-40B4-BE49-F238E27FC236}">
                          <a16:creationId xmlns:a16="http://schemas.microsoft.com/office/drawing/2014/main" id="{45654960-F028-BE38-9975-CC886AAF8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8" name="Ovaal 7747">
                      <a:extLst>
                        <a:ext uri="{FF2B5EF4-FFF2-40B4-BE49-F238E27FC236}">
                          <a16:creationId xmlns:a16="http://schemas.microsoft.com/office/drawing/2014/main" id="{583D0647-0FA9-D63E-393E-7A1FA65D33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9" name="Ovaal 7748">
                      <a:extLst>
                        <a:ext uri="{FF2B5EF4-FFF2-40B4-BE49-F238E27FC236}">
                          <a16:creationId xmlns:a16="http://schemas.microsoft.com/office/drawing/2014/main" id="{32B3197A-BF33-8625-FA73-28CE19D07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0" name="Ovaal 7749">
                      <a:extLst>
                        <a:ext uri="{FF2B5EF4-FFF2-40B4-BE49-F238E27FC236}">
                          <a16:creationId xmlns:a16="http://schemas.microsoft.com/office/drawing/2014/main" id="{0BD583B0-A3C9-1A5D-12DA-73ABBDD8EE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40" name="Groep 7739">
                    <a:extLst>
                      <a:ext uri="{FF2B5EF4-FFF2-40B4-BE49-F238E27FC236}">
                        <a16:creationId xmlns:a16="http://schemas.microsoft.com/office/drawing/2014/main" id="{E3DB5571-6E6B-727A-5207-F09400AC47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41" name="Ovaal 7740">
                      <a:extLst>
                        <a:ext uri="{FF2B5EF4-FFF2-40B4-BE49-F238E27FC236}">
                          <a16:creationId xmlns:a16="http://schemas.microsoft.com/office/drawing/2014/main" id="{1C7013DB-EBBB-02FA-2975-60D74D67A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2" name="Ovaal 7741">
                      <a:extLst>
                        <a:ext uri="{FF2B5EF4-FFF2-40B4-BE49-F238E27FC236}">
                          <a16:creationId xmlns:a16="http://schemas.microsoft.com/office/drawing/2014/main" id="{978B70F4-04C6-CFCF-78FE-DB624CD9C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3" name="Ovaal 7742">
                      <a:extLst>
                        <a:ext uri="{FF2B5EF4-FFF2-40B4-BE49-F238E27FC236}">
                          <a16:creationId xmlns:a16="http://schemas.microsoft.com/office/drawing/2014/main" id="{7E7117CF-44AF-405C-8594-23F8FDC5A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4" name="Ovaal 7743">
                      <a:extLst>
                        <a:ext uri="{FF2B5EF4-FFF2-40B4-BE49-F238E27FC236}">
                          <a16:creationId xmlns:a16="http://schemas.microsoft.com/office/drawing/2014/main" id="{FD8C05B3-80EB-3CDF-AECB-55FDE7C87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5" name="Ovaal 7744">
                      <a:extLst>
                        <a:ext uri="{FF2B5EF4-FFF2-40B4-BE49-F238E27FC236}">
                          <a16:creationId xmlns:a16="http://schemas.microsoft.com/office/drawing/2014/main" id="{0E84D9FB-1DCA-14F5-E472-1377AB410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0" name="Groep 7699">
                  <a:extLst>
                    <a:ext uri="{FF2B5EF4-FFF2-40B4-BE49-F238E27FC236}">
                      <a16:creationId xmlns:a16="http://schemas.microsoft.com/office/drawing/2014/main" id="{50564B39-4B69-1AED-BCA4-E3CD91A0811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27" name="Groep 7726">
                    <a:extLst>
                      <a:ext uri="{FF2B5EF4-FFF2-40B4-BE49-F238E27FC236}">
                        <a16:creationId xmlns:a16="http://schemas.microsoft.com/office/drawing/2014/main" id="{57334A59-2AFE-6BDA-BA7C-5EF9342EA2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34" name="Ovaal 7733">
                      <a:extLst>
                        <a:ext uri="{FF2B5EF4-FFF2-40B4-BE49-F238E27FC236}">
                          <a16:creationId xmlns:a16="http://schemas.microsoft.com/office/drawing/2014/main" id="{BF081CF7-D925-2D05-5ED4-53485CB65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5" name="Ovaal 7734">
                      <a:extLst>
                        <a:ext uri="{FF2B5EF4-FFF2-40B4-BE49-F238E27FC236}">
                          <a16:creationId xmlns:a16="http://schemas.microsoft.com/office/drawing/2014/main" id="{552A862A-4328-8715-559F-5056378F2A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6" name="Ovaal 7735">
                      <a:extLst>
                        <a:ext uri="{FF2B5EF4-FFF2-40B4-BE49-F238E27FC236}">
                          <a16:creationId xmlns:a16="http://schemas.microsoft.com/office/drawing/2014/main" id="{D76C7C23-7443-9E73-DA47-32D0203D2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7" name="Ovaal 7736">
                      <a:extLst>
                        <a:ext uri="{FF2B5EF4-FFF2-40B4-BE49-F238E27FC236}">
                          <a16:creationId xmlns:a16="http://schemas.microsoft.com/office/drawing/2014/main" id="{E369C5D9-9AF8-9590-F079-B3E40C2A2B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8" name="Ovaal 7737">
                      <a:extLst>
                        <a:ext uri="{FF2B5EF4-FFF2-40B4-BE49-F238E27FC236}">
                          <a16:creationId xmlns:a16="http://schemas.microsoft.com/office/drawing/2014/main" id="{9E4EEAF1-7D72-FAB5-F9C5-B98704048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28" name="Groep 7727">
                    <a:extLst>
                      <a:ext uri="{FF2B5EF4-FFF2-40B4-BE49-F238E27FC236}">
                        <a16:creationId xmlns:a16="http://schemas.microsoft.com/office/drawing/2014/main" id="{F75143FB-E55D-322E-99A1-A3A6B36A1C4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29" name="Ovaal 7728">
                      <a:extLst>
                        <a:ext uri="{FF2B5EF4-FFF2-40B4-BE49-F238E27FC236}">
                          <a16:creationId xmlns:a16="http://schemas.microsoft.com/office/drawing/2014/main" id="{D05B9074-99C8-7C51-55D9-28ECF66D3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0" name="Ovaal 7729">
                      <a:extLst>
                        <a:ext uri="{FF2B5EF4-FFF2-40B4-BE49-F238E27FC236}">
                          <a16:creationId xmlns:a16="http://schemas.microsoft.com/office/drawing/2014/main" id="{9F13C010-5ACE-994D-72D9-709A20C31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1" name="Ovaal 7730">
                      <a:extLst>
                        <a:ext uri="{FF2B5EF4-FFF2-40B4-BE49-F238E27FC236}">
                          <a16:creationId xmlns:a16="http://schemas.microsoft.com/office/drawing/2014/main" id="{3822E864-1E5B-D8F0-B943-0BCB77CA9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2" name="Ovaal 7731">
                      <a:extLst>
                        <a:ext uri="{FF2B5EF4-FFF2-40B4-BE49-F238E27FC236}">
                          <a16:creationId xmlns:a16="http://schemas.microsoft.com/office/drawing/2014/main" id="{1281B6FC-A450-3AB8-6457-2EF0A056C7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3" name="Ovaal 7732">
                      <a:extLst>
                        <a:ext uri="{FF2B5EF4-FFF2-40B4-BE49-F238E27FC236}">
                          <a16:creationId xmlns:a16="http://schemas.microsoft.com/office/drawing/2014/main" id="{AB18D3AB-00E8-3BE6-4EFE-00EF4B0025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1" name="Groep 7700">
                  <a:extLst>
                    <a:ext uri="{FF2B5EF4-FFF2-40B4-BE49-F238E27FC236}">
                      <a16:creationId xmlns:a16="http://schemas.microsoft.com/office/drawing/2014/main" id="{94B839A7-7689-05A4-E135-C11348AD3CD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15" name="Groep 7714">
                    <a:extLst>
                      <a:ext uri="{FF2B5EF4-FFF2-40B4-BE49-F238E27FC236}">
                        <a16:creationId xmlns:a16="http://schemas.microsoft.com/office/drawing/2014/main" id="{EA03BB36-D25F-3B59-C0F9-FD0F197BCE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22" name="Ovaal 7721">
                      <a:extLst>
                        <a:ext uri="{FF2B5EF4-FFF2-40B4-BE49-F238E27FC236}">
                          <a16:creationId xmlns:a16="http://schemas.microsoft.com/office/drawing/2014/main" id="{7215B26D-8FFB-78FC-4A77-55A876BEC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3" name="Ovaal 7722">
                      <a:extLst>
                        <a:ext uri="{FF2B5EF4-FFF2-40B4-BE49-F238E27FC236}">
                          <a16:creationId xmlns:a16="http://schemas.microsoft.com/office/drawing/2014/main" id="{38462433-CE3C-7978-B884-81B065F58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4" name="Ovaal 7723">
                      <a:extLst>
                        <a:ext uri="{FF2B5EF4-FFF2-40B4-BE49-F238E27FC236}">
                          <a16:creationId xmlns:a16="http://schemas.microsoft.com/office/drawing/2014/main" id="{BBFC3AB7-E890-8E71-2B91-1F5844DAD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5" name="Ovaal 7724">
                      <a:extLst>
                        <a:ext uri="{FF2B5EF4-FFF2-40B4-BE49-F238E27FC236}">
                          <a16:creationId xmlns:a16="http://schemas.microsoft.com/office/drawing/2014/main" id="{59587BA5-318E-06E5-C09C-91C07E168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6" name="Ovaal 7725">
                      <a:extLst>
                        <a:ext uri="{FF2B5EF4-FFF2-40B4-BE49-F238E27FC236}">
                          <a16:creationId xmlns:a16="http://schemas.microsoft.com/office/drawing/2014/main" id="{C07E63D1-465D-FAFB-6BB6-87F650BDA6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16" name="Groep 7715">
                    <a:extLst>
                      <a:ext uri="{FF2B5EF4-FFF2-40B4-BE49-F238E27FC236}">
                        <a16:creationId xmlns:a16="http://schemas.microsoft.com/office/drawing/2014/main" id="{EF050E0E-00E3-076E-0392-E246180BB7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7" name="Ovaal 7716">
                      <a:extLst>
                        <a:ext uri="{FF2B5EF4-FFF2-40B4-BE49-F238E27FC236}">
                          <a16:creationId xmlns:a16="http://schemas.microsoft.com/office/drawing/2014/main" id="{ACC6B07A-5057-F11F-FABB-6FAA9923B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8" name="Ovaal 7717">
                      <a:extLst>
                        <a:ext uri="{FF2B5EF4-FFF2-40B4-BE49-F238E27FC236}">
                          <a16:creationId xmlns:a16="http://schemas.microsoft.com/office/drawing/2014/main" id="{8CE1C3BF-21AD-6A4F-C950-8BE20704D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9" name="Ovaal 7718">
                      <a:extLst>
                        <a:ext uri="{FF2B5EF4-FFF2-40B4-BE49-F238E27FC236}">
                          <a16:creationId xmlns:a16="http://schemas.microsoft.com/office/drawing/2014/main" id="{7C1D65ED-F243-E300-3432-50E905764A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0" name="Ovaal 7719">
                      <a:extLst>
                        <a:ext uri="{FF2B5EF4-FFF2-40B4-BE49-F238E27FC236}">
                          <a16:creationId xmlns:a16="http://schemas.microsoft.com/office/drawing/2014/main" id="{0FC5DA70-DC11-2A40-9B21-F7A627247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1" name="Ovaal 7720">
                      <a:extLst>
                        <a:ext uri="{FF2B5EF4-FFF2-40B4-BE49-F238E27FC236}">
                          <a16:creationId xmlns:a16="http://schemas.microsoft.com/office/drawing/2014/main" id="{4C3348C5-8CCF-92ED-0019-06DF0F5DF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702" name="Groep 7701">
                  <a:extLst>
                    <a:ext uri="{FF2B5EF4-FFF2-40B4-BE49-F238E27FC236}">
                      <a16:creationId xmlns:a16="http://schemas.microsoft.com/office/drawing/2014/main" id="{EE1108D3-01F0-753E-CDB3-6067F4A588F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03" name="Groep 7702">
                    <a:extLst>
                      <a:ext uri="{FF2B5EF4-FFF2-40B4-BE49-F238E27FC236}">
                        <a16:creationId xmlns:a16="http://schemas.microsoft.com/office/drawing/2014/main" id="{0E6F4F4C-450B-8326-4163-5447222E2C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0" name="Ovaal 7709">
                      <a:extLst>
                        <a:ext uri="{FF2B5EF4-FFF2-40B4-BE49-F238E27FC236}">
                          <a16:creationId xmlns:a16="http://schemas.microsoft.com/office/drawing/2014/main" id="{C847030D-18C5-F5FF-E687-300C87A6B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1" name="Ovaal 7710">
                      <a:extLst>
                        <a:ext uri="{FF2B5EF4-FFF2-40B4-BE49-F238E27FC236}">
                          <a16:creationId xmlns:a16="http://schemas.microsoft.com/office/drawing/2014/main" id="{27F0B429-5A9E-86D2-B2A5-7A47BAEC9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2" name="Ovaal 7711">
                      <a:extLst>
                        <a:ext uri="{FF2B5EF4-FFF2-40B4-BE49-F238E27FC236}">
                          <a16:creationId xmlns:a16="http://schemas.microsoft.com/office/drawing/2014/main" id="{BD830988-1F84-D480-092E-9377EA3BE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3" name="Ovaal 7712">
                      <a:extLst>
                        <a:ext uri="{FF2B5EF4-FFF2-40B4-BE49-F238E27FC236}">
                          <a16:creationId xmlns:a16="http://schemas.microsoft.com/office/drawing/2014/main" id="{532AFA66-EBAC-010B-2F58-160759296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14" name="Ovaal 7713">
                      <a:extLst>
                        <a:ext uri="{FF2B5EF4-FFF2-40B4-BE49-F238E27FC236}">
                          <a16:creationId xmlns:a16="http://schemas.microsoft.com/office/drawing/2014/main" id="{DB95D3B9-E565-6300-CD4F-EF6CB94AD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04" name="Groep 7703">
                    <a:extLst>
                      <a:ext uri="{FF2B5EF4-FFF2-40B4-BE49-F238E27FC236}">
                        <a16:creationId xmlns:a16="http://schemas.microsoft.com/office/drawing/2014/main" id="{53DB23F1-17C4-5658-14CC-B30FECD747B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05" name="Ovaal 7704">
                      <a:extLst>
                        <a:ext uri="{FF2B5EF4-FFF2-40B4-BE49-F238E27FC236}">
                          <a16:creationId xmlns:a16="http://schemas.microsoft.com/office/drawing/2014/main" id="{1C47B1C3-549E-67D8-668A-8880A8D024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6" name="Ovaal 7705">
                      <a:extLst>
                        <a:ext uri="{FF2B5EF4-FFF2-40B4-BE49-F238E27FC236}">
                          <a16:creationId xmlns:a16="http://schemas.microsoft.com/office/drawing/2014/main" id="{D34F84EB-1315-378F-7670-6181280B5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7" name="Ovaal 7706">
                      <a:extLst>
                        <a:ext uri="{FF2B5EF4-FFF2-40B4-BE49-F238E27FC236}">
                          <a16:creationId xmlns:a16="http://schemas.microsoft.com/office/drawing/2014/main" id="{9E56C224-55D3-F04D-9129-F332CBEF3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8" name="Ovaal 7707">
                      <a:extLst>
                        <a:ext uri="{FF2B5EF4-FFF2-40B4-BE49-F238E27FC236}">
                          <a16:creationId xmlns:a16="http://schemas.microsoft.com/office/drawing/2014/main" id="{D003A11D-AF1E-7DD0-7314-AECFF519F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9" name="Ovaal 7708">
                      <a:extLst>
                        <a:ext uri="{FF2B5EF4-FFF2-40B4-BE49-F238E27FC236}">
                          <a16:creationId xmlns:a16="http://schemas.microsoft.com/office/drawing/2014/main" id="{76DD61B5-D1DB-1C59-9085-CF034E67D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590" name="Groep 7589">
                <a:extLst>
                  <a:ext uri="{FF2B5EF4-FFF2-40B4-BE49-F238E27FC236}">
                    <a16:creationId xmlns:a16="http://schemas.microsoft.com/office/drawing/2014/main" id="{56775273-F06A-E3D4-E807-05F5C3D8E7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591" name="Groep 7590">
                  <a:extLst>
                    <a:ext uri="{FF2B5EF4-FFF2-40B4-BE49-F238E27FC236}">
                      <a16:creationId xmlns:a16="http://schemas.microsoft.com/office/drawing/2014/main" id="{88BC787F-6659-7B40-7F4B-40C2DBE1892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83" name="Groep 7682">
                    <a:extLst>
                      <a:ext uri="{FF2B5EF4-FFF2-40B4-BE49-F238E27FC236}">
                        <a16:creationId xmlns:a16="http://schemas.microsoft.com/office/drawing/2014/main" id="{5BB3D9D7-C780-6D3D-126B-8DBC3547110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90" name="Ovaal 7689">
                      <a:extLst>
                        <a:ext uri="{FF2B5EF4-FFF2-40B4-BE49-F238E27FC236}">
                          <a16:creationId xmlns:a16="http://schemas.microsoft.com/office/drawing/2014/main" id="{5F6013D3-8E3F-77D4-8607-BEA98D9B4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1" name="Ovaal 7690">
                      <a:extLst>
                        <a:ext uri="{FF2B5EF4-FFF2-40B4-BE49-F238E27FC236}">
                          <a16:creationId xmlns:a16="http://schemas.microsoft.com/office/drawing/2014/main" id="{E47B5F24-CC62-7DD9-E3AD-CDCB172E4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2" name="Ovaal 7691">
                      <a:extLst>
                        <a:ext uri="{FF2B5EF4-FFF2-40B4-BE49-F238E27FC236}">
                          <a16:creationId xmlns:a16="http://schemas.microsoft.com/office/drawing/2014/main" id="{23B012C1-FF2B-9CB8-6BF9-C99A90BD3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3" name="Ovaal 7692">
                      <a:extLst>
                        <a:ext uri="{FF2B5EF4-FFF2-40B4-BE49-F238E27FC236}">
                          <a16:creationId xmlns:a16="http://schemas.microsoft.com/office/drawing/2014/main" id="{D639C062-E779-EABA-EEC9-7CBFADAD0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4" name="Ovaal 7693">
                      <a:extLst>
                        <a:ext uri="{FF2B5EF4-FFF2-40B4-BE49-F238E27FC236}">
                          <a16:creationId xmlns:a16="http://schemas.microsoft.com/office/drawing/2014/main" id="{DA807DE4-8754-3DCB-F0A9-D5DEAC551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84" name="Groep 7683">
                    <a:extLst>
                      <a:ext uri="{FF2B5EF4-FFF2-40B4-BE49-F238E27FC236}">
                        <a16:creationId xmlns:a16="http://schemas.microsoft.com/office/drawing/2014/main" id="{AE978741-912E-75A4-8D06-65B5A49D92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85" name="Ovaal 7684">
                      <a:extLst>
                        <a:ext uri="{FF2B5EF4-FFF2-40B4-BE49-F238E27FC236}">
                          <a16:creationId xmlns:a16="http://schemas.microsoft.com/office/drawing/2014/main" id="{E72F13EF-32E8-A246-A8E3-BA0933B1D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6" name="Ovaal 7685">
                      <a:extLst>
                        <a:ext uri="{FF2B5EF4-FFF2-40B4-BE49-F238E27FC236}">
                          <a16:creationId xmlns:a16="http://schemas.microsoft.com/office/drawing/2014/main" id="{930EB43B-D39D-A31B-62EB-FD4B3CC5F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7" name="Ovaal 7686">
                      <a:extLst>
                        <a:ext uri="{FF2B5EF4-FFF2-40B4-BE49-F238E27FC236}">
                          <a16:creationId xmlns:a16="http://schemas.microsoft.com/office/drawing/2014/main" id="{B5AEF846-322B-00F1-129F-89DF1A1F32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8" name="Ovaal 7687">
                      <a:extLst>
                        <a:ext uri="{FF2B5EF4-FFF2-40B4-BE49-F238E27FC236}">
                          <a16:creationId xmlns:a16="http://schemas.microsoft.com/office/drawing/2014/main" id="{97877781-AD53-313F-1F7E-B8F40FBC9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9" name="Ovaal 7688">
                      <a:extLst>
                        <a:ext uri="{FF2B5EF4-FFF2-40B4-BE49-F238E27FC236}">
                          <a16:creationId xmlns:a16="http://schemas.microsoft.com/office/drawing/2014/main" id="{D5A897FD-1FCB-E67D-5AF5-503A32484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2" name="Groep 7591">
                  <a:extLst>
                    <a:ext uri="{FF2B5EF4-FFF2-40B4-BE49-F238E27FC236}">
                      <a16:creationId xmlns:a16="http://schemas.microsoft.com/office/drawing/2014/main" id="{E68B8010-BB81-20EE-EF07-5E59E654F87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71" name="Groep 7670">
                    <a:extLst>
                      <a:ext uri="{FF2B5EF4-FFF2-40B4-BE49-F238E27FC236}">
                        <a16:creationId xmlns:a16="http://schemas.microsoft.com/office/drawing/2014/main" id="{66E3D50E-A593-0AC2-5EAE-CA0481BC28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8" name="Ovaal 7677">
                      <a:extLst>
                        <a:ext uri="{FF2B5EF4-FFF2-40B4-BE49-F238E27FC236}">
                          <a16:creationId xmlns:a16="http://schemas.microsoft.com/office/drawing/2014/main" id="{2E7E18DC-7854-5E2E-8856-F83372BDB8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9" name="Ovaal 7678">
                      <a:extLst>
                        <a:ext uri="{FF2B5EF4-FFF2-40B4-BE49-F238E27FC236}">
                          <a16:creationId xmlns:a16="http://schemas.microsoft.com/office/drawing/2014/main" id="{44FFE7F7-EA18-1C1B-96DE-16E3982834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0" name="Ovaal 7679">
                      <a:extLst>
                        <a:ext uri="{FF2B5EF4-FFF2-40B4-BE49-F238E27FC236}">
                          <a16:creationId xmlns:a16="http://schemas.microsoft.com/office/drawing/2014/main" id="{9BE0B28E-AAD9-1982-CBF5-BC43360DF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1" name="Ovaal 7680">
                      <a:extLst>
                        <a:ext uri="{FF2B5EF4-FFF2-40B4-BE49-F238E27FC236}">
                          <a16:creationId xmlns:a16="http://schemas.microsoft.com/office/drawing/2014/main" id="{49D6D42A-1C02-E884-66EB-3F0B616C4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2" name="Ovaal 7681">
                      <a:extLst>
                        <a:ext uri="{FF2B5EF4-FFF2-40B4-BE49-F238E27FC236}">
                          <a16:creationId xmlns:a16="http://schemas.microsoft.com/office/drawing/2014/main" id="{F4534774-92D1-65FD-DB54-69E4310C3E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72" name="Groep 7671">
                    <a:extLst>
                      <a:ext uri="{FF2B5EF4-FFF2-40B4-BE49-F238E27FC236}">
                        <a16:creationId xmlns:a16="http://schemas.microsoft.com/office/drawing/2014/main" id="{5CB96E7E-47D2-5E1A-A562-4D34F403A74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73" name="Ovaal 7672">
                      <a:extLst>
                        <a:ext uri="{FF2B5EF4-FFF2-40B4-BE49-F238E27FC236}">
                          <a16:creationId xmlns:a16="http://schemas.microsoft.com/office/drawing/2014/main" id="{0E8FF9EA-C18C-F743-25E5-E639F27A1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4" name="Ovaal 7673">
                      <a:extLst>
                        <a:ext uri="{FF2B5EF4-FFF2-40B4-BE49-F238E27FC236}">
                          <a16:creationId xmlns:a16="http://schemas.microsoft.com/office/drawing/2014/main" id="{D46041E6-9E2B-CCAD-29E8-490C8D680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5" name="Ovaal 7674">
                      <a:extLst>
                        <a:ext uri="{FF2B5EF4-FFF2-40B4-BE49-F238E27FC236}">
                          <a16:creationId xmlns:a16="http://schemas.microsoft.com/office/drawing/2014/main" id="{62D6A352-FF5F-E495-AE18-2F4808E4E2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6" name="Ovaal 7675">
                      <a:extLst>
                        <a:ext uri="{FF2B5EF4-FFF2-40B4-BE49-F238E27FC236}">
                          <a16:creationId xmlns:a16="http://schemas.microsoft.com/office/drawing/2014/main" id="{76847433-50B5-A143-5DCD-FD8F454CB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7" name="Ovaal 7676">
                      <a:extLst>
                        <a:ext uri="{FF2B5EF4-FFF2-40B4-BE49-F238E27FC236}">
                          <a16:creationId xmlns:a16="http://schemas.microsoft.com/office/drawing/2014/main" id="{80761D25-5D03-0DA2-C9DB-86261938B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3" name="Groep 7592">
                  <a:extLst>
                    <a:ext uri="{FF2B5EF4-FFF2-40B4-BE49-F238E27FC236}">
                      <a16:creationId xmlns:a16="http://schemas.microsoft.com/office/drawing/2014/main" id="{628041AD-3E7D-95AC-9C0D-5C06D42C32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59" name="Groep 7658">
                    <a:extLst>
                      <a:ext uri="{FF2B5EF4-FFF2-40B4-BE49-F238E27FC236}">
                        <a16:creationId xmlns:a16="http://schemas.microsoft.com/office/drawing/2014/main" id="{B5D52D56-8499-3EC0-5E77-E2A8D0FD8F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6" name="Ovaal 7665">
                      <a:extLst>
                        <a:ext uri="{FF2B5EF4-FFF2-40B4-BE49-F238E27FC236}">
                          <a16:creationId xmlns:a16="http://schemas.microsoft.com/office/drawing/2014/main" id="{D90AE51E-0985-BDDE-502C-ED8B8899A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7" name="Ovaal 7666">
                      <a:extLst>
                        <a:ext uri="{FF2B5EF4-FFF2-40B4-BE49-F238E27FC236}">
                          <a16:creationId xmlns:a16="http://schemas.microsoft.com/office/drawing/2014/main" id="{020B3559-79CA-6643-9736-5388B520F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8" name="Ovaal 7667">
                      <a:extLst>
                        <a:ext uri="{FF2B5EF4-FFF2-40B4-BE49-F238E27FC236}">
                          <a16:creationId xmlns:a16="http://schemas.microsoft.com/office/drawing/2014/main" id="{60AC5C0D-8B46-055F-A70F-328EB2B68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9" name="Ovaal 7668">
                      <a:extLst>
                        <a:ext uri="{FF2B5EF4-FFF2-40B4-BE49-F238E27FC236}">
                          <a16:creationId xmlns:a16="http://schemas.microsoft.com/office/drawing/2014/main" id="{51323434-F829-5979-DBE9-D817037FC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0" name="Ovaal 7669">
                      <a:extLst>
                        <a:ext uri="{FF2B5EF4-FFF2-40B4-BE49-F238E27FC236}">
                          <a16:creationId xmlns:a16="http://schemas.microsoft.com/office/drawing/2014/main" id="{DA089A58-A0AF-0757-6ECF-EA6918A41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60" name="Groep 7659">
                    <a:extLst>
                      <a:ext uri="{FF2B5EF4-FFF2-40B4-BE49-F238E27FC236}">
                        <a16:creationId xmlns:a16="http://schemas.microsoft.com/office/drawing/2014/main" id="{FDF81A99-5B0F-4013-13F5-76C75FBCE5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1" name="Ovaal 7660">
                      <a:extLst>
                        <a:ext uri="{FF2B5EF4-FFF2-40B4-BE49-F238E27FC236}">
                          <a16:creationId xmlns:a16="http://schemas.microsoft.com/office/drawing/2014/main" id="{8211A3AC-0D27-3501-52FE-40206A6C4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2" name="Ovaal 7661">
                      <a:extLst>
                        <a:ext uri="{FF2B5EF4-FFF2-40B4-BE49-F238E27FC236}">
                          <a16:creationId xmlns:a16="http://schemas.microsoft.com/office/drawing/2014/main" id="{9B0E9099-C8CA-5AD6-7FF4-36A717244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3" name="Ovaal 7662">
                      <a:extLst>
                        <a:ext uri="{FF2B5EF4-FFF2-40B4-BE49-F238E27FC236}">
                          <a16:creationId xmlns:a16="http://schemas.microsoft.com/office/drawing/2014/main" id="{D468FA72-270C-92EC-2E96-129266123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4" name="Ovaal 7663">
                      <a:extLst>
                        <a:ext uri="{FF2B5EF4-FFF2-40B4-BE49-F238E27FC236}">
                          <a16:creationId xmlns:a16="http://schemas.microsoft.com/office/drawing/2014/main" id="{60CC452D-6FBE-C1B5-36CE-918E29B974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65" name="Ovaal 7664">
                      <a:extLst>
                        <a:ext uri="{FF2B5EF4-FFF2-40B4-BE49-F238E27FC236}">
                          <a16:creationId xmlns:a16="http://schemas.microsoft.com/office/drawing/2014/main" id="{75D70845-0B5B-4993-5CFF-5C754A757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4" name="Groep 7593">
                  <a:extLst>
                    <a:ext uri="{FF2B5EF4-FFF2-40B4-BE49-F238E27FC236}">
                      <a16:creationId xmlns:a16="http://schemas.microsoft.com/office/drawing/2014/main" id="{5B35B292-9ED2-9C6D-8EB3-A6A103FD3E0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47" name="Groep 7646">
                    <a:extLst>
                      <a:ext uri="{FF2B5EF4-FFF2-40B4-BE49-F238E27FC236}">
                        <a16:creationId xmlns:a16="http://schemas.microsoft.com/office/drawing/2014/main" id="{7C345962-096A-E352-3F03-A617F7EC850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54" name="Ovaal 7653">
                      <a:extLst>
                        <a:ext uri="{FF2B5EF4-FFF2-40B4-BE49-F238E27FC236}">
                          <a16:creationId xmlns:a16="http://schemas.microsoft.com/office/drawing/2014/main" id="{2ECCC537-B6B4-6DDC-3022-8CB5ACA85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5" name="Ovaal 7654">
                      <a:extLst>
                        <a:ext uri="{FF2B5EF4-FFF2-40B4-BE49-F238E27FC236}">
                          <a16:creationId xmlns:a16="http://schemas.microsoft.com/office/drawing/2014/main" id="{D35720AF-38B6-311A-6A1E-57B5F7B2F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6" name="Ovaal 7655">
                      <a:extLst>
                        <a:ext uri="{FF2B5EF4-FFF2-40B4-BE49-F238E27FC236}">
                          <a16:creationId xmlns:a16="http://schemas.microsoft.com/office/drawing/2014/main" id="{C984735D-BEAC-3D42-EB5C-951F3659C1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7" name="Ovaal 7656">
                      <a:extLst>
                        <a:ext uri="{FF2B5EF4-FFF2-40B4-BE49-F238E27FC236}">
                          <a16:creationId xmlns:a16="http://schemas.microsoft.com/office/drawing/2014/main" id="{2FCE4870-41AC-4A9C-F343-93A1F0967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8" name="Ovaal 7657">
                      <a:extLst>
                        <a:ext uri="{FF2B5EF4-FFF2-40B4-BE49-F238E27FC236}">
                          <a16:creationId xmlns:a16="http://schemas.microsoft.com/office/drawing/2014/main" id="{3DCF5A3B-759B-8F4A-07EE-E3E45B79A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48" name="Groep 7647">
                    <a:extLst>
                      <a:ext uri="{FF2B5EF4-FFF2-40B4-BE49-F238E27FC236}">
                        <a16:creationId xmlns:a16="http://schemas.microsoft.com/office/drawing/2014/main" id="{C381D86A-004D-8A0D-778D-81063C7759E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49" name="Ovaal 7648">
                      <a:extLst>
                        <a:ext uri="{FF2B5EF4-FFF2-40B4-BE49-F238E27FC236}">
                          <a16:creationId xmlns:a16="http://schemas.microsoft.com/office/drawing/2014/main" id="{40A97C6E-76C4-8172-724B-4D724C787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0" name="Ovaal 7649">
                      <a:extLst>
                        <a:ext uri="{FF2B5EF4-FFF2-40B4-BE49-F238E27FC236}">
                          <a16:creationId xmlns:a16="http://schemas.microsoft.com/office/drawing/2014/main" id="{7E34924C-B330-B3AC-CA24-85622B4707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1" name="Ovaal 7650">
                      <a:extLst>
                        <a:ext uri="{FF2B5EF4-FFF2-40B4-BE49-F238E27FC236}">
                          <a16:creationId xmlns:a16="http://schemas.microsoft.com/office/drawing/2014/main" id="{A04AB25C-A542-1A5F-0377-BD9F28CFA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2" name="Ovaal 7651">
                      <a:extLst>
                        <a:ext uri="{FF2B5EF4-FFF2-40B4-BE49-F238E27FC236}">
                          <a16:creationId xmlns:a16="http://schemas.microsoft.com/office/drawing/2014/main" id="{719E4148-0B49-6699-1A41-17EC61F8A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53" name="Ovaal 7652">
                      <a:extLst>
                        <a:ext uri="{FF2B5EF4-FFF2-40B4-BE49-F238E27FC236}">
                          <a16:creationId xmlns:a16="http://schemas.microsoft.com/office/drawing/2014/main" id="{A443BF9C-2C53-7632-698E-6F89D14FB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5" name="Groep 7594">
                  <a:extLst>
                    <a:ext uri="{FF2B5EF4-FFF2-40B4-BE49-F238E27FC236}">
                      <a16:creationId xmlns:a16="http://schemas.microsoft.com/office/drawing/2014/main" id="{F045838C-961C-DE14-F360-EBFBDFE121E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35" name="Groep 7634">
                    <a:extLst>
                      <a:ext uri="{FF2B5EF4-FFF2-40B4-BE49-F238E27FC236}">
                        <a16:creationId xmlns:a16="http://schemas.microsoft.com/office/drawing/2014/main" id="{6600FC6A-9CED-1C94-12EE-C12D722D76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42" name="Ovaal 7641">
                      <a:extLst>
                        <a:ext uri="{FF2B5EF4-FFF2-40B4-BE49-F238E27FC236}">
                          <a16:creationId xmlns:a16="http://schemas.microsoft.com/office/drawing/2014/main" id="{196AA0AB-5B01-6AE8-27F3-4B4814D57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3" name="Ovaal 7642">
                      <a:extLst>
                        <a:ext uri="{FF2B5EF4-FFF2-40B4-BE49-F238E27FC236}">
                          <a16:creationId xmlns:a16="http://schemas.microsoft.com/office/drawing/2014/main" id="{1C5577E5-15A7-B6FF-399D-C9B5CB6CB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4" name="Ovaal 7643">
                      <a:extLst>
                        <a:ext uri="{FF2B5EF4-FFF2-40B4-BE49-F238E27FC236}">
                          <a16:creationId xmlns:a16="http://schemas.microsoft.com/office/drawing/2014/main" id="{04CAE08E-8D6F-9B7F-4D57-85999961B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5" name="Ovaal 7644">
                      <a:extLst>
                        <a:ext uri="{FF2B5EF4-FFF2-40B4-BE49-F238E27FC236}">
                          <a16:creationId xmlns:a16="http://schemas.microsoft.com/office/drawing/2014/main" id="{74A88F4A-8441-3D78-35E0-ABC1BDE25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6" name="Ovaal 7645">
                      <a:extLst>
                        <a:ext uri="{FF2B5EF4-FFF2-40B4-BE49-F238E27FC236}">
                          <a16:creationId xmlns:a16="http://schemas.microsoft.com/office/drawing/2014/main" id="{20B28436-C467-12C6-5DA0-42D746850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36" name="Groep 7635">
                    <a:extLst>
                      <a:ext uri="{FF2B5EF4-FFF2-40B4-BE49-F238E27FC236}">
                        <a16:creationId xmlns:a16="http://schemas.microsoft.com/office/drawing/2014/main" id="{306F8530-EAB0-1D83-9B60-DB54E1CF2A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37" name="Ovaal 7636">
                      <a:extLst>
                        <a:ext uri="{FF2B5EF4-FFF2-40B4-BE49-F238E27FC236}">
                          <a16:creationId xmlns:a16="http://schemas.microsoft.com/office/drawing/2014/main" id="{4743A6B1-E2B8-BB97-BFAF-56A8F7494D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8" name="Ovaal 7637">
                      <a:extLst>
                        <a:ext uri="{FF2B5EF4-FFF2-40B4-BE49-F238E27FC236}">
                          <a16:creationId xmlns:a16="http://schemas.microsoft.com/office/drawing/2014/main" id="{A2C0550B-5301-3C21-11BF-79D7AE9E1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9" name="Ovaal 7638">
                      <a:extLst>
                        <a:ext uri="{FF2B5EF4-FFF2-40B4-BE49-F238E27FC236}">
                          <a16:creationId xmlns:a16="http://schemas.microsoft.com/office/drawing/2014/main" id="{5DF7B355-7872-8B57-6BF2-9BB349D84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0" name="Ovaal 7639">
                      <a:extLst>
                        <a:ext uri="{FF2B5EF4-FFF2-40B4-BE49-F238E27FC236}">
                          <a16:creationId xmlns:a16="http://schemas.microsoft.com/office/drawing/2014/main" id="{FE7F7CED-BD57-F5E2-58EC-59B01F508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41" name="Ovaal 7640">
                      <a:extLst>
                        <a:ext uri="{FF2B5EF4-FFF2-40B4-BE49-F238E27FC236}">
                          <a16:creationId xmlns:a16="http://schemas.microsoft.com/office/drawing/2014/main" id="{7C6C172E-DEE5-24F2-58B8-129E9AB66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6" name="Groep 7595">
                  <a:extLst>
                    <a:ext uri="{FF2B5EF4-FFF2-40B4-BE49-F238E27FC236}">
                      <a16:creationId xmlns:a16="http://schemas.microsoft.com/office/drawing/2014/main" id="{E0FE7C83-9EDB-DFE7-F42E-8AADC317738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23" name="Groep 7622">
                    <a:extLst>
                      <a:ext uri="{FF2B5EF4-FFF2-40B4-BE49-F238E27FC236}">
                        <a16:creationId xmlns:a16="http://schemas.microsoft.com/office/drawing/2014/main" id="{6F2F48ED-5B3D-E68E-D0B8-EC5CDDD17D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30" name="Ovaal 7629">
                      <a:extLst>
                        <a:ext uri="{FF2B5EF4-FFF2-40B4-BE49-F238E27FC236}">
                          <a16:creationId xmlns:a16="http://schemas.microsoft.com/office/drawing/2014/main" id="{9AA45A81-6C9D-BEC0-F52C-62D4C0774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1" name="Ovaal 7630">
                      <a:extLst>
                        <a:ext uri="{FF2B5EF4-FFF2-40B4-BE49-F238E27FC236}">
                          <a16:creationId xmlns:a16="http://schemas.microsoft.com/office/drawing/2014/main" id="{3B99BB5E-5161-A01C-8E56-B5586C6A9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2" name="Ovaal 7631">
                      <a:extLst>
                        <a:ext uri="{FF2B5EF4-FFF2-40B4-BE49-F238E27FC236}">
                          <a16:creationId xmlns:a16="http://schemas.microsoft.com/office/drawing/2014/main" id="{1560467C-12C5-4F13-6278-2AA33F486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3" name="Ovaal 7632">
                      <a:extLst>
                        <a:ext uri="{FF2B5EF4-FFF2-40B4-BE49-F238E27FC236}">
                          <a16:creationId xmlns:a16="http://schemas.microsoft.com/office/drawing/2014/main" id="{9A19CBFD-DCA0-6144-A8F2-52FEEB50C9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4" name="Ovaal 7633">
                      <a:extLst>
                        <a:ext uri="{FF2B5EF4-FFF2-40B4-BE49-F238E27FC236}">
                          <a16:creationId xmlns:a16="http://schemas.microsoft.com/office/drawing/2014/main" id="{470FDC87-C2DE-BCBB-6232-2CD01852E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24" name="Groep 7623">
                    <a:extLst>
                      <a:ext uri="{FF2B5EF4-FFF2-40B4-BE49-F238E27FC236}">
                        <a16:creationId xmlns:a16="http://schemas.microsoft.com/office/drawing/2014/main" id="{3C87B106-5023-7020-8B3A-20D5EB7B2F9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25" name="Ovaal 7624">
                      <a:extLst>
                        <a:ext uri="{FF2B5EF4-FFF2-40B4-BE49-F238E27FC236}">
                          <a16:creationId xmlns:a16="http://schemas.microsoft.com/office/drawing/2014/main" id="{8F2BFBD7-212D-0BF7-0180-EFBB997D1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6" name="Ovaal 7625">
                      <a:extLst>
                        <a:ext uri="{FF2B5EF4-FFF2-40B4-BE49-F238E27FC236}">
                          <a16:creationId xmlns:a16="http://schemas.microsoft.com/office/drawing/2014/main" id="{0C8A0437-B58D-2936-5DD0-7C5DC366A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7" name="Ovaal 7626">
                      <a:extLst>
                        <a:ext uri="{FF2B5EF4-FFF2-40B4-BE49-F238E27FC236}">
                          <a16:creationId xmlns:a16="http://schemas.microsoft.com/office/drawing/2014/main" id="{28FD0B18-46E1-6DF8-4F34-D5E727173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8" name="Ovaal 7627">
                      <a:extLst>
                        <a:ext uri="{FF2B5EF4-FFF2-40B4-BE49-F238E27FC236}">
                          <a16:creationId xmlns:a16="http://schemas.microsoft.com/office/drawing/2014/main" id="{3BFFF46E-3BAE-CE26-C955-B0208D795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9" name="Ovaal 7628">
                      <a:extLst>
                        <a:ext uri="{FF2B5EF4-FFF2-40B4-BE49-F238E27FC236}">
                          <a16:creationId xmlns:a16="http://schemas.microsoft.com/office/drawing/2014/main" id="{4FF17F5A-E90D-6AE1-37D0-1C8209BE0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7" name="Groep 7596">
                  <a:extLst>
                    <a:ext uri="{FF2B5EF4-FFF2-40B4-BE49-F238E27FC236}">
                      <a16:creationId xmlns:a16="http://schemas.microsoft.com/office/drawing/2014/main" id="{AB8E3F7F-E26A-A152-00E1-DE5902DA093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11" name="Groep 7610">
                    <a:extLst>
                      <a:ext uri="{FF2B5EF4-FFF2-40B4-BE49-F238E27FC236}">
                        <a16:creationId xmlns:a16="http://schemas.microsoft.com/office/drawing/2014/main" id="{B18A2868-AB0E-22C4-38A9-E9895AFCFE6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18" name="Ovaal 7617">
                      <a:extLst>
                        <a:ext uri="{FF2B5EF4-FFF2-40B4-BE49-F238E27FC236}">
                          <a16:creationId xmlns:a16="http://schemas.microsoft.com/office/drawing/2014/main" id="{D1A31B15-8E27-7555-A75F-1502A2429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9" name="Ovaal 7618">
                      <a:extLst>
                        <a:ext uri="{FF2B5EF4-FFF2-40B4-BE49-F238E27FC236}">
                          <a16:creationId xmlns:a16="http://schemas.microsoft.com/office/drawing/2014/main" id="{D52CF112-2ACB-A969-58DE-91C0732CF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0" name="Ovaal 7619">
                      <a:extLst>
                        <a:ext uri="{FF2B5EF4-FFF2-40B4-BE49-F238E27FC236}">
                          <a16:creationId xmlns:a16="http://schemas.microsoft.com/office/drawing/2014/main" id="{7B68219F-0142-8F62-5F00-D2F2D6EBC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1" name="Ovaal 7620">
                      <a:extLst>
                        <a:ext uri="{FF2B5EF4-FFF2-40B4-BE49-F238E27FC236}">
                          <a16:creationId xmlns:a16="http://schemas.microsoft.com/office/drawing/2014/main" id="{6550BA37-8E91-548A-095C-058728F37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2" name="Ovaal 7621">
                      <a:extLst>
                        <a:ext uri="{FF2B5EF4-FFF2-40B4-BE49-F238E27FC236}">
                          <a16:creationId xmlns:a16="http://schemas.microsoft.com/office/drawing/2014/main" id="{89BF0BE7-052A-745E-8D86-565C8E24E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12" name="Groep 7611">
                    <a:extLst>
                      <a:ext uri="{FF2B5EF4-FFF2-40B4-BE49-F238E27FC236}">
                        <a16:creationId xmlns:a16="http://schemas.microsoft.com/office/drawing/2014/main" id="{6F41157E-A912-80C5-59B2-6F9EA5ECE4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13" name="Ovaal 7612">
                      <a:extLst>
                        <a:ext uri="{FF2B5EF4-FFF2-40B4-BE49-F238E27FC236}">
                          <a16:creationId xmlns:a16="http://schemas.microsoft.com/office/drawing/2014/main" id="{4E35AB83-053A-C211-EB83-6D77583C5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4" name="Ovaal 7613">
                      <a:extLst>
                        <a:ext uri="{FF2B5EF4-FFF2-40B4-BE49-F238E27FC236}">
                          <a16:creationId xmlns:a16="http://schemas.microsoft.com/office/drawing/2014/main" id="{6C92175E-19CE-7E41-627F-8C9E257D2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5" name="Ovaal 7614">
                      <a:extLst>
                        <a:ext uri="{FF2B5EF4-FFF2-40B4-BE49-F238E27FC236}">
                          <a16:creationId xmlns:a16="http://schemas.microsoft.com/office/drawing/2014/main" id="{C43474EF-3FF2-429C-7E07-B3A117E9E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6" name="Ovaal 7615">
                      <a:extLst>
                        <a:ext uri="{FF2B5EF4-FFF2-40B4-BE49-F238E27FC236}">
                          <a16:creationId xmlns:a16="http://schemas.microsoft.com/office/drawing/2014/main" id="{0CFAFE47-A580-BBFB-EE45-016276323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7" name="Ovaal 7616">
                      <a:extLst>
                        <a:ext uri="{FF2B5EF4-FFF2-40B4-BE49-F238E27FC236}">
                          <a16:creationId xmlns:a16="http://schemas.microsoft.com/office/drawing/2014/main" id="{8E2CD191-59EB-0B4F-A02A-FF9A8AB60D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98" name="Groep 7597">
                  <a:extLst>
                    <a:ext uri="{FF2B5EF4-FFF2-40B4-BE49-F238E27FC236}">
                      <a16:creationId xmlns:a16="http://schemas.microsoft.com/office/drawing/2014/main" id="{E6258FC9-AE3E-1406-8875-89DA7BB1A07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99" name="Groep 7598">
                    <a:extLst>
                      <a:ext uri="{FF2B5EF4-FFF2-40B4-BE49-F238E27FC236}">
                        <a16:creationId xmlns:a16="http://schemas.microsoft.com/office/drawing/2014/main" id="{6A1E6A54-87C8-51AD-08CA-6CF0A0A2E1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06" name="Ovaal 7605">
                      <a:extLst>
                        <a:ext uri="{FF2B5EF4-FFF2-40B4-BE49-F238E27FC236}">
                          <a16:creationId xmlns:a16="http://schemas.microsoft.com/office/drawing/2014/main" id="{D3E52AB0-865A-6999-BB88-55800FFA46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7" name="Ovaal 7606">
                      <a:extLst>
                        <a:ext uri="{FF2B5EF4-FFF2-40B4-BE49-F238E27FC236}">
                          <a16:creationId xmlns:a16="http://schemas.microsoft.com/office/drawing/2014/main" id="{B3AB0223-882C-BB1B-F34C-C503EA7ACA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8" name="Ovaal 7607">
                      <a:extLst>
                        <a:ext uri="{FF2B5EF4-FFF2-40B4-BE49-F238E27FC236}">
                          <a16:creationId xmlns:a16="http://schemas.microsoft.com/office/drawing/2014/main" id="{21EA452C-2BD0-6E97-78B9-A7330B356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9" name="Ovaal 7608">
                      <a:extLst>
                        <a:ext uri="{FF2B5EF4-FFF2-40B4-BE49-F238E27FC236}">
                          <a16:creationId xmlns:a16="http://schemas.microsoft.com/office/drawing/2014/main" id="{CABFF516-7401-4F92-156F-9C23A8B22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0" name="Ovaal 7609">
                      <a:extLst>
                        <a:ext uri="{FF2B5EF4-FFF2-40B4-BE49-F238E27FC236}">
                          <a16:creationId xmlns:a16="http://schemas.microsoft.com/office/drawing/2014/main" id="{B9E8C126-BFFA-429D-9EF5-DE9B7C036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00" name="Groep 7599">
                    <a:extLst>
                      <a:ext uri="{FF2B5EF4-FFF2-40B4-BE49-F238E27FC236}">
                        <a16:creationId xmlns:a16="http://schemas.microsoft.com/office/drawing/2014/main" id="{70888057-695B-B9A2-3B5E-5546E5A8BF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01" name="Ovaal 7600">
                      <a:extLst>
                        <a:ext uri="{FF2B5EF4-FFF2-40B4-BE49-F238E27FC236}">
                          <a16:creationId xmlns:a16="http://schemas.microsoft.com/office/drawing/2014/main" id="{DA621E8C-2E31-5305-0604-F05011472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2" name="Ovaal 7601">
                      <a:extLst>
                        <a:ext uri="{FF2B5EF4-FFF2-40B4-BE49-F238E27FC236}">
                          <a16:creationId xmlns:a16="http://schemas.microsoft.com/office/drawing/2014/main" id="{75047F37-44E5-087E-8771-A1979875FF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3" name="Ovaal 7602">
                      <a:extLst>
                        <a:ext uri="{FF2B5EF4-FFF2-40B4-BE49-F238E27FC236}">
                          <a16:creationId xmlns:a16="http://schemas.microsoft.com/office/drawing/2014/main" id="{6945BF72-EFAA-DAD6-A41B-E56FCCEA2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4" name="Ovaal 7603">
                      <a:extLst>
                        <a:ext uri="{FF2B5EF4-FFF2-40B4-BE49-F238E27FC236}">
                          <a16:creationId xmlns:a16="http://schemas.microsoft.com/office/drawing/2014/main" id="{7D4F05B6-7D4F-DD89-7681-450D36E61B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5" name="Ovaal 7604">
                      <a:extLst>
                        <a:ext uri="{FF2B5EF4-FFF2-40B4-BE49-F238E27FC236}">
                          <a16:creationId xmlns:a16="http://schemas.microsoft.com/office/drawing/2014/main" id="{BA67925D-1F12-F9D8-5765-6A75D775E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5" name="Groep 6744">
              <a:extLst>
                <a:ext uri="{FF2B5EF4-FFF2-40B4-BE49-F238E27FC236}">
                  <a16:creationId xmlns:a16="http://schemas.microsoft.com/office/drawing/2014/main" id="{2A2F3D93-3ECF-3F7D-20C7-AE37531BF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27394" y="4491206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7167" name="Groep 7166">
                <a:extLst>
                  <a:ext uri="{FF2B5EF4-FFF2-40B4-BE49-F238E27FC236}">
                    <a16:creationId xmlns:a16="http://schemas.microsoft.com/office/drawing/2014/main" id="{5DDACE3F-A5F3-88FC-5492-8AEC3F38E7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483" name="Groep 7482">
                  <a:extLst>
                    <a:ext uri="{FF2B5EF4-FFF2-40B4-BE49-F238E27FC236}">
                      <a16:creationId xmlns:a16="http://schemas.microsoft.com/office/drawing/2014/main" id="{F9AAF8D2-1229-CC53-E6D2-ABEC2B5D92F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75" name="Groep 7574">
                    <a:extLst>
                      <a:ext uri="{FF2B5EF4-FFF2-40B4-BE49-F238E27FC236}">
                        <a16:creationId xmlns:a16="http://schemas.microsoft.com/office/drawing/2014/main" id="{0BD0C145-83DC-631D-9901-AC245AF8E25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82" name="Ovaal 7581">
                      <a:extLst>
                        <a:ext uri="{FF2B5EF4-FFF2-40B4-BE49-F238E27FC236}">
                          <a16:creationId xmlns:a16="http://schemas.microsoft.com/office/drawing/2014/main" id="{305C229E-8E45-6241-84A4-F53654EAC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3" name="Ovaal 7582">
                      <a:extLst>
                        <a:ext uri="{FF2B5EF4-FFF2-40B4-BE49-F238E27FC236}">
                          <a16:creationId xmlns:a16="http://schemas.microsoft.com/office/drawing/2014/main" id="{B873DBB5-49B3-FC92-956F-F729FAFE0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4" name="Ovaal 7583">
                      <a:extLst>
                        <a:ext uri="{FF2B5EF4-FFF2-40B4-BE49-F238E27FC236}">
                          <a16:creationId xmlns:a16="http://schemas.microsoft.com/office/drawing/2014/main" id="{49BCDC3C-EB79-F013-0A9B-77D3EF9ED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5" name="Ovaal 7584">
                      <a:extLst>
                        <a:ext uri="{FF2B5EF4-FFF2-40B4-BE49-F238E27FC236}">
                          <a16:creationId xmlns:a16="http://schemas.microsoft.com/office/drawing/2014/main" id="{ADF44B70-4202-D199-49C0-4D86A28ED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6" name="Ovaal 7585">
                      <a:extLst>
                        <a:ext uri="{FF2B5EF4-FFF2-40B4-BE49-F238E27FC236}">
                          <a16:creationId xmlns:a16="http://schemas.microsoft.com/office/drawing/2014/main" id="{99B77F6D-0D1E-8207-A7A9-5B67BA07F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76" name="Groep 7575">
                    <a:extLst>
                      <a:ext uri="{FF2B5EF4-FFF2-40B4-BE49-F238E27FC236}">
                        <a16:creationId xmlns:a16="http://schemas.microsoft.com/office/drawing/2014/main" id="{E03B0928-CDF1-B1A0-C32D-E1B62D3011E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77" name="Ovaal 7576">
                      <a:extLst>
                        <a:ext uri="{FF2B5EF4-FFF2-40B4-BE49-F238E27FC236}">
                          <a16:creationId xmlns:a16="http://schemas.microsoft.com/office/drawing/2014/main" id="{7C1DFF6C-893B-F126-45C6-C0CCDC633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8" name="Ovaal 7577">
                      <a:extLst>
                        <a:ext uri="{FF2B5EF4-FFF2-40B4-BE49-F238E27FC236}">
                          <a16:creationId xmlns:a16="http://schemas.microsoft.com/office/drawing/2014/main" id="{B3540A7A-8312-E45C-6658-BD143CE780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9" name="Ovaal 7578">
                      <a:extLst>
                        <a:ext uri="{FF2B5EF4-FFF2-40B4-BE49-F238E27FC236}">
                          <a16:creationId xmlns:a16="http://schemas.microsoft.com/office/drawing/2014/main" id="{214BC091-C7C4-5AB2-EA80-BB4316A4C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0" name="Ovaal 7579">
                      <a:extLst>
                        <a:ext uri="{FF2B5EF4-FFF2-40B4-BE49-F238E27FC236}">
                          <a16:creationId xmlns:a16="http://schemas.microsoft.com/office/drawing/2014/main" id="{4FADF64D-84A1-4C0A-4B48-00D7D9ED4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1" name="Ovaal 7580">
                      <a:extLst>
                        <a:ext uri="{FF2B5EF4-FFF2-40B4-BE49-F238E27FC236}">
                          <a16:creationId xmlns:a16="http://schemas.microsoft.com/office/drawing/2014/main" id="{1712F28B-7A25-3BAC-8BDD-40D483BD51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4" name="Groep 7483">
                  <a:extLst>
                    <a:ext uri="{FF2B5EF4-FFF2-40B4-BE49-F238E27FC236}">
                      <a16:creationId xmlns:a16="http://schemas.microsoft.com/office/drawing/2014/main" id="{9061E166-98A9-612A-147B-0E0BFC0EB6E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63" name="Groep 7562">
                    <a:extLst>
                      <a:ext uri="{FF2B5EF4-FFF2-40B4-BE49-F238E27FC236}">
                        <a16:creationId xmlns:a16="http://schemas.microsoft.com/office/drawing/2014/main" id="{60983933-4213-6CBC-BAA1-2075D5E123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70" name="Ovaal 7569">
                      <a:extLst>
                        <a:ext uri="{FF2B5EF4-FFF2-40B4-BE49-F238E27FC236}">
                          <a16:creationId xmlns:a16="http://schemas.microsoft.com/office/drawing/2014/main" id="{23A833EE-A80E-5334-8D50-B0BBBC658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1" name="Ovaal 7570">
                      <a:extLst>
                        <a:ext uri="{FF2B5EF4-FFF2-40B4-BE49-F238E27FC236}">
                          <a16:creationId xmlns:a16="http://schemas.microsoft.com/office/drawing/2014/main" id="{D74931C5-32D4-E900-2259-D400FBC60C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2" name="Ovaal 7571">
                      <a:extLst>
                        <a:ext uri="{FF2B5EF4-FFF2-40B4-BE49-F238E27FC236}">
                          <a16:creationId xmlns:a16="http://schemas.microsoft.com/office/drawing/2014/main" id="{7AD7B504-0E2D-D8CB-FDD8-BA7E35815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3" name="Ovaal 7572">
                      <a:extLst>
                        <a:ext uri="{FF2B5EF4-FFF2-40B4-BE49-F238E27FC236}">
                          <a16:creationId xmlns:a16="http://schemas.microsoft.com/office/drawing/2014/main" id="{37A5A922-79E7-ACE3-5325-ED6AF37A0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4" name="Ovaal 7573">
                      <a:extLst>
                        <a:ext uri="{FF2B5EF4-FFF2-40B4-BE49-F238E27FC236}">
                          <a16:creationId xmlns:a16="http://schemas.microsoft.com/office/drawing/2014/main" id="{A3F5F44F-7256-730A-36D4-196CC4477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64" name="Groep 7563">
                    <a:extLst>
                      <a:ext uri="{FF2B5EF4-FFF2-40B4-BE49-F238E27FC236}">
                        <a16:creationId xmlns:a16="http://schemas.microsoft.com/office/drawing/2014/main" id="{FCE1DE05-F627-77F7-C97C-4170DA64B9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65" name="Ovaal 7564">
                      <a:extLst>
                        <a:ext uri="{FF2B5EF4-FFF2-40B4-BE49-F238E27FC236}">
                          <a16:creationId xmlns:a16="http://schemas.microsoft.com/office/drawing/2014/main" id="{A6C49A1B-48C9-DC7C-F9EC-A8F65D132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6" name="Ovaal 7565">
                      <a:extLst>
                        <a:ext uri="{FF2B5EF4-FFF2-40B4-BE49-F238E27FC236}">
                          <a16:creationId xmlns:a16="http://schemas.microsoft.com/office/drawing/2014/main" id="{E8F7E52B-121F-9515-5118-295FB85B7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7" name="Ovaal 7566">
                      <a:extLst>
                        <a:ext uri="{FF2B5EF4-FFF2-40B4-BE49-F238E27FC236}">
                          <a16:creationId xmlns:a16="http://schemas.microsoft.com/office/drawing/2014/main" id="{CCC25068-CFE4-9049-274F-9927E946D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8" name="Ovaal 7567">
                      <a:extLst>
                        <a:ext uri="{FF2B5EF4-FFF2-40B4-BE49-F238E27FC236}">
                          <a16:creationId xmlns:a16="http://schemas.microsoft.com/office/drawing/2014/main" id="{1406BAC1-87A8-FBEA-D4C8-E143449DE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9" name="Ovaal 7568">
                      <a:extLst>
                        <a:ext uri="{FF2B5EF4-FFF2-40B4-BE49-F238E27FC236}">
                          <a16:creationId xmlns:a16="http://schemas.microsoft.com/office/drawing/2014/main" id="{21B3663E-3F8C-C880-ACB5-E90627D5F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5" name="Groep 7484">
                  <a:extLst>
                    <a:ext uri="{FF2B5EF4-FFF2-40B4-BE49-F238E27FC236}">
                      <a16:creationId xmlns:a16="http://schemas.microsoft.com/office/drawing/2014/main" id="{66623DA9-EADC-5707-F251-CBC1FDDB94C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51" name="Groep 7550">
                    <a:extLst>
                      <a:ext uri="{FF2B5EF4-FFF2-40B4-BE49-F238E27FC236}">
                        <a16:creationId xmlns:a16="http://schemas.microsoft.com/office/drawing/2014/main" id="{0DB2491F-FB00-07CD-F7AA-EBB76E0C4A0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8" name="Ovaal 7557">
                      <a:extLst>
                        <a:ext uri="{FF2B5EF4-FFF2-40B4-BE49-F238E27FC236}">
                          <a16:creationId xmlns:a16="http://schemas.microsoft.com/office/drawing/2014/main" id="{23B27D9B-742F-F454-5E82-F6419A1FE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9" name="Ovaal 7558">
                      <a:extLst>
                        <a:ext uri="{FF2B5EF4-FFF2-40B4-BE49-F238E27FC236}">
                          <a16:creationId xmlns:a16="http://schemas.microsoft.com/office/drawing/2014/main" id="{AD4EC6B3-A02C-354C-06EE-916482EAB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0" name="Ovaal 7559">
                      <a:extLst>
                        <a:ext uri="{FF2B5EF4-FFF2-40B4-BE49-F238E27FC236}">
                          <a16:creationId xmlns:a16="http://schemas.microsoft.com/office/drawing/2014/main" id="{B3796C32-6A7D-9803-D427-6F882C140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1" name="Ovaal 7560">
                      <a:extLst>
                        <a:ext uri="{FF2B5EF4-FFF2-40B4-BE49-F238E27FC236}">
                          <a16:creationId xmlns:a16="http://schemas.microsoft.com/office/drawing/2014/main" id="{F8A16857-1DCE-B4E7-CF79-B8CA6C00F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2" name="Ovaal 7561">
                      <a:extLst>
                        <a:ext uri="{FF2B5EF4-FFF2-40B4-BE49-F238E27FC236}">
                          <a16:creationId xmlns:a16="http://schemas.microsoft.com/office/drawing/2014/main" id="{259559F5-C86E-4759-5C8C-BD82B414AF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52" name="Groep 7551">
                    <a:extLst>
                      <a:ext uri="{FF2B5EF4-FFF2-40B4-BE49-F238E27FC236}">
                        <a16:creationId xmlns:a16="http://schemas.microsoft.com/office/drawing/2014/main" id="{848C7B63-BEA5-39E1-862B-EBD2548099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53" name="Ovaal 7552">
                      <a:extLst>
                        <a:ext uri="{FF2B5EF4-FFF2-40B4-BE49-F238E27FC236}">
                          <a16:creationId xmlns:a16="http://schemas.microsoft.com/office/drawing/2014/main" id="{1C3F7B25-195C-FA30-5304-7D3713E11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4" name="Ovaal 7553">
                      <a:extLst>
                        <a:ext uri="{FF2B5EF4-FFF2-40B4-BE49-F238E27FC236}">
                          <a16:creationId xmlns:a16="http://schemas.microsoft.com/office/drawing/2014/main" id="{A75F0439-A4BA-F675-D53A-A7F05FCE6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5" name="Ovaal 7554">
                      <a:extLst>
                        <a:ext uri="{FF2B5EF4-FFF2-40B4-BE49-F238E27FC236}">
                          <a16:creationId xmlns:a16="http://schemas.microsoft.com/office/drawing/2014/main" id="{B168BA17-0753-30AB-5F0E-35BADB2D5C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6" name="Ovaal 7555">
                      <a:extLst>
                        <a:ext uri="{FF2B5EF4-FFF2-40B4-BE49-F238E27FC236}">
                          <a16:creationId xmlns:a16="http://schemas.microsoft.com/office/drawing/2014/main" id="{A4E08FB1-EABB-2CF8-0E41-2BF9441A2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7" name="Ovaal 7556">
                      <a:extLst>
                        <a:ext uri="{FF2B5EF4-FFF2-40B4-BE49-F238E27FC236}">
                          <a16:creationId xmlns:a16="http://schemas.microsoft.com/office/drawing/2014/main" id="{118004B3-27A4-5510-CCCD-624C94664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6" name="Groep 7485">
                  <a:extLst>
                    <a:ext uri="{FF2B5EF4-FFF2-40B4-BE49-F238E27FC236}">
                      <a16:creationId xmlns:a16="http://schemas.microsoft.com/office/drawing/2014/main" id="{D2C1C65B-578D-BC4C-6654-B25BCDDA607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39" name="Groep 7538">
                    <a:extLst>
                      <a:ext uri="{FF2B5EF4-FFF2-40B4-BE49-F238E27FC236}">
                        <a16:creationId xmlns:a16="http://schemas.microsoft.com/office/drawing/2014/main" id="{EE0BC7FA-81BE-C5FB-86C4-2D0683291D7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6" name="Ovaal 7545">
                      <a:extLst>
                        <a:ext uri="{FF2B5EF4-FFF2-40B4-BE49-F238E27FC236}">
                          <a16:creationId xmlns:a16="http://schemas.microsoft.com/office/drawing/2014/main" id="{78C7E6D7-2362-EE84-2707-C3BB8D92F5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7" name="Ovaal 7546">
                      <a:extLst>
                        <a:ext uri="{FF2B5EF4-FFF2-40B4-BE49-F238E27FC236}">
                          <a16:creationId xmlns:a16="http://schemas.microsoft.com/office/drawing/2014/main" id="{AE6B81F4-7673-3438-0192-3FEF92A6F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8" name="Ovaal 7547">
                      <a:extLst>
                        <a:ext uri="{FF2B5EF4-FFF2-40B4-BE49-F238E27FC236}">
                          <a16:creationId xmlns:a16="http://schemas.microsoft.com/office/drawing/2014/main" id="{F8E77F81-2508-43B7-E349-144A9FE3F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9" name="Ovaal 7548">
                      <a:extLst>
                        <a:ext uri="{FF2B5EF4-FFF2-40B4-BE49-F238E27FC236}">
                          <a16:creationId xmlns:a16="http://schemas.microsoft.com/office/drawing/2014/main" id="{BC93C04D-7D26-5314-16EF-B291F7A9E6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0" name="Ovaal 7549">
                      <a:extLst>
                        <a:ext uri="{FF2B5EF4-FFF2-40B4-BE49-F238E27FC236}">
                          <a16:creationId xmlns:a16="http://schemas.microsoft.com/office/drawing/2014/main" id="{375A20C3-EA38-DFCB-EC63-BC986F697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40" name="Groep 7539">
                    <a:extLst>
                      <a:ext uri="{FF2B5EF4-FFF2-40B4-BE49-F238E27FC236}">
                        <a16:creationId xmlns:a16="http://schemas.microsoft.com/office/drawing/2014/main" id="{64BAA0C7-4C24-543F-91F3-D508A14633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1" name="Ovaal 7540">
                      <a:extLst>
                        <a:ext uri="{FF2B5EF4-FFF2-40B4-BE49-F238E27FC236}">
                          <a16:creationId xmlns:a16="http://schemas.microsoft.com/office/drawing/2014/main" id="{BAB8F920-6D33-3960-0B12-0F6ACFDB1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2" name="Ovaal 7541">
                      <a:extLst>
                        <a:ext uri="{FF2B5EF4-FFF2-40B4-BE49-F238E27FC236}">
                          <a16:creationId xmlns:a16="http://schemas.microsoft.com/office/drawing/2014/main" id="{28334ABF-FFAF-A455-3447-C31FF5EF7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3" name="Ovaal 7542">
                      <a:extLst>
                        <a:ext uri="{FF2B5EF4-FFF2-40B4-BE49-F238E27FC236}">
                          <a16:creationId xmlns:a16="http://schemas.microsoft.com/office/drawing/2014/main" id="{DCC10A29-3F21-99EF-FEBD-0FC1DD83C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4" name="Ovaal 7543">
                      <a:extLst>
                        <a:ext uri="{FF2B5EF4-FFF2-40B4-BE49-F238E27FC236}">
                          <a16:creationId xmlns:a16="http://schemas.microsoft.com/office/drawing/2014/main" id="{2B06BF36-7194-C1DF-A94D-CAECBF116D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45" name="Ovaal 7544">
                      <a:extLst>
                        <a:ext uri="{FF2B5EF4-FFF2-40B4-BE49-F238E27FC236}">
                          <a16:creationId xmlns:a16="http://schemas.microsoft.com/office/drawing/2014/main" id="{F4C56916-3192-3336-E9DD-04331EA7B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7" name="Groep 7486">
                  <a:extLst>
                    <a:ext uri="{FF2B5EF4-FFF2-40B4-BE49-F238E27FC236}">
                      <a16:creationId xmlns:a16="http://schemas.microsoft.com/office/drawing/2014/main" id="{FD5B392B-31B7-E6AC-5607-BCB57CECE1E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27" name="Groep 7526">
                    <a:extLst>
                      <a:ext uri="{FF2B5EF4-FFF2-40B4-BE49-F238E27FC236}">
                        <a16:creationId xmlns:a16="http://schemas.microsoft.com/office/drawing/2014/main" id="{FF5F8818-89B3-4683-E700-A93CF21B13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34" name="Ovaal 7533">
                      <a:extLst>
                        <a:ext uri="{FF2B5EF4-FFF2-40B4-BE49-F238E27FC236}">
                          <a16:creationId xmlns:a16="http://schemas.microsoft.com/office/drawing/2014/main" id="{8C0DE855-F2D8-8D9B-17B4-150F2ACCC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5" name="Ovaal 7534">
                      <a:extLst>
                        <a:ext uri="{FF2B5EF4-FFF2-40B4-BE49-F238E27FC236}">
                          <a16:creationId xmlns:a16="http://schemas.microsoft.com/office/drawing/2014/main" id="{9AD6E9D2-62B3-E1E6-B12F-1595535B3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6" name="Ovaal 7535">
                      <a:extLst>
                        <a:ext uri="{FF2B5EF4-FFF2-40B4-BE49-F238E27FC236}">
                          <a16:creationId xmlns:a16="http://schemas.microsoft.com/office/drawing/2014/main" id="{9125BD1B-C887-C9EB-4CB0-4CF4B88E3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7" name="Ovaal 7536">
                      <a:extLst>
                        <a:ext uri="{FF2B5EF4-FFF2-40B4-BE49-F238E27FC236}">
                          <a16:creationId xmlns:a16="http://schemas.microsoft.com/office/drawing/2014/main" id="{8F059C07-6E9B-1081-5843-9114531764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8" name="Ovaal 7537">
                      <a:extLst>
                        <a:ext uri="{FF2B5EF4-FFF2-40B4-BE49-F238E27FC236}">
                          <a16:creationId xmlns:a16="http://schemas.microsoft.com/office/drawing/2014/main" id="{0A5E21CB-619E-6EA2-0CF3-A22A72B98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28" name="Groep 7527">
                    <a:extLst>
                      <a:ext uri="{FF2B5EF4-FFF2-40B4-BE49-F238E27FC236}">
                        <a16:creationId xmlns:a16="http://schemas.microsoft.com/office/drawing/2014/main" id="{1CA5B270-DA17-5611-3061-F612A5178C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29" name="Ovaal 7528">
                      <a:extLst>
                        <a:ext uri="{FF2B5EF4-FFF2-40B4-BE49-F238E27FC236}">
                          <a16:creationId xmlns:a16="http://schemas.microsoft.com/office/drawing/2014/main" id="{ED935C5A-BE7C-14BA-46E1-88815BF8C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0" name="Ovaal 7529">
                      <a:extLst>
                        <a:ext uri="{FF2B5EF4-FFF2-40B4-BE49-F238E27FC236}">
                          <a16:creationId xmlns:a16="http://schemas.microsoft.com/office/drawing/2014/main" id="{CEBD3F9E-9A50-7C1C-D6FC-524D0EC06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1" name="Ovaal 7530">
                      <a:extLst>
                        <a:ext uri="{FF2B5EF4-FFF2-40B4-BE49-F238E27FC236}">
                          <a16:creationId xmlns:a16="http://schemas.microsoft.com/office/drawing/2014/main" id="{930A1025-9F27-5FC0-4263-62103D003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2" name="Ovaal 7531">
                      <a:extLst>
                        <a:ext uri="{FF2B5EF4-FFF2-40B4-BE49-F238E27FC236}">
                          <a16:creationId xmlns:a16="http://schemas.microsoft.com/office/drawing/2014/main" id="{D55B1569-D856-85D1-5105-7276532B3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33" name="Ovaal 7532">
                      <a:extLst>
                        <a:ext uri="{FF2B5EF4-FFF2-40B4-BE49-F238E27FC236}">
                          <a16:creationId xmlns:a16="http://schemas.microsoft.com/office/drawing/2014/main" id="{BE1CD034-1B6E-8EAD-6E71-7486D9E011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8" name="Groep 7487">
                  <a:extLst>
                    <a:ext uri="{FF2B5EF4-FFF2-40B4-BE49-F238E27FC236}">
                      <a16:creationId xmlns:a16="http://schemas.microsoft.com/office/drawing/2014/main" id="{D9DBAC15-2DB1-11AE-AF68-A741192E3E5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15" name="Groep 7514">
                    <a:extLst>
                      <a:ext uri="{FF2B5EF4-FFF2-40B4-BE49-F238E27FC236}">
                        <a16:creationId xmlns:a16="http://schemas.microsoft.com/office/drawing/2014/main" id="{1D92562D-2C0D-5F36-0F14-02B64E0210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22" name="Ovaal 7521">
                      <a:extLst>
                        <a:ext uri="{FF2B5EF4-FFF2-40B4-BE49-F238E27FC236}">
                          <a16:creationId xmlns:a16="http://schemas.microsoft.com/office/drawing/2014/main" id="{8B734BC5-D94D-73A7-B848-BA11F2B8E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3" name="Ovaal 7522">
                      <a:extLst>
                        <a:ext uri="{FF2B5EF4-FFF2-40B4-BE49-F238E27FC236}">
                          <a16:creationId xmlns:a16="http://schemas.microsoft.com/office/drawing/2014/main" id="{FBCF08A7-A966-1AE0-8C91-DE0745BCE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4" name="Ovaal 7523">
                      <a:extLst>
                        <a:ext uri="{FF2B5EF4-FFF2-40B4-BE49-F238E27FC236}">
                          <a16:creationId xmlns:a16="http://schemas.microsoft.com/office/drawing/2014/main" id="{E48118FF-3EDD-AF77-0F47-91B2F967BF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5" name="Ovaal 7524">
                      <a:extLst>
                        <a:ext uri="{FF2B5EF4-FFF2-40B4-BE49-F238E27FC236}">
                          <a16:creationId xmlns:a16="http://schemas.microsoft.com/office/drawing/2014/main" id="{5F7BB56C-C343-D130-6A0D-1BE31145E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6" name="Ovaal 7525">
                      <a:extLst>
                        <a:ext uri="{FF2B5EF4-FFF2-40B4-BE49-F238E27FC236}">
                          <a16:creationId xmlns:a16="http://schemas.microsoft.com/office/drawing/2014/main" id="{208650F4-7210-9EC8-BB37-3DBD0809B1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16" name="Groep 7515">
                    <a:extLst>
                      <a:ext uri="{FF2B5EF4-FFF2-40B4-BE49-F238E27FC236}">
                        <a16:creationId xmlns:a16="http://schemas.microsoft.com/office/drawing/2014/main" id="{C1BF0B76-CE79-2235-AFE8-F9C7916ECC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17" name="Ovaal 7516">
                      <a:extLst>
                        <a:ext uri="{FF2B5EF4-FFF2-40B4-BE49-F238E27FC236}">
                          <a16:creationId xmlns:a16="http://schemas.microsoft.com/office/drawing/2014/main" id="{90D6395C-857B-D6D7-FF85-6A066031EB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8" name="Ovaal 7517">
                      <a:extLst>
                        <a:ext uri="{FF2B5EF4-FFF2-40B4-BE49-F238E27FC236}">
                          <a16:creationId xmlns:a16="http://schemas.microsoft.com/office/drawing/2014/main" id="{DA698659-70C4-43D9-44A7-E11F275CD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9" name="Ovaal 7518">
                      <a:extLst>
                        <a:ext uri="{FF2B5EF4-FFF2-40B4-BE49-F238E27FC236}">
                          <a16:creationId xmlns:a16="http://schemas.microsoft.com/office/drawing/2014/main" id="{85068498-C0EB-2FE9-986C-618F3E0701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0" name="Ovaal 7519">
                      <a:extLst>
                        <a:ext uri="{FF2B5EF4-FFF2-40B4-BE49-F238E27FC236}">
                          <a16:creationId xmlns:a16="http://schemas.microsoft.com/office/drawing/2014/main" id="{0F0EAE19-C538-C0AD-F12A-BFDD669AC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21" name="Ovaal 7520">
                      <a:extLst>
                        <a:ext uri="{FF2B5EF4-FFF2-40B4-BE49-F238E27FC236}">
                          <a16:creationId xmlns:a16="http://schemas.microsoft.com/office/drawing/2014/main" id="{1418317B-C709-64EE-3893-13F696D46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9" name="Groep 7488">
                  <a:extLst>
                    <a:ext uri="{FF2B5EF4-FFF2-40B4-BE49-F238E27FC236}">
                      <a16:creationId xmlns:a16="http://schemas.microsoft.com/office/drawing/2014/main" id="{01F9265C-B45B-454F-E076-8251B21E39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03" name="Groep 7502">
                    <a:extLst>
                      <a:ext uri="{FF2B5EF4-FFF2-40B4-BE49-F238E27FC236}">
                        <a16:creationId xmlns:a16="http://schemas.microsoft.com/office/drawing/2014/main" id="{D5F4562B-4F7D-10BB-6BC0-1070F1CA70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10" name="Ovaal 7509">
                      <a:extLst>
                        <a:ext uri="{FF2B5EF4-FFF2-40B4-BE49-F238E27FC236}">
                          <a16:creationId xmlns:a16="http://schemas.microsoft.com/office/drawing/2014/main" id="{D25FB52E-CF66-6E40-8133-BE5902A1B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1" name="Ovaal 7510">
                      <a:extLst>
                        <a:ext uri="{FF2B5EF4-FFF2-40B4-BE49-F238E27FC236}">
                          <a16:creationId xmlns:a16="http://schemas.microsoft.com/office/drawing/2014/main" id="{3191B5D9-A4E8-7241-8948-8CCFAB32E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2" name="Ovaal 7511">
                      <a:extLst>
                        <a:ext uri="{FF2B5EF4-FFF2-40B4-BE49-F238E27FC236}">
                          <a16:creationId xmlns:a16="http://schemas.microsoft.com/office/drawing/2014/main" id="{D8A7AD27-030F-787B-9C8D-4757BDE4B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3" name="Ovaal 7512">
                      <a:extLst>
                        <a:ext uri="{FF2B5EF4-FFF2-40B4-BE49-F238E27FC236}">
                          <a16:creationId xmlns:a16="http://schemas.microsoft.com/office/drawing/2014/main" id="{77AF0C19-8E1E-CC61-04E9-2B73B09E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14" name="Ovaal 7513">
                      <a:extLst>
                        <a:ext uri="{FF2B5EF4-FFF2-40B4-BE49-F238E27FC236}">
                          <a16:creationId xmlns:a16="http://schemas.microsoft.com/office/drawing/2014/main" id="{74790003-963C-F8C4-E572-FA6CC78B1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04" name="Groep 7503">
                    <a:extLst>
                      <a:ext uri="{FF2B5EF4-FFF2-40B4-BE49-F238E27FC236}">
                        <a16:creationId xmlns:a16="http://schemas.microsoft.com/office/drawing/2014/main" id="{FB766D37-B0E3-5B27-1D76-CF51C23CC2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05" name="Ovaal 7504">
                      <a:extLst>
                        <a:ext uri="{FF2B5EF4-FFF2-40B4-BE49-F238E27FC236}">
                          <a16:creationId xmlns:a16="http://schemas.microsoft.com/office/drawing/2014/main" id="{D44E3AAB-14DE-492D-DBF1-2440BE32D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6" name="Ovaal 7505">
                      <a:extLst>
                        <a:ext uri="{FF2B5EF4-FFF2-40B4-BE49-F238E27FC236}">
                          <a16:creationId xmlns:a16="http://schemas.microsoft.com/office/drawing/2014/main" id="{C9092CDC-AB31-B4A3-848C-00F4A0770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7" name="Ovaal 7506">
                      <a:extLst>
                        <a:ext uri="{FF2B5EF4-FFF2-40B4-BE49-F238E27FC236}">
                          <a16:creationId xmlns:a16="http://schemas.microsoft.com/office/drawing/2014/main" id="{18BDBA07-FC3E-942F-5DEB-36650326BF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8" name="Ovaal 7507">
                      <a:extLst>
                        <a:ext uri="{FF2B5EF4-FFF2-40B4-BE49-F238E27FC236}">
                          <a16:creationId xmlns:a16="http://schemas.microsoft.com/office/drawing/2014/main" id="{36829F30-08D1-8B8B-9347-FFC12FD58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9" name="Ovaal 7508">
                      <a:extLst>
                        <a:ext uri="{FF2B5EF4-FFF2-40B4-BE49-F238E27FC236}">
                          <a16:creationId xmlns:a16="http://schemas.microsoft.com/office/drawing/2014/main" id="{A7067A51-32C4-E8F0-43B4-877AE47F4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90" name="Groep 7489">
                  <a:extLst>
                    <a:ext uri="{FF2B5EF4-FFF2-40B4-BE49-F238E27FC236}">
                      <a16:creationId xmlns:a16="http://schemas.microsoft.com/office/drawing/2014/main" id="{41B017D4-02B3-DC8F-A6E2-C7D75C416FA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91" name="Groep 7490">
                    <a:extLst>
                      <a:ext uri="{FF2B5EF4-FFF2-40B4-BE49-F238E27FC236}">
                        <a16:creationId xmlns:a16="http://schemas.microsoft.com/office/drawing/2014/main" id="{64905489-73CC-3746-C068-8B4713E564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98" name="Ovaal 7497">
                      <a:extLst>
                        <a:ext uri="{FF2B5EF4-FFF2-40B4-BE49-F238E27FC236}">
                          <a16:creationId xmlns:a16="http://schemas.microsoft.com/office/drawing/2014/main" id="{6AB75888-6E0C-6D43-1B58-E302CDB66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9" name="Ovaal 7498">
                      <a:extLst>
                        <a:ext uri="{FF2B5EF4-FFF2-40B4-BE49-F238E27FC236}">
                          <a16:creationId xmlns:a16="http://schemas.microsoft.com/office/drawing/2014/main" id="{F8BAA510-3E41-5499-C47B-092F6368E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0" name="Ovaal 7499">
                      <a:extLst>
                        <a:ext uri="{FF2B5EF4-FFF2-40B4-BE49-F238E27FC236}">
                          <a16:creationId xmlns:a16="http://schemas.microsoft.com/office/drawing/2014/main" id="{5F2CBE34-41CD-B326-B48D-D9A876161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1" name="Ovaal 7500">
                      <a:extLst>
                        <a:ext uri="{FF2B5EF4-FFF2-40B4-BE49-F238E27FC236}">
                          <a16:creationId xmlns:a16="http://schemas.microsoft.com/office/drawing/2014/main" id="{19CB36A4-8127-F046-ADD0-28DC8B8CF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02" name="Ovaal 7501">
                      <a:extLst>
                        <a:ext uri="{FF2B5EF4-FFF2-40B4-BE49-F238E27FC236}">
                          <a16:creationId xmlns:a16="http://schemas.microsoft.com/office/drawing/2014/main" id="{6A7DF414-8BEF-3FD7-C30A-C2D546C531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92" name="Groep 7491">
                    <a:extLst>
                      <a:ext uri="{FF2B5EF4-FFF2-40B4-BE49-F238E27FC236}">
                        <a16:creationId xmlns:a16="http://schemas.microsoft.com/office/drawing/2014/main" id="{826C900F-D325-681F-0EF9-7006B629C2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93" name="Ovaal 7492">
                      <a:extLst>
                        <a:ext uri="{FF2B5EF4-FFF2-40B4-BE49-F238E27FC236}">
                          <a16:creationId xmlns:a16="http://schemas.microsoft.com/office/drawing/2014/main" id="{25C2B6AB-BE5C-DE7A-7432-82458B192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4" name="Ovaal 7493">
                      <a:extLst>
                        <a:ext uri="{FF2B5EF4-FFF2-40B4-BE49-F238E27FC236}">
                          <a16:creationId xmlns:a16="http://schemas.microsoft.com/office/drawing/2014/main" id="{CA8634A3-1B01-F5F5-6094-03DC92F84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5" name="Ovaal 7494">
                      <a:extLst>
                        <a:ext uri="{FF2B5EF4-FFF2-40B4-BE49-F238E27FC236}">
                          <a16:creationId xmlns:a16="http://schemas.microsoft.com/office/drawing/2014/main" id="{02597880-2703-4993-8A9E-1601E5180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6" name="Ovaal 7495">
                      <a:extLst>
                        <a:ext uri="{FF2B5EF4-FFF2-40B4-BE49-F238E27FC236}">
                          <a16:creationId xmlns:a16="http://schemas.microsoft.com/office/drawing/2014/main" id="{3199332E-6FB4-966B-2B8D-AFF9B69D6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97" name="Ovaal 7496">
                      <a:extLst>
                        <a:ext uri="{FF2B5EF4-FFF2-40B4-BE49-F238E27FC236}">
                          <a16:creationId xmlns:a16="http://schemas.microsoft.com/office/drawing/2014/main" id="{95C49EC1-AEAD-902C-2C82-FE92103B4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68" name="Groep 7167">
                <a:extLst>
                  <a:ext uri="{FF2B5EF4-FFF2-40B4-BE49-F238E27FC236}">
                    <a16:creationId xmlns:a16="http://schemas.microsoft.com/office/drawing/2014/main" id="{29F33F95-0448-90D2-62F8-B21B640960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379" name="Groep 7378">
                  <a:extLst>
                    <a:ext uri="{FF2B5EF4-FFF2-40B4-BE49-F238E27FC236}">
                      <a16:creationId xmlns:a16="http://schemas.microsoft.com/office/drawing/2014/main" id="{A2130D3B-2606-AA3D-285F-6D83F639745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71" name="Groep 7470">
                    <a:extLst>
                      <a:ext uri="{FF2B5EF4-FFF2-40B4-BE49-F238E27FC236}">
                        <a16:creationId xmlns:a16="http://schemas.microsoft.com/office/drawing/2014/main" id="{5649C123-F304-EF79-1F2D-F57E1A80A8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78" name="Ovaal 7477">
                      <a:extLst>
                        <a:ext uri="{FF2B5EF4-FFF2-40B4-BE49-F238E27FC236}">
                          <a16:creationId xmlns:a16="http://schemas.microsoft.com/office/drawing/2014/main" id="{6FAD52E4-B340-2637-FB88-901FB756D9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9" name="Ovaal 7478">
                      <a:extLst>
                        <a:ext uri="{FF2B5EF4-FFF2-40B4-BE49-F238E27FC236}">
                          <a16:creationId xmlns:a16="http://schemas.microsoft.com/office/drawing/2014/main" id="{42BCC293-F95D-E27D-91F2-FBD691B6F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0" name="Ovaal 7479">
                      <a:extLst>
                        <a:ext uri="{FF2B5EF4-FFF2-40B4-BE49-F238E27FC236}">
                          <a16:creationId xmlns:a16="http://schemas.microsoft.com/office/drawing/2014/main" id="{953B76CB-3CE4-6BC4-0E6C-7FEA7C009F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1" name="Ovaal 7480">
                      <a:extLst>
                        <a:ext uri="{FF2B5EF4-FFF2-40B4-BE49-F238E27FC236}">
                          <a16:creationId xmlns:a16="http://schemas.microsoft.com/office/drawing/2014/main" id="{0437B6EA-21D3-8D16-6942-9FF61BC54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82" name="Ovaal 7481">
                      <a:extLst>
                        <a:ext uri="{FF2B5EF4-FFF2-40B4-BE49-F238E27FC236}">
                          <a16:creationId xmlns:a16="http://schemas.microsoft.com/office/drawing/2014/main" id="{D22D4DCA-B1F9-E375-F944-76C57AABE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72" name="Groep 7471">
                    <a:extLst>
                      <a:ext uri="{FF2B5EF4-FFF2-40B4-BE49-F238E27FC236}">
                        <a16:creationId xmlns:a16="http://schemas.microsoft.com/office/drawing/2014/main" id="{DD85A73D-196E-835B-1296-B4B6531426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73" name="Ovaal 7472">
                      <a:extLst>
                        <a:ext uri="{FF2B5EF4-FFF2-40B4-BE49-F238E27FC236}">
                          <a16:creationId xmlns:a16="http://schemas.microsoft.com/office/drawing/2014/main" id="{0A89A0BD-AB32-8A2B-0EC8-642BCFDC4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4" name="Ovaal 7473">
                      <a:extLst>
                        <a:ext uri="{FF2B5EF4-FFF2-40B4-BE49-F238E27FC236}">
                          <a16:creationId xmlns:a16="http://schemas.microsoft.com/office/drawing/2014/main" id="{CD32F9CB-6EB3-9C2A-CCF0-F4FC0E72AE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5" name="Ovaal 7474">
                      <a:extLst>
                        <a:ext uri="{FF2B5EF4-FFF2-40B4-BE49-F238E27FC236}">
                          <a16:creationId xmlns:a16="http://schemas.microsoft.com/office/drawing/2014/main" id="{8E385F50-0B81-B7AE-93E3-088BBB674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7476" name="Ovaal 7475">
                      <a:extLst>
                        <a:ext uri="{FF2B5EF4-FFF2-40B4-BE49-F238E27FC236}">
                          <a16:creationId xmlns:a16="http://schemas.microsoft.com/office/drawing/2014/main" id="{60F5FD0E-8CF8-CBF9-818F-316F554F84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7" name="Ovaal 7476">
                      <a:extLst>
                        <a:ext uri="{FF2B5EF4-FFF2-40B4-BE49-F238E27FC236}">
                          <a16:creationId xmlns:a16="http://schemas.microsoft.com/office/drawing/2014/main" id="{DA40102F-0A64-743E-7E3C-7656FE299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0" name="Groep 7379">
                  <a:extLst>
                    <a:ext uri="{FF2B5EF4-FFF2-40B4-BE49-F238E27FC236}">
                      <a16:creationId xmlns:a16="http://schemas.microsoft.com/office/drawing/2014/main" id="{0C76F0B2-9C7F-8E84-4070-F53A88759DA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59" name="Groep 7458">
                    <a:extLst>
                      <a:ext uri="{FF2B5EF4-FFF2-40B4-BE49-F238E27FC236}">
                        <a16:creationId xmlns:a16="http://schemas.microsoft.com/office/drawing/2014/main" id="{17E24BBB-15C2-B7BD-2BC6-19FF3A7331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66" name="Ovaal 7465">
                      <a:extLst>
                        <a:ext uri="{FF2B5EF4-FFF2-40B4-BE49-F238E27FC236}">
                          <a16:creationId xmlns:a16="http://schemas.microsoft.com/office/drawing/2014/main" id="{95EC3C1C-1692-FC40-D093-EB032CD4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7" name="Ovaal 7466">
                      <a:extLst>
                        <a:ext uri="{FF2B5EF4-FFF2-40B4-BE49-F238E27FC236}">
                          <a16:creationId xmlns:a16="http://schemas.microsoft.com/office/drawing/2014/main" id="{F35EB773-C256-F236-CB98-564B909D2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8" name="Ovaal 7467">
                      <a:extLst>
                        <a:ext uri="{FF2B5EF4-FFF2-40B4-BE49-F238E27FC236}">
                          <a16:creationId xmlns:a16="http://schemas.microsoft.com/office/drawing/2014/main" id="{11D9EBA7-0884-29F9-6AF7-E1BD2899A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9" name="Ovaal 7468">
                      <a:extLst>
                        <a:ext uri="{FF2B5EF4-FFF2-40B4-BE49-F238E27FC236}">
                          <a16:creationId xmlns:a16="http://schemas.microsoft.com/office/drawing/2014/main" id="{415B343D-DFC1-5226-7C00-4D6B0FA9D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70" name="Ovaal 7469">
                      <a:extLst>
                        <a:ext uri="{FF2B5EF4-FFF2-40B4-BE49-F238E27FC236}">
                          <a16:creationId xmlns:a16="http://schemas.microsoft.com/office/drawing/2014/main" id="{3551ED46-1B24-0B84-9174-6C8392696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60" name="Groep 7459">
                    <a:extLst>
                      <a:ext uri="{FF2B5EF4-FFF2-40B4-BE49-F238E27FC236}">
                        <a16:creationId xmlns:a16="http://schemas.microsoft.com/office/drawing/2014/main" id="{57C0E0FD-EDE2-401F-7A4C-1DCE65F0A7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61" name="Ovaal 7460">
                      <a:extLst>
                        <a:ext uri="{FF2B5EF4-FFF2-40B4-BE49-F238E27FC236}">
                          <a16:creationId xmlns:a16="http://schemas.microsoft.com/office/drawing/2014/main" id="{E5930361-04AB-0C8B-68D9-35D6C23A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2" name="Ovaal 7461">
                      <a:extLst>
                        <a:ext uri="{FF2B5EF4-FFF2-40B4-BE49-F238E27FC236}">
                          <a16:creationId xmlns:a16="http://schemas.microsoft.com/office/drawing/2014/main" id="{15274EF0-44F3-EE09-EB8E-503B3FC3C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3" name="Ovaal 7462">
                      <a:extLst>
                        <a:ext uri="{FF2B5EF4-FFF2-40B4-BE49-F238E27FC236}">
                          <a16:creationId xmlns:a16="http://schemas.microsoft.com/office/drawing/2014/main" id="{8CF78957-D44E-C990-0F70-E28E8C08EF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4" name="Ovaal 7463">
                      <a:extLst>
                        <a:ext uri="{FF2B5EF4-FFF2-40B4-BE49-F238E27FC236}">
                          <a16:creationId xmlns:a16="http://schemas.microsoft.com/office/drawing/2014/main" id="{AEB678C2-2D34-26A9-0514-61E9E05F6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65" name="Ovaal 7464">
                      <a:extLst>
                        <a:ext uri="{FF2B5EF4-FFF2-40B4-BE49-F238E27FC236}">
                          <a16:creationId xmlns:a16="http://schemas.microsoft.com/office/drawing/2014/main" id="{9DA3A2A5-0091-242E-FF61-D237CFA39F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1" name="Groep 7380">
                  <a:extLst>
                    <a:ext uri="{FF2B5EF4-FFF2-40B4-BE49-F238E27FC236}">
                      <a16:creationId xmlns:a16="http://schemas.microsoft.com/office/drawing/2014/main" id="{2DC03DC0-1FBC-AED4-D95E-96DE9785F5A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47" name="Groep 7446">
                    <a:extLst>
                      <a:ext uri="{FF2B5EF4-FFF2-40B4-BE49-F238E27FC236}">
                        <a16:creationId xmlns:a16="http://schemas.microsoft.com/office/drawing/2014/main" id="{AEC030D0-6F32-2168-E9DE-2AB6E07D76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54" name="Ovaal 7453">
                      <a:extLst>
                        <a:ext uri="{FF2B5EF4-FFF2-40B4-BE49-F238E27FC236}">
                          <a16:creationId xmlns:a16="http://schemas.microsoft.com/office/drawing/2014/main" id="{523752E2-91B7-B183-BD4E-331B925038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5" name="Ovaal 7454">
                      <a:extLst>
                        <a:ext uri="{FF2B5EF4-FFF2-40B4-BE49-F238E27FC236}">
                          <a16:creationId xmlns:a16="http://schemas.microsoft.com/office/drawing/2014/main" id="{70650733-FB65-B2E4-B055-7894C7348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6" name="Ovaal 7455">
                      <a:extLst>
                        <a:ext uri="{FF2B5EF4-FFF2-40B4-BE49-F238E27FC236}">
                          <a16:creationId xmlns:a16="http://schemas.microsoft.com/office/drawing/2014/main" id="{96EC2617-9C4E-2C1A-466B-C759BD2C9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7" name="Ovaal 7456">
                      <a:extLst>
                        <a:ext uri="{FF2B5EF4-FFF2-40B4-BE49-F238E27FC236}">
                          <a16:creationId xmlns:a16="http://schemas.microsoft.com/office/drawing/2014/main" id="{6D96E3A3-93B1-1CB2-E35A-97D10E847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8" name="Ovaal 7457">
                      <a:extLst>
                        <a:ext uri="{FF2B5EF4-FFF2-40B4-BE49-F238E27FC236}">
                          <a16:creationId xmlns:a16="http://schemas.microsoft.com/office/drawing/2014/main" id="{19355532-6F36-7068-3089-9BB56ACF5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48" name="Groep 7447">
                    <a:extLst>
                      <a:ext uri="{FF2B5EF4-FFF2-40B4-BE49-F238E27FC236}">
                        <a16:creationId xmlns:a16="http://schemas.microsoft.com/office/drawing/2014/main" id="{C4FA4727-4B0C-5C73-89C1-D24D2FBBC2C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49" name="Ovaal 7448">
                      <a:extLst>
                        <a:ext uri="{FF2B5EF4-FFF2-40B4-BE49-F238E27FC236}">
                          <a16:creationId xmlns:a16="http://schemas.microsoft.com/office/drawing/2014/main" id="{1A388FD3-71FE-944B-E351-B4ECC89AD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0" name="Ovaal 7449">
                      <a:extLst>
                        <a:ext uri="{FF2B5EF4-FFF2-40B4-BE49-F238E27FC236}">
                          <a16:creationId xmlns:a16="http://schemas.microsoft.com/office/drawing/2014/main" id="{2F3FDA34-A7FA-19AD-0B4B-C63AA0704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1" name="Ovaal 7450">
                      <a:extLst>
                        <a:ext uri="{FF2B5EF4-FFF2-40B4-BE49-F238E27FC236}">
                          <a16:creationId xmlns:a16="http://schemas.microsoft.com/office/drawing/2014/main" id="{C1BE4A67-5B1F-198D-11B4-F75E7091F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2" name="Ovaal 7451">
                      <a:extLst>
                        <a:ext uri="{FF2B5EF4-FFF2-40B4-BE49-F238E27FC236}">
                          <a16:creationId xmlns:a16="http://schemas.microsoft.com/office/drawing/2014/main" id="{7BC362C8-73B2-8B4B-16B8-11E9DCAA9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53" name="Ovaal 7452">
                      <a:extLst>
                        <a:ext uri="{FF2B5EF4-FFF2-40B4-BE49-F238E27FC236}">
                          <a16:creationId xmlns:a16="http://schemas.microsoft.com/office/drawing/2014/main" id="{6AB5F784-14BD-1A6D-0F8C-811015C38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2" name="Groep 7381">
                  <a:extLst>
                    <a:ext uri="{FF2B5EF4-FFF2-40B4-BE49-F238E27FC236}">
                      <a16:creationId xmlns:a16="http://schemas.microsoft.com/office/drawing/2014/main" id="{CFBCF515-9888-350C-993C-5F9C326803E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35" name="Groep 7434">
                    <a:extLst>
                      <a:ext uri="{FF2B5EF4-FFF2-40B4-BE49-F238E27FC236}">
                        <a16:creationId xmlns:a16="http://schemas.microsoft.com/office/drawing/2014/main" id="{6164170D-8308-4BF7-6BEA-4620E840275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42" name="Ovaal 7441">
                      <a:extLst>
                        <a:ext uri="{FF2B5EF4-FFF2-40B4-BE49-F238E27FC236}">
                          <a16:creationId xmlns:a16="http://schemas.microsoft.com/office/drawing/2014/main" id="{653242B8-6B13-55F0-B941-9D19B53C2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3" name="Ovaal 7442">
                      <a:extLst>
                        <a:ext uri="{FF2B5EF4-FFF2-40B4-BE49-F238E27FC236}">
                          <a16:creationId xmlns:a16="http://schemas.microsoft.com/office/drawing/2014/main" id="{662647B9-672B-0FB8-0314-684B1AAC0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4" name="Ovaal 7443">
                      <a:extLst>
                        <a:ext uri="{FF2B5EF4-FFF2-40B4-BE49-F238E27FC236}">
                          <a16:creationId xmlns:a16="http://schemas.microsoft.com/office/drawing/2014/main" id="{E6067159-3C0F-FB6B-1AD7-5605D559A6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5" name="Ovaal 7444">
                      <a:extLst>
                        <a:ext uri="{FF2B5EF4-FFF2-40B4-BE49-F238E27FC236}">
                          <a16:creationId xmlns:a16="http://schemas.microsoft.com/office/drawing/2014/main" id="{637CFDA3-65D0-1A00-DF80-7AE313CE3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6" name="Ovaal 7445">
                      <a:extLst>
                        <a:ext uri="{FF2B5EF4-FFF2-40B4-BE49-F238E27FC236}">
                          <a16:creationId xmlns:a16="http://schemas.microsoft.com/office/drawing/2014/main" id="{DCE61E31-4D04-193D-4C97-20FC0BD60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36" name="Groep 7435">
                    <a:extLst>
                      <a:ext uri="{FF2B5EF4-FFF2-40B4-BE49-F238E27FC236}">
                        <a16:creationId xmlns:a16="http://schemas.microsoft.com/office/drawing/2014/main" id="{871F2FD0-C420-4ECB-0896-51527A534A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37" name="Ovaal 7436">
                      <a:extLst>
                        <a:ext uri="{FF2B5EF4-FFF2-40B4-BE49-F238E27FC236}">
                          <a16:creationId xmlns:a16="http://schemas.microsoft.com/office/drawing/2014/main" id="{105051F4-19C7-F0FF-F1DA-B37B8432A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8" name="Ovaal 7437">
                      <a:extLst>
                        <a:ext uri="{FF2B5EF4-FFF2-40B4-BE49-F238E27FC236}">
                          <a16:creationId xmlns:a16="http://schemas.microsoft.com/office/drawing/2014/main" id="{18387942-41AF-8213-745C-ABD235AC6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9" name="Ovaal 7438">
                      <a:extLst>
                        <a:ext uri="{FF2B5EF4-FFF2-40B4-BE49-F238E27FC236}">
                          <a16:creationId xmlns:a16="http://schemas.microsoft.com/office/drawing/2014/main" id="{165C7996-7B6C-5280-127D-5423730F70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0" name="Ovaal 7439">
                      <a:extLst>
                        <a:ext uri="{FF2B5EF4-FFF2-40B4-BE49-F238E27FC236}">
                          <a16:creationId xmlns:a16="http://schemas.microsoft.com/office/drawing/2014/main" id="{B676B2B8-0DCE-6343-5433-1FC67B640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41" name="Ovaal 7440">
                      <a:extLst>
                        <a:ext uri="{FF2B5EF4-FFF2-40B4-BE49-F238E27FC236}">
                          <a16:creationId xmlns:a16="http://schemas.microsoft.com/office/drawing/2014/main" id="{02D8D263-B0A8-E6DA-9C9C-E22A4EB1B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3" name="Groep 7382">
                  <a:extLst>
                    <a:ext uri="{FF2B5EF4-FFF2-40B4-BE49-F238E27FC236}">
                      <a16:creationId xmlns:a16="http://schemas.microsoft.com/office/drawing/2014/main" id="{10E9B16D-FEFE-164A-C95F-66DCC755E15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423" name="Groep 7422">
                    <a:extLst>
                      <a:ext uri="{FF2B5EF4-FFF2-40B4-BE49-F238E27FC236}">
                        <a16:creationId xmlns:a16="http://schemas.microsoft.com/office/drawing/2014/main" id="{ADDDF497-9BEE-6BA3-75D6-8860CD92F9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30" name="Ovaal 7429">
                      <a:extLst>
                        <a:ext uri="{FF2B5EF4-FFF2-40B4-BE49-F238E27FC236}">
                          <a16:creationId xmlns:a16="http://schemas.microsoft.com/office/drawing/2014/main" id="{D5B21B61-7110-AE69-3A80-40129F196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1" name="Ovaal 7430">
                      <a:extLst>
                        <a:ext uri="{FF2B5EF4-FFF2-40B4-BE49-F238E27FC236}">
                          <a16:creationId xmlns:a16="http://schemas.microsoft.com/office/drawing/2014/main" id="{599871B5-7FF3-F2EC-B61B-CDD3547A0A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2" name="Ovaal 7431">
                      <a:extLst>
                        <a:ext uri="{FF2B5EF4-FFF2-40B4-BE49-F238E27FC236}">
                          <a16:creationId xmlns:a16="http://schemas.microsoft.com/office/drawing/2014/main" id="{0D07AEFD-7050-5FA1-889F-97BED2164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3" name="Ovaal 7432">
                      <a:extLst>
                        <a:ext uri="{FF2B5EF4-FFF2-40B4-BE49-F238E27FC236}">
                          <a16:creationId xmlns:a16="http://schemas.microsoft.com/office/drawing/2014/main" id="{00273576-96B3-A87F-1E1C-F3E610532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4" name="Ovaal 7433">
                      <a:extLst>
                        <a:ext uri="{FF2B5EF4-FFF2-40B4-BE49-F238E27FC236}">
                          <a16:creationId xmlns:a16="http://schemas.microsoft.com/office/drawing/2014/main" id="{960385D2-3579-5C25-6D74-341B42164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24" name="Groep 7423">
                    <a:extLst>
                      <a:ext uri="{FF2B5EF4-FFF2-40B4-BE49-F238E27FC236}">
                        <a16:creationId xmlns:a16="http://schemas.microsoft.com/office/drawing/2014/main" id="{9112A9A4-8347-8930-EE32-6840462A37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425" name="Ovaal 7424">
                      <a:extLst>
                        <a:ext uri="{FF2B5EF4-FFF2-40B4-BE49-F238E27FC236}">
                          <a16:creationId xmlns:a16="http://schemas.microsoft.com/office/drawing/2014/main" id="{EF2E4569-2125-7EBC-F7EC-95D5DF5F5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6" name="Ovaal 7425">
                      <a:extLst>
                        <a:ext uri="{FF2B5EF4-FFF2-40B4-BE49-F238E27FC236}">
                          <a16:creationId xmlns:a16="http://schemas.microsoft.com/office/drawing/2014/main" id="{E4F86CE3-D264-38D1-8813-5D771A195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7" name="Ovaal 7426">
                      <a:extLst>
                        <a:ext uri="{FF2B5EF4-FFF2-40B4-BE49-F238E27FC236}">
                          <a16:creationId xmlns:a16="http://schemas.microsoft.com/office/drawing/2014/main" id="{E985106C-38D8-0B33-FB2E-243A6AA94C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8" name="Ovaal 7427">
                      <a:extLst>
                        <a:ext uri="{FF2B5EF4-FFF2-40B4-BE49-F238E27FC236}">
                          <a16:creationId xmlns:a16="http://schemas.microsoft.com/office/drawing/2014/main" id="{DDAD8AA2-061A-B9E0-E769-0BB27FB50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9" name="Ovaal 7428">
                      <a:extLst>
                        <a:ext uri="{FF2B5EF4-FFF2-40B4-BE49-F238E27FC236}">
                          <a16:creationId xmlns:a16="http://schemas.microsoft.com/office/drawing/2014/main" id="{F777C0B5-672A-58C8-469B-0E501E1E1B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4" name="Groep 7383">
                  <a:extLst>
                    <a:ext uri="{FF2B5EF4-FFF2-40B4-BE49-F238E27FC236}">
                      <a16:creationId xmlns:a16="http://schemas.microsoft.com/office/drawing/2014/main" id="{DB50558A-9207-ABFE-D907-B7B6CF5D188B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411" name="Groep 7410">
                    <a:extLst>
                      <a:ext uri="{FF2B5EF4-FFF2-40B4-BE49-F238E27FC236}">
                        <a16:creationId xmlns:a16="http://schemas.microsoft.com/office/drawing/2014/main" id="{27053AD2-7164-46B6-C60A-7796A38854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18" name="Ovaal 7417">
                      <a:extLst>
                        <a:ext uri="{FF2B5EF4-FFF2-40B4-BE49-F238E27FC236}">
                          <a16:creationId xmlns:a16="http://schemas.microsoft.com/office/drawing/2014/main" id="{99202A65-D8EC-D0C5-0609-5FDE8674A4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9" name="Ovaal 7418">
                      <a:extLst>
                        <a:ext uri="{FF2B5EF4-FFF2-40B4-BE49-F238E27FC236}">
                          <a16:creationId xmlns:a16="http://schemas.microsoft.com/office/drawing/2014/main" id="{F5A6107D-DFB3-4EE7-6D0A-41C56B22D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0" name="Ovaal 7419">
                      <a:extLst>
                        <a:ext uri="{FF2B5EF4-FFF2-40B4-BE49-F238E27FC236}">
                          <a16:creationId xmlns:a16="http://schemas.microsoft.com/office/drawing/2014/main" id="{F38F8B6B-96D7-3762-C29D-4D17A2592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1" name="Ovaal 7420">
                      <a:extLst>
                        <a:ext uri="{FF2B5EF4-FFF2-40B4-BE49-F238E27FC236}">
                          <a16:creationId xmlns:a16="http://schemas.microsoft.com/office/drawing/2014/main" id="{E6F544DD-7BA7-C473-3EA6-3EEAD7CF0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2" name="Ovaal 7421">
                      <a:extLst>
                        <a:ext uri="{FF2B5EF4-FFF2-40B4-BE49-F238E27FC236}">
                          <a16:creationId xmlns:a16="http://schemas.microsoft.com/office/drawing/2014/main" id="{52747AC0-5286-D2E6-378E-98288EC0B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12" name="Groep 7411">
                    <a:extLst>
                      <a:ext uri="{FF2B5EF4-FFF2-40B4-BE49-F238E27FC236}">
                        <a16:creationId xmlns:a16="http://schemas.microsoft.com/office/drawing/2014/main" id="{F008A7DB-B882-2989-0B1C-561BF16D6B6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13" name="Ovaal 7412">
                      <a:extLst>
                        <a:ext uri="{FF2B5EF4-FFF2-40B4-BE49-F238E27FC236}">
                          <a16:creationId xmlns:a16="http://schemas.microsoft.com/office/drawing/2014/main" id="{9AB32786-92FC-5BA4-2269-50CCC287B9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4" name="Ovaal 7413">
                      <a:extLst>
                        <a:ext uri="{FF2B5EF4-FFF2-40B4-BE49-F238E27FC236}">
                          <a16:creationId xmlns:a16="http://schemas.microsoft.com/office/drawing/2014/main" id="{4952D04A-48CB-3971-C4C6-C216DDB27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5" name="Ovaal 7414">
                      <a:extLst>
                        <a:ext uri="{FF2B5EF4-FFF2-40B4-BE49-F238E27FC236}">
                          <a16:creationId xmlns:a16="http://schemas.microsoft.com/office/drawing/2014/main" id="{14D4B951-EF6B-EBA3-F9F3-366FFAFD7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6" name="Ovaal 7415">
                      <a:extLst>
                        <a:ext uri="{FF2B5EF4-FFF2-40B4-BE49-F238E27FC236}">
                          <a16:creationId xmlns:a16="http://schemas.microsoft.com/office/drawing/2014/main" id="{3C7C4DAD-52F7-984C-8450-3F80D900CE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7" name="Ovaal 7416">
                      <a:extLst>
                        <a:ext uri="{FF2B5EF4-FFF2-40B4-BE49-F238E27FC236}">
                          <a16:creationId xmlns:a16="http://schemas.microsoft.com/office/drawing/2014/main" id="{AF3A7EDC-B9CC-5D6C-9846-4DBDADFA85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5" name="Groep 7384">
                  <a:extLst>
                    <a:ext uri="{FF2B5EF4-FFF2-40B4-BE49-F238E27FC236}">
                      <a16:creationId xmlns:a16="http://schemas.microsoft.com/office/drawing/2014/main" id="{FF9B68D5-BD36-25FB-F15C-60576325C9B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99" name="Groep 7398">
                    <a:extLst>
                      <a:ext uri="{FF2B5EF4-FFF2-40B4-BE49-F238E27FC236}">
                        <a16:creationId xmlns:a16="http://schemas.microsoft.com/office/drawing/2014/main" id="{657B96FC-706D-6561-4C8B-7555A3BA21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06" name="Ovaal 7405">
                      <a:extLst>
                        <a:ext uri="{FF2B5EF4-FFF2-40B4-BE49-F238E27FC236}">
                          <a16:creationId xmlns:a16="http://schemas.microsoft.com/office/drawing/2014/main" id="{C98298BA-C9D4-09F2-5E2A-99BF31E379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7" name="Ovaal 7406">
                      <a:extLst>
                        <a:ext uri="{FF2B5EF4-FFF2-40B4-BE49-F238E27FC236}">
                          <a16:creationId xmlns:a16="http://schemas.microsoft.com/office/drawing/2014/main" id="{97D0A470-33E3-31D5-250A-45669CBA2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8" name="Ovaal 7407">
                      <a:extLst>
                        <a:ext uri="{FF2B5EF4-FFF2-40B4-BE49-F238E27FC236}">
                          <a16:creationId xmlns:a16="http://schemas.microsoft.com/office/drawing/2014/main" id="{A9E19AB2-7C9E-C6D5-C427-203833583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9" name="Ovaal 7408">
                      <a:extLst>
                        <a:ext uri="{FF2B5EF4-FFF2-40B4-BE49-F238E27FC236}">
                          <a16:creationId xmlns:a16="http://schemas.microsoft.com/office/drawing/2014/main" id="{D8767621-FD48-942F-E5C5-432768EA52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0" name="Ovaal 7409">
                      <a:extLst>
                        <a:ext uri="{FF2B5EF4-FFF2-40B4-BE49-F238E27FC236}">
                          <a16:creationId xmlns:a16="http://schemas.microsoft.com/office/drawing/2014/main" id="{25F2496A-A688-6B73-6FA4-E40DB34C1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400" name="Groep 7399">
                    <a:extLst>
                      <a:ext uri="{FF2B5EF4-FFF2-40B4-BE49-F238E27FC236}">
                        <a16:creationId xmlns:a16="http://schemas.microsoft.com/office/drawing/2014/main" id="{DD7D48C0-45BE-DC07-1CD8-890986434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401" name="Ovaal 7400">
                      <a:extLst>
                        <a:ext uri="{FF2B5EF4-FFF2-40B4-BE49-F238E27FC236}">
                          <a16:creationId xmlns:a16="http://schemas.microsoft.com/office/drawing/2014/main" id="{EBA63A0E-0D69-BF58-8167-777E060D0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2" name="Ovaal 7401">
                      <a:extLst>
                        <a:ext uri="{FF2B5EF4-FFF2-40B4-BE49-F238E27FC236}">
                          <a16:creationId xmlns:a16="http://schemas.microsoft.com/office/drawing/2014/main" id="{DE78284B-CBC2-3D26-6E27-A61980AB1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3" name="Ovaal 7402">
                      <a:extLst>
                        <a:ext uri="{FF2B5EF4-FFF2-40B4-BE49-F238E27FC236}">
                          <a16:creationId xmlns:a16="http://schemas.microsoft.com/office/drawing/2014/main" id="{12C69640-E7B9-54DB-54A9-6AD4F1056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4" name="Ovaal 7403">
                      <a:extLst>
                        <a:ext uri="{FF2B5EF4-FFF2-40B4-BE49-F238E27FC236}">
                          <a16:creationId xmlns:a16="http://schemas.microsoft.com/office/drawing/2014/main" id="{8424C93E-DB6C-94F4-E271-883C5531F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5" name="Ovaal 7404">
                      <a:extLst>
                        <a:ext uri="{FF2B5EF4-FFF2-40B4-BE49-F238E27FC236}">
                          <a16:creationId xmlns:a16="http://schemas.microsoft.com/office/drawing/2014/main" id="{E0BD5D92-5D40-6201-5C23-2A3780E21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386" name="Groep 7385">
                  <a:extLst>
                    <a:ext uri="{FF2B5EF4-FFF2-40B4-BE49-F238E27FC236}">
                      <a16:creationId xmlns:a16="http://schemas.microsoft.com/office/drawing/2014/main" id="{788C3E47-22C3-33E6-ABC6-6925A5BFFA72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87" name="Groep 7386">
                    <a:extLst>
                      <a:ext uri="{FF2B5EF4-FFF2-40B4-BE49-F238E27FC236}">
                        <a16:creationId xmlns:a16="http://schemas.microsoft.com/office/drawing/2014/main" id="{07FEFA34-5A7D-DB82-E532-CC8766F72B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94" name="Ovaal 7393">
                      <a:extLst>
                        <a:ext uri="{FF2B5EF4-FFF2-40B4-BE49-F238E27FC236}">
                          <a16:creationId xmlns:a16="http://schemas.microsoft.com/office/drawing/2014/main" id="{801438BC-9C5E-22DE-7E3F-1B61D5B1D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5" name="Ovaal 7394">
                      <a:extLst>
                        <a:ext uri="{FF2B5EF4-FFF2-40B4-BE49-F238E27FC236}">
                          <a16:creationId xmlns:a16="http://schemas.microsoft.com/office/drawing/2014/main" id="{E71D4744-347B-73B5-5838-3E5181273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6" name="Ovaal 7395">
                      <a:extLst>
                        <a:ext uri="{FF2B5EF4-FFF2-40B4-BE49-F238E27FC236}">
                          <a16:creationId xmlns:a16="http://schemas.microsoft.com/office/drawing/2014/main" id="{1E7731B1-F22B-7FEF-DC2F-CB662E963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7" name="Ovaal 7396">
                      <a:extLst>
                        <a:ext uri="{FF2B5EF4-FFF2-40B4-BE49-F238E27FC236}">
                          <a16:creationId xmlns:a16="http://schemas.microsoft.com/office/drawing/2014/main" id="{FD7482C5-CC49-F362-F14A-C025BBD08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8" name="Ovaal 7397">
                      <a:extLst>
                        <a:ext uri="{FF2B5EF4-FFF2-40B4-BE49-F238E27FC236}">
                          <a16:creationId xmlns:a16="http://schemas.microsoft.com/office/drawing/2014/main" id="{53735179-F6D9-425A-14EB-2BFEDFD7F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88" name="Groep 7387">
                    <a:extLst>
                      <a:ext uri="{FF2B5EF4-FFF2-40B4-BE49-F238E27FC236}">
                        <a16:creationId xmlns:a16="http://schemas.microsoft.com/office/drawing/2014/main" id="{2E4D78E3-F2AC-7396-200D-CC72844373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89" name="Ovaal 7388">
                      <a:extLst>
                        <a:ext uri="{FF2B5EF4-FFF2-40B4-BE49-F238E27FC236}">
                          <a16:creationId xmlns:a16="http://schemas.microsoft.com/office/drawing/2014/main" id="{77F9298F-BDD6-6316-F0A9-78FA9E7D4D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0" name="Ovaal 7389">
                      <a:extLst>
                        <a:ext uri="{FF2B5EF4-FFF2-40B4-BE49-F238E27FC236}">
                          <a16:creationId xmlns:a16="http://schemas.microsoft.com/office/drawing/2014/main" id="{DB71F15A-9223-D7D1-72DF-D57A09D63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1" name="Ovaal 7390">
                      <a:extLst>
                        <a:ext uri="{FF2B5EF4-FFF2-40B4-BE49-F238E27FC236}">
                          <a16:creationId xmlns:a16="http://schemas.microsoft.com/office/drawing/2014/main" id="{08179B87-CEC3-AE05-FBBE-BC5214BAA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2" name="Ovaal 7391">
                      <a:extLst>
                        <a:ext uri="{FF2B5EF4-FFF2-40B4-BE49-F238E27FC236}">
                          <a16:creationId xmlns:a16="http://schemas.microsoft.com/office/drawing/2014/main" id="{EA502343-310B-ED53-B4F2-10A891F32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93" name="Ovaal 7392">
                      <a:extLst>
                        <a:ext uri="{FF2B5EF4-FFF2-40B4-BE49-F238E27FC236}">
                          <a16:creationId xmlns:a16="http://schemas.microsoft.com/office/drawing/2014/main" id="{D431CF81-D066-C272-78F6-CD9B579669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69" name="Groep 7168">
                <a:extLst>
                  <a:ext uri="{FF2B5EF4-FFF2-40B4-BE49-F238E27FC236}">
                    <a16:creationId xmlns:a16="http://schemas.microsoft.com/office/drawing/2014/main" id="{3CE44E0C-2F91-990B-7DCF-536ACCC82B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275" name="Groep 7274">
                  <a:extLst>
                    <a:ext uri="{FF2B5EF4-FFF2-40B4-BE49-F238E27FC236}">
                      <a16:creationId xmlns:a16="http://schemas.microsoft.com/office/drawing/2014/main" id="{7F6F8565-A6C5-4EC0-4F3F-3DAC147C1D3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67" name="Groep 7366">
                    <a:extLst>
                      <a:ext uri="{FF2B5EF4-FFF2-40B4-BE49-F238E27FC236}">
                        <a16:creationId xmlns:a16="http://schemas.microsoft.com/office/drawing/2014/main" id="{CAD53795-8A0F-95E4-D2BF-AE0C9BC181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74" name="Ovaal 7373">
                      <a:extLst>
                        <a:ext uri="{FF2B5EF4-FFF2-40B4-BE49-F238E27FC236}">
                          <a16:creationId xmlns:a16="http://schemas.microsoft.com/office/drawing/2014/main" id="{8559BBF4-0CF2-B6DD-32F6-14A9B05B6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5" name="Ovaal 7374">
                      <a:extLst>
                        <a:ext uri="{FF2B5EF4-FFF2-40B4-BE49-F238E27FC236}">
                          <a16:creationId xmlns:a16="http://schemas.microsoft.com/office/drawing/2014/main" id="{18580B8C-39FB-44CD-71DD-652FDE8DA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6" name="Ovaal 7375">
                      <a:extLst>
                        <a:ext uri="{FF2B5EF4-FFF2-40B4-BE49-F238E27FC236}">
                          <a16:creationId xmlns:a16="http://schemas.microsoft.com/office/drawing/2014/main" id="{4788F2E4-2E2C-D621-BB7B-88644977C2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7" name="Ovaal 7376">
                      <a:extLst>
                        <a:ext uri="{FF2B5EF4-FFF2-40B4-BE49-F238E27FC236}">
                          <a16:creationId xmlns:a16="http://schemas.microsoft.com/office/drawing/2014/main" id="{EE052BB9-457C-5822-4F18-479E474EE5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8" name="Ovaal 7377">
                      <a:extLst>
                        <a:ext uri="{FF2B5EF4-FFF2-40B4-BE49-F238E27FC236}">
                          <a16:creationId xmlns:a16="http://schemas.microsoft.com/office/drawing/2014/main" id="{9C653103-D38C-1D39-5B53-87E17B5FC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68" name="Groep 7367">
                    <a:extLst>
                      <a:ext uri="{FF2B5EF4-FFF2-40B4-BE49-F238E27FC236}">
                        <a16:creationId xmlns:a16="http://schemas.microsoft.com/office/drawing/2014/main" id="{EF99A1BE-DB66-59FF-AFAB-5472050E1E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69" name="Ovaal 7368">
                      <a:extLst>
                        <a:ext uri="{FF2B5EF4-FFF2-40B4-BE49-F238E27FC236}">
                          <a16:creationId xmlns:a16="http://schemas.microsoft.com/office/drawing/2014/main" id="{13B4F572-CB6E-32BA-9DAD-4604D293C1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0" name="Ovaal 7369">
                      <a:extLst>
                        <a:ext uri="{FF2B5EF4-FFF2-40B4-BE49-F238E27FC236}">
                          <a16:creationId xmlns:a16="http://schemas.microsoft.com/office/drawing/2014/main" id="{2DA6BF09-9C68-247A-37F5-11FEDF838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1" name="Ovaal 7370">
                      <a:extLst>
                        <a:ext uri="{FF2B5EF4-FFF2-40B4-BE49-F238E27FC236}">
                          <a16:creationId xmlns:a16="http://schemas.microsoft.com/office/drawing/2014/main" id="{E71CA34B-19E7-8653-A816-0346571EE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2" name="Ovaal 7371">
                      <a:extLst>
                        <a:ext uri="{FF2B5EF4-FFF2-40B4-BE49-F238E27FC236}">
                          <a16:creationId xmlns:a16="http://schemas.microsoft.com/office/drawing/2014/main" id="{FDE3E1DF-615D-2E35-7570-FFE932F141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3" name="Ovaal 7372">
                      <a:extLst>
                        <a:ext uri="{FF2B5EF4-FFF2-40B4-BE49-F238E27FC236}">
                          <a16:creationId xmlns:a16="http://schemas.microsoft.com/office/drawing/2014/main" id="{1E75C678-930B-1A69-0D6E-FEF049B71A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6" name="Groep 7275">
                  <a:extLst>
                    <a:ext uri="{FF2B5EF4-FFF2-40B4-BE49-F238E27FC236}">
                      <a16:creationId xmlns:a16="http://schemas.microsoft.com/office/drawing/2014/main" id="{D6BC15A7-824A-735B-8BB3-B84E7363FD9D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55" name="Groep 7354">
                    <a:extLst>
                      <a:ext uri="{FF2B5EF4-FFF2-40B4-BE49-F238E27FC236}">
                        <a16:creationId xmlns:a16="http://schemas.microsoft.com/office/drawing/2014/main" id="{6C6F9E59-D7C1-F9FD-2FAD-6A853F71E16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62" name="Ovaal 7361">
                      <a:extLst>
                        <a:ext uri="{FF2B5EF4-FFF2-40B4-BE49-F238E27FC236}">
                          <a16:creationId xmlns:a16="http://schemas.microsoft.com/office/drawing/2014/main" id="{6680A6B0-8290-E88E-7C69-8561296A7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3" name="Ovaal 7362">
                      <a:extLst>
                        <a:ext uri="{FF2B5EF4-FFF2-40B4-BE49-F238E27FC236}">
                          <a16:creationId xmlns:a16="http://schemas.microsoft.com/office/drawing/2014/main" id="{427AE2FF-755E-0E42-54BB-11EC07C85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4" name="Ovaal 7363">
                      <a:extLst>
                        <a:ext uri="{FF2B5EF4-FFF2-40B4-BE49-F238E27FC236}">
                          <a16:creationId xmlns:a16="http://schemas.microsoft.com/office/drawing/2014/main" id="{7AE28448-D083-7E76-A3C5-6B06EC434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5" name="Ovaal 7364">
                      <a:extLst>
                        <a:ext uri="{FF2B5EF4-FFF2-40B4-BE49-F238E27FC236}">
                          <a16:creationId xmlns:a16="http://schemas.microsoft.com/office/drawing/2014/main" id="{68F30A26-D543-0CCC-CCF4-8F124F4C0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6" name="Ovaal 7365">
                      <a:extLst>
                        <a:ext uri="{FF2B5EF4-FFF2-40B4-BE49-F238E27FC236}">
                          <a16:creationId xmlns:a16="http://schemas.microsoft.com/office/drawing/2014/main" id="{B847A295-1B8D-B8ED-4AD1-07D4A162E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56" name="Groep 7355">
                    <a:extLst>
                      <a:ext uri="{FF2B5EF4-FFF2-40B4-BE49-F238E27FC236}">
                        <a16:creationId xmlns:a16="http://schemas.microsoft.com/office/drawing/2014/main" id="{6C73D636-EDFB-A2B7-2719-25FFD83FB8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7" name="Ovaal 7356">
                      <a:extLst>
                        <a:ext uri="{FF2B5EF4-FFF2-40B4-BE49-F238E27FC236}">
                          <a16:creationId xmlns:a16="http://schemas.microsoft.com/office/drawing/2014/main" id="{6C8E2457-F285-7918-5397-65DF41DA2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8" name="Ovaal 7357">
                      <a:extLst>
                        <a:ext uri="{FF2B5EF4-FFF2-40B4-BE49-F238E27FC236}">
                          <a16:creationId xmlns:a16="http://schemas.microsoft.com/office/drawing/2014/main" id="{58F44C85-87DB-9E27-4F26-ACC7A9F2A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9" name="Ovaal 7358">
                      <a:extLst>
                        <a:ext uri="{FF2B5EF4-FFF2-40B4-BE49-F238E27FC236}">
                          <a16:creationId xmlns:a16="http://schemas.microsoft.com/office/drawing/2014/main" id="{303297C4-2656-4AB4-273C-83532F515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0" name="Ovaal 7359">
                      <a:extLst>
                        <a:ext uri="{FF2B5EF4-FFF2-40B4-BE49-F238E27FC236}">
                          <a16:creationId xmlns:a16="http://schemas.microsoft.com/office/drawing/2014/main" id="{A6530AD5-7C68-34AF-CBEF-D6E83DD14A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1" name="Ovaal 7360">
                      <a:extLst>
                        <a:ext uri="{FF2B5EF4-FFF2-40B4-BE49-F238E27FC236}">
                          <a16:creationId xmlns:a16="http://schemas.microsoft.com/office/drawing/2014/main" id="{EFD33337-A15D-7DF3-3320-4DF61C6F5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7" name="Groep 7276">
                  <a:extLst>
                    <a:ext uri="{FF2B5EF4-FFF2-40B4-BE49-F238E27FC236}">
                      <a16:creationId xmlns:a16="http://schemas.microsoft.com/office/drawing/2014/main" id="{07D7AF21-139B-8F79-B7D4-5456F945B38B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43" name="Groep 7342">
                    <a:extLst>
                      <a:ext uri="{FF2B5EF4-FFF2-40B4-BE49-F238E27FC236}">
                        <a16:creationId xmlns:a16="http://schemas.microsoft.com/office/drawing/2014/main" id="{C55E5829-72AC-DA7B-AE0F-3838B62EB0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50" name="Ovaal 7349">
                      <a:extLst>
                        <a:ext uri="{FF2B5EF4-FFF2-40B4-BE49-F238E27FC236}">
                          <a16:creationId xmlns:a16="http://schemas.microsoft.com/office/drawing/2014/main" id="{4926593C-D7C5-1015-1632-CB0AA373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1" name="Ovaal 7350">
                      <a:extLst>
                        <a:ext uri="{FF2B5EF4-FFF2-40B4-BE49-F238E27FC236}">
                          <a16:creationId xmlns:a16="http://schemas.microsoft.com/office/drawing/2014/main" id="{9734F3F6-CCD5-F156-FE08-D5FAA2CB4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2" name="Ovaal 7351">
                      <a:extLst>
                        <a:ext uri="{FF2B5EF4-FFF2-40B4-BE49-F238E27FC236}">
                          <a16:creationId xmlns:a16="http://schemas.microsoft.com/office/drawing/2014/main" id="{DFCA7EC6-3EFC-1AD7-1CD5-935025803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3" name="Ovaal 7352">
                      <a:extLst>
                        <a:ext uri="{FF2B5EF4-FFF2-40B4-BE49-F238E27FC236}">
                          <a16:creationId xmlns:a16="http://schemas.microsoft.com/office/drawing/2014/main" id="{C94EC154-DC1D-43C2-7D89-B46EE3FB2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4" name="Ovaal 7353">
                      <a:extLst>
                        <a:ext uri="{FF2B5EF4-FFF2-40B4-BE49-F238E27FC236}">
                          <a16:creationId xmlns:a16="http://schemas.microsoft.com/office/drawing/2014/main" id="{90F60B4F-3B68-93EA-6631-1C44BE05A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44" name="Groep 7343">
                    <a:extLst>
                      <a:ext uri="{FF2B5EF4-FFF2-40B4-BE49-F238E27FC236}">
                        <a16:creationId xmlns:a16="http://schemas.microsoft.com/office/drawing/2014/main" id="{84EE3810-10CE-1D1C-AFDB-6DA7F0E5A9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45" name="Ovaal 7344">
                      <a:extLst>
                        <a:ext uri="{FF2B5EF4-FFF2-40B4-BE49-F238E27FC236}">
                          <a16:creationId xmlns:a16="http://schemas.microsoft.com/office/drawing/2014/main" id="{84B3BA8F-65D1-481A-F038-306DD25A0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6" name="Ovaal 7345">
                      <a:extLst>
                        <a:ext uri="{FF2B5EF4-FFF2-40B4-BE49-F238E27FC236}">
                          <a16:creationId xmlns:a16="http://schemas.microsoft.com/office/drawing/2014/main" id="{7202C911-D724-7248-949F-AF3CF7856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7" name="Ovaal 7346">
                      <a:extLst>
                        <a:ext uri="{FF2B5EF4-FFF2-40B4-BE49-F238E27FC236}">
                          <a16:creationId xmlns:a16="http://schemas.microsoft.com/office/drawing/2014/main" id="{BF942FA6-D539-D09F-127C-3FA91C3B1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8" name="Ovaal 7347">
                      <a:extLst>
                        <a:ext uri="{FF2B5EF4-FFF2-40B4-BE49-F238E27FC236}">
                          <a16:creationId xmlns:a16="http://schemas.microsoft.com/office/drawing/2014/main" id="{845767B0-AED3-3098-6655-3CFD75DCA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9" name="Ovaal 7348">
                      <a:extLst>
                        <a:ext uri="{FF2B5EF4-FFF2-40B4-BE49-F238E27FC236}">
                          <a16:creationId xmlns:a16="http://schemas.microsoft.com/office/drawing/2014/main" id="{C814611A-E4A7-D564-D15B-3F2EAB1BF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8" name="Groep 7277">
                  <a:extLst>
                    <a:ext uri="{FF2B5EF4-FFF2-40B4-BE49-F238E27FC236}">
                      <a16:creationId xmlns:a16="http://schemas.microsoft.com/office/drawing/2014/main" id="{41FAB85C-B8F1-0380-6AE2-DBCB8BAE8D17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31" name="Groep 7330">
                    <a:extLst>
                      <a:ext uri="{FF2B5EF4-FFF2-40B4-BE49-F238E27FC236}">
                        <a16:creationId xmlns:a16="http://schemas.microsoft.com/office/drawing/2014/main" id="{1E74801D-7402-EAE6-7DEF-7B34A0F3682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38" name="Ovaal 7337">
                      <a:extLst>
                        <a:ext uri="{FF2B5EF4-FFF2-40B4-BE49-F238E27FC236}">
                          <a16:creationId xmlns:a16="http://schemas.microsoft.com/office/drawing/2014/main" id="{F341526C-789F-5594-5E12-183525445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9" name="Ovaal 7338">
                      <a:extLst>
                        <a:ext uri="{FF2B5EF4-FFF2-40B4-BE49-F238E27FC236}">
                          <a16:creationId xmlns:a16="http://schemas.microsoft.com/office/drawing/2014/main" id="{A56B3CA3-9E50-9255-65D1-48FB4FEC1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0" name="Ovaal 7339">
                      <a:extLst>
                        <a:ext uri="{FF2B5EF4-FFF2-40B4-BE49-F238E27FC236}">
                          <a16:creationId xmlns:a16="http://schemas.microsoft.com/office/drawing/2014/main" id="{18F65D87-C6B3-6665-808D-1D70FF0F18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1" name="Ovaal 7340">
                      <a:extLst>
                        <a:ext uri="{FF2B5EF4-FFF2-40B4-BE49-F238E27FC236}">
                          <a16:creationId xmlns:a16="http://schemas.microsoft.com/office/drawing/2014/main" id="{923B1842-388E-1768-5A74-7A1C4EB3B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42" name="Ovaal 7341">
                      <a:extLst>
                        <a:ext uri="{FF2B5EF4-FFF2-40B4-BE49-F238E27FC236}">
                          <a16:creationId xmlns:a16="http://schemas.microsoft.com/office/drawing/2014/main" id="{C637BD8F-305E-10BC-FD7F-682B2FEBE7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32" name="Groep 7331">
                    <a:extLst>
                      <a:ext uri="{FF2B5EF4-FFF2-40B4-BE49-F238E27FC236}">
                        <a16:creationId xmlns:a16="http://schemas.microsoft.com/office/drawing/2014/main" id="{918041C9-9CD4-33FD-E7CE-CEE71E1D2E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33" name="Ovaal 7332">
                      <a:extLst>
                        <a:ext uri="{FF2B5EF4-FFF2-40B4-BE49-F238E27FC236}">
                          <a16:creationId xmlns:a16="http://schemas.microsoft.com/office/drawing/2014/main" id="{A315EDCC-378C-F268-7F72-A526B109B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4" name="Ovaal 7333">
                      <a:extLst>
                        <a:ext uri="{FF2B5EF4-FFF2-40B4-BE49-F238E27FC236}">
                          <a16:creationId xmlns:a16="http://schemas.microsoft.com/office/drawing/2014/main" id="{616A5DFD-7E4A-BA55-5EF6-443A65FE9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5" name="Ovaal 7334">
                      <a:extLst>
                        <a:ext uri="{FF2B5EF4-FFF2-40B4-BE49-F238E27FC236}">
                          <a16:creationId xmlns:a16="http://schemas.microsoft.com/office/drawing/2014/main" id="{70D52CC3-8FEE-DCCB-0D55-C365FCBD1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6" name="Ovaal 7335">
                      <a:extLst>
                        <a:ext uri="{FF2B5EF4-FFF2-40B4-BE49-F238E27FC236}">
                          <a16:creationId xmlns:a16="http://schemas.microsoft.com/office/drawing/2014/main" id="{D2E873D7-AC75-7305-CE9C-562B948E2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7" name="Ovaal 7336">
                      <a:extLst>
                        <a:ext uri="{FF2B5EF4-FFF2-40B4-BE49-F238E27FC236}">
                          <a16:creationId xmlns:a16="http://schemas.microsoft.com/office/drawing/2014/main" id="{5A9938F8-43E8-B22E-F6EA-7BAB6781A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79" name="Groep 7278">
                  <a:extLst>
                    <a:ext uri="{FF2B5EF4-FFF2-40B4-BE49-F238E27FC236}">
                      <a16:creationId xmlns:a16="http://schemas.microsoft.com/office/drawing/2014/main" id="{B8FABFC7-FF6F-95ED-9B2A-898D7B7E87F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19" name="Groep 7318">
                    <a:extLst>
                      <a:ext uri="{FF2B5EF4-FFF2-40B4-BE49-F238E27FC236}">
                        <a16:creationId xmlns:a16="http://schemas.microsoft.com/office/drawing/2014/main" id="{67065C90-192C-4539-9E40-606873BA845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26" name="Ovaal 7325">
                      <a:extLst>
                        <a:ext uri="{FF2B5EF4-FFF2-40B4-BE49-F238E27FC236}">
                          <a16:creationId xmlns:a16="http://schemas.microsoft.com/office/drawing/2014/main" id="{BFE54544-3CC2-13D9-E72C-AA024DEFD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7" name="Ovaal 7326">
                      <a:extLst>
                        <a:ext uri="{FF2B5EF4-FFF2-40B4-BE49-F238E27FC236}">
                          <a16:creationId xmlns:a16="http://schemas.microsoft.com/office/drawing/2014/main" id="{D8F21F7C-0567-7417-D4B0-B8D51525B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8" name="Ovaal 7327">
                      <a:extLst>
                        <a:ext uri="{FF2B5EF4-FFF2-40B4-BE49-F238E27FC236}">
                          <a16:creationId xmlns:a16="http://schemas.microsoft.com/office/drawing/2014/main" id="{3D954B37-D4FC-67F1-DB50-070FA55637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9" name="Ovaal 7328">
                      <a:extLst>
                        <a:ext uri="{FF2B5EF4-FFF2-40B4-BE49-F238E27FC236}">
                          <a16:creationId xmlns:a16="http://schemas.microsoft.com/office/drawing/2014/main" id="{C29F3F5A-71A0-2BEB-3121-6D1279349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30" name="Ovaal 7329">
                      <a:extLst>
                        <a:ext uri="{FF2B5EF4-FFF2-40B4-BE49-F238E27FC236}">
                          <a16:creationId xmlns:a16="http://schemas.microsoft.com/office/drawing/2014/main" id="{F5A32B82-B0B8-45F8-04E8-7115B0FF0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20" name="Groep 7319">
                    <a:extLst>
                      <a:ext uri="{FF2B5EF4-FFF2-40B4-BE49-F238E27FC236}">
                        <a16:creationId xmlns:a16="http://schemas.microsoft.com/office/drawing/2014/main" id="{858EDF25-2139-D642-31FD-20FD7CC672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21" name="Ovaal 7320">
                      <a:extLst>
                        <a:ext uri="{FF2B5EF4-FFF2-40B4-BE49-F238E27FC236}">
                          <a16:creationId xmlns:a16="http://schemas.microsoft.com/office/drawing/2014/main" id="{3FEE7A03-29E5-2428-712A-0592D809B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2" name="Ovaal 7321">
                      <a:extLst>
                        <a:ext uri="{FF2B5EF4-FFF2-40B4-BE49-F238E27FC236}">
                          <a16:creationId xmlns:a16="http://schemas.microsoft.com/office/drawing/2014/main" id="{0098B8CF-B17D-D92B-6EB3-ECF17C0D7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3" name="Ovaal 7322">
                      <a:extLst>
                        <a:ext uri="{FF2B5EF4-FFF2-40B4-BE49-F238E27FC236}">
                          <a16:creationId xmlns:a16="http://schemas.microsoft.com/office/drawing/2014/main" id="{D14364E3-4BC3-1220-3024-423332819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4" name="Ovaal 7323">
                      <a:extLst>
                        <a:ext uri="{FF2B5EF4-FFF2-40B4-BE49-F238E27FC236}">
                          <a16:creationId xmlns:a16="http://schemas.microsoft.com/office/drawing/2014/main" id="{3474BCD1-2DE1-8956-CB71-F3F18E030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25" name="Ovaal 7324">
                      <a:extLst>
                        <a:ext uri="{FF2B5EF4-FFF2-40B4-BE49-F238E27FC236}">
                          <a16:creationId xmlns:a16="http://schemas.microsoft.com/office/drawing/2014/main" id="{9FC96D54-5F99-5B9F-6511-B5EFFB9469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0" name="Groep 7279">
                  <a:extLst>
                    <a:ext uri="{FF2B5EF4-FFF2-40B4-BE49-F238E27FC236}">
                      <a16:creationId xmlns:a16="http://schemas.microsoft.com/office/drawing/2014/main" id="{85F32F5F-7013-1412-C0E4-944F295A4F6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07" name="Groep 7306">
                    <a:extLst>
                      <a:ext uri="{FF2B5EF4-FFF2-40B4-BE49-F238E27FC236}">
                        <a16:creationId xmlns:a16="http://schemas.microsoft.com/office/drawing/2014/main" id="{DC8E9E13-82E1-B1C2-DE0B-A5FD4CAB5A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14" name="Ovaal 7313">
                      <a:extLst>
                        <a:ext uri="{FF2B5EF4-FFF2-40B4-BE49-F238E27FC236}">
                          <a16:creationId xmlns:a16="http://schemas.microsoft.com/office/drawing/2014/main" id="{7A5F6652-E5E2-6489-51BD-47B901978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5" name="Ovaal 7314">
                      <a:extLst>
                        <a:ext uri="{FF2B5EF4-FFF2-40B4-BE49-F238E27FC236}">
                          <a16:creationId xmlns:a16="http://schemas.microsoft.com/office/drawing/2014/main" id="{20D7A6FD-AABF-F9E3-AB20-56B241361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6" name="Ovaal 7315">
                      <a:extLst>
                        <a:ext uri="{FF2B5EF4-FFF2-40B4-BE49-F238E27FC236}">
                          <a16:creationId xmlns:a16="http://schemas.microsoft.com/office/drawing/2014/main" id="{B2962EDB-A164-7C64-4D9B-E32FF1AEE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7" name="Ovaal 7316">
                      <a:extLst>
                        <a:ext uri="{FF2B5EF4-FFF2-40B4-BE49-F238E27FC236}">
                          <a16:creationId xmlns:a16="http://schemas.microsoft.com/office/drawing/2014/main" id="{3F52C807-7F37-DC7E-C142-AB8F6CCF9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8" name="Ovaal 7317">
                      <a:extLst>
                        <a:ext uri="{FF2B5EF4-FFF2-40B4-BE49-F238E27FC236}">
                          <a16:creationId xmlns:a16="http://schemas.microsoft.com/office/drawing/2014/main" id="{BDE0F919-657B-087D-17BC-EAFF7CEF4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08" name="Groep 7307">
                    <a:extLst>
                      <a:ext uri="{FF2B5EF4-FFF2-40B4-BE49-F238E27FC236}">
                        <a16:creationId xmlns:a16="http://schemas.microsoft.com/office/drawing/2014/main" id="{E1D63B01-7ED6-0EA4-979C-61AC636781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9" name="Ovaal 7308">
                      <a:extLst>
                        <a:ext uri="{FF2B5EF4-FFF2-40B4-BE49-F238E27FC236}">
                          <a16:creationId xmlns:a16="http://schemas.microsoft.com/office/drawing/2014/main" id="{AC23A128-62E1-BE63-1BB2-AE3B802E8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0" name="Ovaal 7309">
                      <a:extLst>
                        <a:ext uri="{FF2B5EF4-FFF2-40B4-BE49-F238E27FC236}">
                          <a16:creationId xmlns:a16="http://schemas.microsoft.com/office/drawing/2014/main" id="{DA4D537B-9E39-A81B-E3D9-153943E1C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1" name="Ovaal 7310">
                      <a:extLst>
                        <a:ext uri="{FF2B5EF4-FFF2-40B4-BE49-F238E27FC236}">
                          <a16:creationId xmlns:a16="http://schemas.microsoft.com/office/drawing/2014/main" id="{2EB365CC-BC17-2D57-C2FA-DEE7D976D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2" name="Ovaal 7311">
                      <a:extLst>
                        <a:ext uri="{FF2B5EF4-FFF2-40B4-BE49-F238E27FC236}">
                          <a16:creationId xmlns:a16="http://schemas.microsoft.com/office/drawing/2014/main" id="{F5526E1F-27B7-05E1-C1C8-82A3CBD03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3" name="Ovaal 7312">
                      <a:extLst>
                        <a:ext uri="{FF2B5EF4-FFF2-40B4-BE49-F238E27FC236}">
                          <a16:creationId xmlns:a16="http://schemas.microsoft.com/office/drawing/2014/main" id="{7CACD2DF-DA33-0E38-B1CC-50A33A3EF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1" name="Groep 7280">
                  <a:extLst>
                    <a:ext uri="{FF2B5EF4-FFF2-40B4-BE49-F238E27FC236}">
                      <a16:creationId xmlns:a16="http://schemas.microsoft.com/office/drawing/2014/main" id="{767EEE34-019A-ADEA-2E49-7A19F6CB013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95" name="Groep 7294">
                    <a:extLst>
                      <a:ext uri="{FF2B5EF4-FFF2-40B4-BE49-F238E27FC236}">
                        <a16:creationId xmlns:a16="http://schemas.microsoft.com/office/drawing/2014/main" id="{90DE6C8B-BCE4-90E8-32DA-6C1CE9F45F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02" name="Ovaal 7301">
                      <a:extLst>
                        <a:ext uri="{FF2B5EF4-FFF2-40B4-BE49-F238E27FC236}">
                          <a16:creationId xmlns:a16="http://schemas.microsoft.com/office/drawing/2014/main" id="{DB042D81-4351-8FD9-4D8B-BE94C6DFA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3" name="Ovaal 7302">
                      <a:extLst>
                        <a:ext uri="{FF2B5EF4-FFF2-40B4-BE49-F238E27FC236}">
                          <a16:creationId xmlns:a16="http://schemas.microsoft.com/office/drawing/2014/main" id="{BDEDA134-4E24-5589-C9AD-EB475096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4" name="Ovaal 7303">
                      <a:extLst>
                        <a:ext uri="{FF2B5EF4-FFF2-40B4-BE49-F238E27FC236}">
                          <a16:creationId xmlns:a16="http://schemas.microsoft.com/office/drawing/2014/main" id="{AC01FAC8-A64B-DD77-575D-AD9D445D6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5" name="Ovaal 7304">
                      <a:extLst>
                        <a:ext uri="{FF2B5EF4-FFF2-40B4-BE49-F238E27FC236}">
                          <a16:creationId xmlns:a16="http://schemas.microsoft.com/office/drawing/2014/main" id="{21282398-DF28-FD46-D6A2-FDA8428BB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6" name="Ovaal 7305">
                      <a:extLst>
                        <a:ext uri="{FF2B5EF4-FFF2-40B4-BE49-F238E27FC236}">
                          <a16:creationId xmlns:a16="http://schemas.microsoft.com/office/drawing/2014/main" id="{90D13CFA-5CB9-0338-ACE0-54A86B1A0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96" name="Groep 7295">
                    <a:extLst>
                      <a:ext uri="{FF2B5EF4-FFF2-40B4-BE49-F238E27FC236}">
                        <a16:creationId xmlns:a16="http://schemas.microsoft.com/office/drawing/2014/main" id="{5AAA5854-84F9-5320-2AD7-7642F645EC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97" name="Ovaal 7296">
                      <a:extLst>
                        <a:ext uri="{FF2B5EF4-FFF2-40B4-BE49-F238E27FC236}">
                          <a16:creationId xmlns:a16="http://schemas.microsoft.com/office/drawing/2014/main" id="{42AEF86F-1DB8-6666-12B3-494B37A5C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8" name="Ovaal 7297">
                      <a:extLst>
                        <a:ext uri="{FF2B5EF4-FFF2-40B4-BE49-F238E27FC236}">
                          <a16:creationId xmlns:a16="http://schemas.microsoft.com/office/drawing/2014/main" id="{503AB921-4378-4B42-4F08-106576F61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9" name="Ovaal 7298">
                      <a:extLst>
                        <a:ext uri="{FF2B5EF4-FFF2-40B4-BE49-F238E27FC236}">
                          <a16:creationId xmlns:a16="http://schemas.microsoft.com/office/drawing/2014/main" id="{F12CBC75-4306-929B-9F66-B9CD4F9E4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0" name="Ovaal 7299">
                      <a:extLst>
                        <a:ext uri="{FF2B5EF4-FFF2-40B4-BE49-F238E27FC236}">
                          <a16:creationId xmlns:a16="http://schemas.microsoft.com/office/drawing/2014/main" id="{8E22EB11-0D51-F6F4-6025-AEC3D2CE6C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1" name="Ovaal 7300">
                      <a:extLst>
                        <a:ext uri="{FF2B5EF4-FFF2-40B4-BE49-F238E27FC236}">
                          <a16:creationId xmlns:a16="http://schemas.microsoft.com/office/drawing/2014/main" id="{99940FA5-F7F9-CED9-570E-BAD6AF9486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282" name="Groep 7281">
                  <a:extLst>
                    <a:ext uri="{FF2B5EF4-FFF2-40B4-BE49-F238E27FC236}">
                      <a16:creationId xmlns:a16="http://schemas.microsoft.com/office/drawing/2014/main" id="{C4C228F8-D52E-B8FF-CB04-9077A3D5E30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83" name="Groep 7282">
                    <a:extLst>
                      <a:ext uri="{FF2B5EF4-FFF2-40B4-BE49-F238E27FC236}">
                        <a16:creationId xmlns:a16="http://schemas.microsoft.com/office/drawing/2014/main" id="{7524B35F-2054-D865-8520-8A77E530E7B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90" name="Ovaal 7289">
                      <a:extLst>
                        <a:ext uri="{FF2B5EF4-FFF2-40B4-BE49-F238E27FC236}">
                          <a16:creationId xmlns:a16="http://schemas.microsoft.com/office/drawing/2014/main" id="{287943C2-A3BB-585A-DD29-263073C20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1" name="Ovaal 7290">
                      <a:extLst>
                        <a:ext uri="{FF2B5EF4-FFF2-40B4-BE49-F238E27FC236}">
                          <a16:creationId xmlns:a16="http://schemas.microsoft.com/office/drawing/2014/main" id="{388314D5-D357-ADFD-9A82-17B607FB9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2" name="Ovaal 7291">
                      <a:extLst>
                        <a:ext uri="{FF2B5EF4-FFF2-40B4-BE49-F238E27FC236}">
                          <a16:creationId xmlns:a16="http://schemas.microsoft.com/office/drawing/2014/main" id="{18812E47-26E7-1519-A977-B5D27BE36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3" name="Ovaal 7292">
                      <a:extLst>
                        <a:ext uri="{FF2B5EF4-FFF2-40B4-BE49-F238E27FC236}">
                          <a16:creationId xmlns:a16="http://schemas.microsoft.com/office/drawing/2014/main" id="{B9974123-0CE5-3448-ACE6-FD9EE3D02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4" name="Ovaal 7293">
                      <a:extLst>
                        <a:ext uri="{FF2B5EF4-FFF2-40B4-BE49-F238E27FC236}">
                          <a16:creationId xmlns:a16="http://schemas.microsoft.com/office/drawing/2014/main" id="{ADD6F142-8EF7-A58F-DD34-10531B0E3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84" name="Groep 7283">
                    <a:extLst>
                      <a:ext uri="{FF2B5EF4-FFF2-40B4-BE49-F238E27FC236}">
                        <a16:creationId xmlns:a16="http://schemas.microsoft.com/office/drawing/2014/main" id="{70F525AD-E4D0-BBBA-749F-B8DE3F503B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85" name="Ovaal 7284">
                      <a:extLst>
                        <a:ext uri="{FF2B5EF4-FFF2-40B4-BE49-F238E27FC236}">
                          <a16:creationId xmlns:a16="http://schemas.microsoft.com/office/drawing/2014/main" id="{26695BB8-0EF9-7B5D-974B-EE3F4C526A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6" name="Ovaal 7285">
                      <a:extLst>
                        <a:ext uri="{FF2B5EF4-FFF2-40B4-BE49-F238E27FC236}">
                          <a16:creationId xmlns:a16="http://schemas.microsoft.com/office/drawing/2014/main" id="{91F7BFAB-4215-595C-66DB-3DFA70123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7" name="Ovaal 7286">
                      <a:extLst>
                        <a:ext uri="{FF2B5EF4-FFF2-40B4-BE49-F238E27FC236}">
                          <a16:creationId xmlns:a16="http://schemas.microsoft.com/office/drawing/2014/main" id="{D941C760-E91A-8429-AFE1-178FBD55F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8" name="Ovaal 7287">
                      <a:extLst>
                        <a:ext uri="{FF2B5EF4-FFF2-40B4-BE49-F238E27FC236}">
                          <a16:creationId xmlns:a16="http://schemas.microsoft.com/office/drawing/2014/main" id="{52352A56-9AA5-A636-2BC7-F0B86BA5A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9" name="Ovaal 7288">
                      <a:extLst>
                        <a:ext uri="{FF2B5EF4-FFF2-40B4-BE49-F238E27FC236}">
                          <a16:creationId xmlns:a16="http://schemas.microsoft.com/office/drawing/2014/main" id="{424189B5-D167-9025-AEAA-B57D653422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7170" name="Groep 7169">
                <a:extLst>
                  <a:ext uri="{FF2B5EF4-FFF2-40B4-BE49-F238E27FC236}">
                    <a16:creationId xmlns:a16="http://schemas.microsoft.com/office/drawing/2014/main" id="{EA3DB55D-A4E7-D209-7A81-C1659694D81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171" name="Groep 7170">
                  <a:extLst>
                    <a:ext uri="{FF2B5EF4-FFF2-40B4-BE49-F238E27FC236}">
                      <a16:creationId xmlns:a16="http://schemas.microsoft.com/office/drawing/2014/main" id="{31598EBB-4CC6-026F-D367-3EB351DC23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63" name="Groep 7262">
                    <a:extLst>
                      <a:ext uri="{FF2B5EF4-FFF2-40B4-BE49-F238E27FC236}">
                        <a16:creationId xmlns:a16="http://schemas.microsoft.com/office/drawing/2014/main" id="{E4E6964A-18B7-6560-4551-DD6C1F2F069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70" name="Ovaal 7269">
                      <a:extLst>
                        <a:ext uri="{FF2B5EF4-FFF2-40B4-BE49-F238E27FC236}">
                          <a16:creationId xmlns:a16="http://schemas.microsoft.com/office/drawing/2014/main" id="{36655C69-B99C-653B-AD2B-9423B81F8E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1" name="Ovaal 7270">
                      <a:extLst>
                        <a:ext uri="{FF2B5EF4-FFF2-40B4-BE49-F238E27FC236}">
                          <a16:creationId xmlns:a16="http://schemas.microsoft.com/office/drawing/2014/main" id="{93B757BF-9441-9C7F-8918-7803FE560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2" name="Ovaal 7271">
                      <a:extLst>
                        <a:ext uri="{FF2B5EF4-FFF2-40B4-BE49-F238E27FC236}">
                          <a16:creationId xmlns:a16="http://schemas.microsoft.com/office/drawing/2014/main" id="{BD3A65F5-2667-242E-0CA8-AD5C380B7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3" name="Ovaal 7272">
                      <a:extLst>
                        <a:ext uri="{FF2B5EF4-FFF2-40B4-BE49-F238E27FC236}">
                          <a16:creationId xmlns:a16="http://schemas.microsoft.com/office/drawing/2014/main" id="{A03511F2-7753-3C41-D843-A40E7E04F1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74" name="Ovaal 7273">
                      <a:extLst>
                        <a:ext uri="{FF2B5EF4-FFF2-40B4-BE49-F238E27FC236}">
                          <a16:creationId xmlns:a16="http://schemas.microsoft.com/office/drawing/2014/main" id="{5F03969A-E7D0-C57E-922A-25C5836D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64" name="Groep 7263">
                    <a:extLst>
                      <a:ext uri="{FF2B5EF4-FFF2-40B4-BE49-F238E27FC236}">
                        <a16:creationId xmlns:a16="http://schemas.microsoft.com/office/drawing/2014/main" id="{DDA35269-0AC8-34F7-F944-2FB35685790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65" name="Ovaal 7264">
                      <a:extLst>
                        <a:ext uri="{FF2B5EF4-FFF2-40B4-BE49-F238E27FC236}">
                          <a16:creationId xmlns:a16="http://schemas.microsoft.com/office/drawing/2014/main" id="{2F42CEF6-F606-C698-EABC-ED5D20D30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6" name="Ovaal 7265">
                      <a:extLst>
                        <a:ext uri="{FF2B5EF4-FFF2-40B4-BE49-F238E27FC236}">
                          <a16:creationId xmlns:a16="http://schemas.microsoft.com/office/drawing/2014/main" id="{69D9284F-94B8-F558-A78C-0B41DC030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7" name="Ovaal 7266">
                      <a:extLst>
                        <a:ext uri="{FF2B5EF4-FFF2-40B4-BE49-F238E27FC236}">
                          <a16:creationId xmlns:a16="http://schemas.microsoft.com/office/drawing/2014/main" id="{24F81BCE-B864-97DC-624C-D81E0FED9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8" name="Ovaal 7267">
                      <a:extLst>
                        <a:ext uri="{FF2B5EF4-FFF2-40B4-BE49-F238E27FC236}">
                          <a16:creationId xmlns:a16="http://schemas.microsoft.com/office/drawing/2014/main" id="{2A6ADC14-7A75-5141-8C82-5F4B94A89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9" name="Ovaal 7268">
                      <a:extLst>
                        <a:ext uri="{FF2B5EF4-FFF2-40B4-BE49-F238E27FC236}">
                          <a16:creationId xmlns:a16="http://schemas.microsoft.com/office/drawing/2014/main" id="{61D34FA6-1BE0-D1BC-3AA9-B42FBC8B1D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2" name="Groep 7171">
                  <a:extLst>
                    <a:ext uri="{FF2B5EF4-FFF2-40B4-BE49-F238E27FC236}">
                      <a16:creationId xmlns:a16="http://schemas.microsoft.com/office/drawing/2014/main" id="{7DF5AE4B-420F-670F-F982-C0297ECAA09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51" name="Groep 7250">
                    <a:extLst>
                      <a:ext uri="{FF2B5EF4-FFF2-40B4-BE49-F238E27FC236}">
                        <a16:creationId xmlns:a16="http://schemas.microsoft.com/office/drawing/2014/main" id="{E0B3EB7E-26DF-8C8F-93F5-4588F1A4E1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58" name="Ovaal 7257">
                      <a:extLst>
                        <a:ext uri="{FF2B5EF4-FFF2-40B4-BE49-F238E27FC236}">
                          <a16:creationId xmlns:a16="http://schemas.microsoft.com/office/drawing/2014/main" id="{8B57EC56-7485-B0C1-DAD0-68B70AA51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9" name="Ovaal 7258">
                      <a:extLst>
                        <a:ext uri="{FF2B5EF4-FFF2-40B4-BE49-F238E27FC236}">
                          <a16:creationId xmlns:a16="http://schemas.microsoft.com/office/drawing/2014/main" id="{C4732B7D-AFA2-4AD9-8026-E2D678C67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0" name="Ovaal 7259">
                      <a:extLst>
                        <a:ext uri="{FF2B5EF4-FFF2-40B4-BE49-F238E27FC236}">
                          <a16:creationId xmlns:a16="http://schemas.microsoft.com/office/drawing/2014/main" id="{7772EF68-25EF-4200-DB83-CC1706744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1" name="Ovaal 7260">
                      <a:extLst>
                        <a:ext uri="{FF2B5EF4-FFF2-40B4-BE49-F238E27FC236}">
                          <a16:creationId xmlns:a16="http://schemas.microsoft.com/office/drawing/2014/main" id="{6ECED8C1-8066-60ED-A919-3C9B2239F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2" name="Ovaal 7261">
                      <a:extLst>
                        <a:ext uri="{FF2B5EF4-FFF2-40B4-BE49-F238E27FC236}">
                          <a16:creationId xmlns:a16="http://schemas.microsoft.com/office/drawing/2014/main" id="{9CA420B7-B6E0-9DED-742B-185826FFD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52" name="Groep 7251">
                    <a:extLst>
                      <a:ext uri="{FF2B5EF4-FFF2-40B4-BE49-F238E27FC236}">
                        <a16:creationId xmlns:a16="http://schemas.microsoft.com/office/drawing/2014/main" id="{D2F6BB47-0DFE-9172-0B8D-3F5A16AAA85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53" name="Ovaal 7252">
                      <a:extLst>
                        <a:ext uri="{FF2B5EF4-FFF2-40B4-BE49-F238E27FC236}">
                          <a16:creationId xmlns:a16="http://schemas.microsoft.com/office/drawing/2014/main" id="{DE554339-74E9-982C-18F2-5A2EF4382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4" name="Ovaal 7253">
                      <a:extLst>
                        <a:ext uri="{FF2B5EF4-FFF2-40B4-BE49-F238E27FC236}">
                          <a16:creationId xmlns:a16="http://schemas.microsoft.com/office/drawing/2014/main" id="{735DCE27-FC7C-98E7-891E-227D59FE6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5" name="Ovaal 7254">
                      <a:extLst>
                        <a:ext uri="{FF2B5EF4-FFF2-40B4-BE49-F238E27FC236}">
                          <a16:creationId xmlns:a16="http://schemas.microsoft.com/office/drawing/2014/main" id="{C8DDC687-9359-253D-037D-B1E771E75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6" name="Ovaal 7255">
                      <a:extLst>
                        <a:ext uri="{FF2B5EF4-FFF2-40B4-BE49-F238E27FC236}">
                          <a16:creationId xmlns:a16="http://schemas.microsoft.com/office/drawing/2014/main" id="{67314A24-AE1E-EFA6-A14F-DE09269A4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7" name="Ovaal 7256">
                      <a:extLst>
                        <a:ext uri="{FF2B5EF4-FFF2-40B4-BE49-F238E27FC236}">
                          <a16:creationId xmlns:a16="http://schemas.microsoft.com/office/drawing/2014/main" id="{1A101BC8-B93C-119E-12B0-D6F37E4D3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3" name="Groep 7172">
                  <a:extLst>
                    <a:ext uri="{FF2B5EF4-FFF2-40B4-BE49-F238E27FC236}">
                      <a16:creationId xmlns:a16="http://schemas.microsoft.com/office/drawing/2014/main" id="{65EA34DB-90CF-7DBA-6E22-948BC19BFB0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39" name="Groep 7238">
                    <a:extLst>
                      <a:ext uri="{FF2B5EF4-FFF2-40B4-BE49-F238E27FC236}">
                        <a16:creationId xmlns:a16="http://schemas.microsoft.com/office/drawing/2014/main" id="{916615E6-2E61-E010-BD23-55ED86C786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46" name="Ovaal 7245">
                      <a:extLst>
                        <a:ext uri="{FF2B5EF4-FFF2-40B4-BE49-F238E27FC236}">
                          <a16:creationId xmlns:a16="http://schemas.microsoft.com/office/drawing/2014/main" id="{18E1C4AB-1913-1677-BC4A-B60405E6CE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7" name="Ovaal 7246">
                      <a:extLst>
                        <a:ext uri="{FF2B5EF4-FFF2-40B4-BE49-F238E27FC236}">
                          <a16:creationId xmlns:a16="http://schemas.microsoft.com/office/drawing/2014/main" id="{84AEE5E2-FDDC-C697-9A3C-8BB70F3B4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8" name="Ovaal 7247">
                      <a:extLst>
                        <a:ext uri="{FF2B5EF4-FFF2-40B4-BE49-F238E27FC236}">
                          <a16:creationId xmlns:a16="http://schemas.microsoft.com/office/drawing/2014/main" id="{7778D98F-28A4-7955-FC22-038CCB6D67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9" name="Ovaal 7248">
                      <a:extLst>
                        <a:ext uri="{FF2B5EF4-FFF2-40B4-BE49-F238E27FC236}">
                          <a16:creationId xmlns:a16="http://schemas.microsoft.com/office/drawing/2014/main" id="{F8D2B444-A426-3787-75BA-1416FB22C3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0" name="Ovaal 7249">
                      <a:extLst>
                        <a:ext uri="{FF2B5EF4-FFF2-40B4-BE49-F238E27FC236}">
                          <a16:creationId xmlns:a16="http://schemas.microsoft.com/office/drawing/2014/main" id="{81B7413A-C8AB-5C8A-5801-187A26E464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40" name="Groep 7239">
                    <a:extLst>
                      <a:ext uri="{FF2B5EF4-FFF2-40B4-BE49-F238E27FC236}">
                        <a16:creationId xmlns:a16="http://schemas.microsoft.com/office/drawing/2014/main" id="{D0DD738E-8FB3-B115-0DB5-7426E1BFCF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41" name="Ovaal 7240">
                      <a:extLst>
                        <a:ext uri="{FF2B5EF4-FFF2-40B4-BE49-F238E27FC236}">
                          <a16:creationId xmlns:a16="http://schemas.microsoft.com/office/drawing/2014/main" id="{CC611D3A-4491-70B5-BA44-4383653EF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2" name="Ovaal 7241">
                      <a:extLst>
                        <a:ext uri="{FF2B5EF4-FFF2-40B4-BE49-F238E27FC236}">
                          <a16:creationId xmlns:a16="http://schemas.microsoft.com/office/drawing/2014/main" id="{D9692E9F-829A-3404-36A6-5C39CFDA7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3" name="Ovaal 7242">
                      <a:extLst>
                        <a:ext uri="{FF2B5EF4-FFF2-40B4-BE49-F238E27FC236}">
                          <a16:creationId xmlns:a16="http://schemas.microsoft.com/office/drawing/2014/main" id="{61BC0A0D-0558-B454-03F4-ADA8BE337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4" name="Ovaal 7243">
                      <a:extLst>
                        <a:ext uri="{FF2B5EF4-FFF2-40B4-BE49-F238E27FC236}">
                          <a16:creationId xmlns:a16="http://schemas.microsoft.com/office/drawing/2014/main" id="{C65E7C50-02BD-8B3B-70F6-30152FBEF3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5" name="Ovaal 7244">
                      <a:extLst>
                        <a:ext uri="{FF2B5EF4-FFF2-40B4-BE49-F238E27FC236}">
                          <a16:creationId xmlns:a16="http://schemas.microsoft.com/office/drawing/2014/main" id="{3FA0084D-1F4A-520F-281D-D9CE1F7AF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4" name="Groep 7173">
                  <a:extLst>
                    <a:ext uri="{FF2B5EF4-FFF2-40B4-BE49-F238E27FC236}">
                      <a16:creationId xmlns:a16="http://schemas.microsoft.com/office/drawing/2014/main" id="{EFD87AD5-F4A4-8AA0-ACBB-952C7661C66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27" name="Groep 7226">
                    <a:extLst>
                      <a:ext uri="{FF2B5EF4-FFF2-40B4-BE49-F238E27FC236}">
                        <a16:creationId xmlns:a16="http://schemas.microsoft.com/office/drawing/2014/main" id="{EB0DEAD0-965F-5527-ED7D-846279AA79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34" name="Ovaal 7233">
                      <a:extLst>
                        <a:ext uri="{FF2B5EF4-FFF2-40B4-BE49-F238E27FC236}">
                          <a16:creationId xmlns:a16="http://schemas.microsoft.com/office/drawing/2014/main" id="{DF4E717E-98D1-EDFC-6240-8774C1E28A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5" name="Ovaal 7234">
                      <a:extLst>
                        <a:ext uri="{FF2B5EF4-FFF2-40B4-BE49-F238E27FC236}">
                          <a16:creationId xmlns:a16="http://schemas.microsoft.com/office/drawing/2014/main" id="{AE8E92A4-2D35-7692-2BB9-86F3BC6D0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6" name="Ovaal 7235">
                      <a:extLst>
                        <a:ext uri="{FF2B5EF4-FFF2-40B4-BE49-F238E27FC236}">
                          <a16:creationId xmlns:a16="http://schemas.microsoft.com/office/drawing/2014/main" id="{5AE9FBE0-6C17-973E-3D2E-24197BA19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7" name="Ovaal 7236">
                      <a:extLst>
                        <a:ext uri="{FF2B5EF4-FFF2-40B4-BE49-F238E27FC236}">
                          <a16:creationId xmlns:a16="http://schemas.microsoft.com/office/drawing/2014/main" id="{C02EF782-23DF-5D7D-D8F1-3084E9229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8" name="Ovaal 7237">
                      <a:extLst>
                        <a:ext uri="{FF2B5EF4-FFF2-40B4-BE49-F238E27FC236}">
                          <a16:creationId xmlns:a16="http://schemas.microsoft.com/office/drawing/2014/main" id="{0CF1D867-C3A8-241B-CF60-D2A9D60BD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28" name="Groep 7227">
                    <a:extLst>
                      <a:ext uri="{FF2B5EF4-FFF2-40B4-BE49-F238E27FC236}">
                        <a16:creationId xmlns:a16="http://schemas.microsoft.com/office/drawing/2014/main" id="{A77979F5-0ABD-C1D1-4641-3F94E3AEE0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9" name="Ovaal 7228">
                      <a:extLst>
                        <a:ext uri="{FF2B5EF4-FFF2-40B4-BE49-F238E27FC236}">
                          <a16:creationId xmlns:a16="http://schemas.microsoft.com/office/drawing/2014/main" id="{75D748D8-E5F0-B2B5-1E23-645C4CCBE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0" name="Ovaal 7229">
                      <a:extLst>
                        <a:ext uri="{FF2B5EF4-FFF2-40B4-BE49-F238E27FC236}">
                          <a16:creationId xmlns:a16="http://schemas.microsoft.com/office/drawing/2014/main" id="{9764C9E1-79DC-5E30-BF4E-42F87FA00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1" name="Ovaal 7230">
                      <a:extLst>
                        <a:ext uri="{FF2B5EF4-FFF2-40B4-BE49-F238E27FC236}">
                          <a16:creationId xmlns:a16="http://schemas.microsoft.com/office/drawing/2014/main" id="{4F6220DF-4DD4-77FC-4B2E-FFC46407D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2" name="Ovaal 7231">
                      <a:extLst>
                        <a:ext uri="{FF2B5EF4-FFF2-40B4-BE49-F238E27FC236}">
                          <a16:creationId xmlns:a16="http://schemas.microsoft.com/office/drawing/2014/main" id="{B71FDB6D-8527-5E94-E5EC-C7DAF7C53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3" name="Ovaal 7232">
                      <a:extLst>
                        <a:ext uri="{FF2B5EF4-FFF2-40B4-BE49-F238E27FC236}">
                          <a16:creationId xmlns:a16="http://schemas.microsoft.com/office/drawing/2014/main" id="{7F2600CD-9271-EE60-B02C-D1C005BBB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5" name="Groep 7174">
                  <a:extLst>
                    <a:ext uri="{FF2B5EF4-FFF2-40B4-BE49-F238E27FC236}">
                      <a16:creationId xmlns:a16="http://schemas.microsoft.com/office/drawing/2014/main" id="{D08C6E0F-B5D7-0070-7F75-659D80FDF00C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15" name="Groep 7214">
                    <a:extLst>
                      <a:ext uri="{FF2B5EF4-FFF2-40B4-BE49-F238E27FC236}">
                        <a16:creationId xmlns:a16="http://schemas.microsoft.com/office/drawing/2014/main" id="{792973EB-9B29-F9A5-CC71-8FB4E7A8CF9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2" name="Ovaal 7221">
                      <a:extLst>
                        <a:ext uri="{FF2B5EF4-FFF2-40B4-BE49-F238E27FC236}">
                          <a16:creationId xmlns:a16="http://schemas.microsoft.com/office/drawing/2014/main" id="{53C608B8-725E-8FCC-2554-BCA153C5B0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3" name="Ovaal 7222">
                      <a:extLst>
                        <a:ext uri="{FF2B5EF4-FFF2-40B4-BE49-F238E27FC236}">
                          <a16:creationId xmlns:a16="http://schemas.microsoft.com/office/drawing/2014/main" id="{35D65A33-7477-0B93-5EE1-C141E34BA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4" name="Ovaal 7223">
                      <a:extLst>
                        <a:ext uri="{FF2B5EF4-FFF2-40B4-BE49-F238E27FC236}">
                          <a16:creationId xmlns:a16="http://schemas.microsoft.com/office/drawing/2014/main" id="{F01CFCA4-F28F-C19D-D733-776C4CDCB3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5" name="Ovaal 7224">
                      <a:extLst>
                        <a:ext uri="{FF2B5EF4-FFF2-40B4-BE49-F238E27FC236}">
                          <a16:creationId xmlns:a16="http://schemas.microsoft.com/office/drawing/2014/main" id="{38E490A0-48E2-78B8-B31F-AD79F484E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6" name="Ovaal 7225">
                      <a:extLst>
                        <a:ext uri="{FF2B5EF4-FFF2-40B4-BE49-F238E27FC236}">
                          <a16:creationId xmlns:a16="http://schemas.microsoft.com/office/drawing/2014/main" id="{846AF96F-0509-663F-0470-F4714B5E9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16" name="Groep 7215">
                    <a:extLst>
                      <a:ext uri="{FF2B5EF4-FFF2-40B4-BE49-F238E27FC236}">
                        <a16:creationId xmlns:a16="http://schemas.microsoft.com/office/drawing/2014/main" id="{01C8053A-6536-035E-88F6-86EB1500C98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17" name="Ovaal 7216">
                      <a:extLst>
                        <a:ext uri="{FF2B5EF4-FFF2-40B4-BE49-F238E27FC236}">
                          <a16:creationId xmlns:a16="http://schemas.microsoft.com/office/drawing/2014/main" id="{66F289AA-3C5F-6E8E-6635-ED58F5054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8" name="Ovaal 7217">
                      <a:extLst>
                        <a:ext uri="{FF2B5EF4-FFF2-40B4-BE49-F238E27FC236}">
                          <a16:creationId xmlns:a16="http://schemas.microsoft.com/office/drawing/2014/main" id="{48D7ADDC-CC1C-F485-D09B-0FA855806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9" name="Ovaal 7218">
                      <a:extLst>
                        <a:ext uri="{FF2B5EF4-FFF2-40B4-BE49-F238E27FC236}">
                          <a16:creationId xmlns:a16="http://schemas.microsoft.com/office/drawing/2014/main" id="{74EEE93D-089D-76F5-5A86-55449EA909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0" name="Ovaal 7219">
                      <a:extLst>
                        <a:ext uri="{FF2B5EF4-FFF2-40B4-BE49-F238E27FC236}">
                          <a16:creationId xmlns:a16="http://schemas.microsoft.com/office/drawing/2014/main" id="{5BF6E825-D9DF-1A65-8CC2-D966A516C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21" name="Ovaal 7220">
                      <a:extLst>
                        <a:ext uri="{FF2B5EF4-FFF2-40B4-BE49-F238E27FC236}">
                          <a16:creationId xmlns:a16="http://schemas.microsoft.com/office/drawing/2014/main" id="{8F44D570-FDD6-B247-810A-1A6C51324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6" name="Groep 7175">
                  <a:extLst>
                    <a:ext uri="{FF2B5EF4-FFF2-40B4-BE49-F238E27FC236}">
                      <a16:creationId xmlns:a16="http://schemas.microsoft.com/office/drawing/2014/main" id="{9A18C2C3-1FE8-D7AC-856E-FBCAE6F0C407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03" name="Groep 7202">
                    <a:extLst>
                      <a:ext uri="{FF2B5EF4-FFF2-40B4-BE49-F238E27FC236}">
                        <a16:creationId xmlns:a16="http://schemas.microsoft.com/office/drawing/2014/main" id="{8558B9AF-97AA-2730-593C-DD1B91A669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10" name="Ovaal 7209">
                      <a:extLst>
                        <a:ext uri="{FF2B5EF4-FFF2-40B4-BE49-F238E27FC236}">
                          <a16:creationId xmlns:a16="http://schemas.microsoft.com/office/drawing/2014/main" id="{5AA229C2-4A7D-9461-169A-432EF7355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1" name="Ovaal 7210">
                      <a:extLst>
                        <a:ext uri="{FF2B5EF4-FFF2-40B4-BE49-F238E27FC236}">
                          <a16:creationId xmlns:a16="http://schemas.microsoft.com/office/drawing/2014/main" id="{246EFCF8-C868-1DE9-2C08-45347B845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2" name="Ovaal 7211">
                      <a:extLst>
                        <a:ext uri="{FF2B5EF4-FFF2-40B4-BE49-F238E27FC236}">
                          <a16:creationId xmlns:a16="http://schemas.microsoft.com/office/drawing/2014/main" id="{48E1E6CE-6DE6-CE6C-2591-C47B6AD59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3" name="Ovaal 7212">
                      <a:extLst>
                        <a:ext uri="{FF2B5EF4-FFF2-40B4-BE49-F238E27FC236}">
                          <a16:creationId xmlns:a16="http://schemas.microsoft.com/office/drawing/2014/main" id="{7361B1A4-3363-0052-4A61-24FF8232DF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14" name="Ovaal 7213">
                      <a:extLst>
                        <a:ext uri="{FF2B5EF4-FFF2-40B4-BE49-F238E27FC236}">
                          <a16:creationId xmlns:a16="http://schemas.microsoft.com/office/drawing/2014/main" id="{4935B930-D431-40B1-FC46-FE635102C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04" name="Groep 7203">
                    <a:extLst>
                      <a:ext uri="{FF2B5EF4-FFF2-40B4-BE49-F238E27FC236}">
                        <a16:creationId xmlns:a16="http://schemas.microsoft.com/office/drawing/2014/main" id="{30275468-627C-199B-50D5-19F3C4B293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05" name="Ovaal 7204">
                      <a:extLst>
                        <a:ext uri="{FF2B5EF4-FFF2-40B4-BE49-F238E27FC236}">
                          <a16:creationId xmlns:a16="http://schemas.microsoft.com/office/drawing/2014/main" id="{39FD82DA-D054-F288-C1EA-093FF842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6" name="Ovaal 7205">
                      <a:extLst>
                        <a:ext uri="{FF2B5EF4-FFF2-40B4-BE49-F238E27FC236}">
                          <a16:creationId xmlns:a16="http://schemas.microsoft.com/office/drawing/2014/main" id="{A4411EB3-FFEE-DD38-7B75-F5C2444953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7" name="Ovaal 7206">
                      <a:extLst>
                        <a:ext uri="{FF2B5EF4-FFF2-40B4-BE49-F238E27FC236}">
                          <a16:creationId xmlns:a16="http://schemas.microsoft.com/office/drawing/2014/main" id="{62A9A581-07C5-F681-76F3-40798EFC1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8" name="Ovaal 7207">
                      <a:extLst>
                        <a:ext uri="{FF2B5EF4-FFF2-40B4-BE49-F238E27FC236}">
                          <a16:creationId xmlns:a16="http://schemas.microsoft.com/office/drawing/2014/main" id="{960EF9BC-C54A-C2F2-8BCA-16B20104B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9" name="Ovaal 7208">
                      <a:extLst>
                        <a:ext uri="{FF2B5EF4-FFF2-40B4-BE49-F238E27FC236}">
                          <a16:creationId xmlns:a16="http://schemas.microsoft.com/office/drawing/2014/main" id="{8167205C-1909-EBF3-14DF-915C80F76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7" name="Groep 7176">
                  <a:extLst>
                    <a:ext uri="{FF2B5EF4-FFF2-40B4-BE49-F238E27FC236}">
                      <a16:creationId xmlns:a16="http://schemas.microsoft.com/office/drawing/2014/main" id="{3DDED28F-4F3B-6C8F-B358-544A826FC31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91" name="Groep 7190">
                    <a:extLst>
                      <a:ext uri="{FF2B5EF4-FFF2-40B4-BE49-F238E27FC236}">
                        <a16:creationId xmlns:a16="http://schemas.microsoft.com/office/drawing/2014/main" id="{10D242EC-4B26-0AA6-741C-D26688FAA5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98" name="Ovaal 7197">
                      <a:extLst>
                        <a:ext uri="{FF2B5EF4-FFF2-40B4-BE49-F238E27FC236}">
                          <a16:creationId xmlns:a16="http://schemas.microsoft.com/office/drawing/2014/main" id="{67EE9BA6-3C8C-CB2B-CA8C-0F07E9E08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9" name="Ovaal 7198">
                      <a:extLst>
                        <a:ext uri="{FF2B5EF4-FFF2-40B4-BE49-F238E27FC236}">
                          <a16:creationId xmlns:a16="http://schemas.microsoft.com/office/drawing/2014/main" id="{DB9CFE4B-8071-316B-DFC1-7574BE324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0" name="Ovaal 7199">
                      <a:extLst>
                        <a:ext uri="{FF2B5EF4-FFF2-40B4-BE49-F238E27FC236}">
                          <a16:creationId xmlns:a16="http://schemas.microsoft.com/office/drawing/2014/main" id="{BBD1B06B-946B-CED7-DDF6-4033F2774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1" name="Ovaal 7200">
                      <a:extLst>
                        <a:ext uri="{FF2B5EF4-FFF2-40B4-BE49-F238E27FC236}">
                          <a16:creationId xmlns:a16="http://schemas.microsoft.com/office/drawing/2014/main" id="{586C6B83-DF3A-6FE4-5432-3248F823B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02" name="Ovaal 7201">
                      <a:extLst>
                        <a:ext uri="{FF2B5EF4-FFF2-40B4-BE49-F238E27FC236}">
                          <a16:creationId xmlns:a16="http://schemas.microsoft.com/office/drawing/2014/main" id="{392184B9-DFBD-D8E3-32E7-7DDD6FB41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92" name="Groep 7191">
                    <a:extLst>
                      <a:ext uri="{FF2B5EF4-FFF2-40B4-BE49-F238E27FC236}">
                        <a16:creationId xmlns:a16="http://schemas.microsoft.com/office/drawing/2014/main" id="{E3B0D780-0AB3-2565-7D26-BD55209EFFC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93" name="Ovaal 7192">
                      <a:extLst>
                        <a:ext uri="{FF2B5EF4-FFF2-40B4-BE49-F238E27FC236}">
                          <a16:creationId xmlns:a16="http://schemas.microsoft.com/office/drawing/2014/main" id="{B069EA18-4887-35BB-685B-3BC554F643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4" name="Ovaal 7193">
                      <a:extLst>
                        <a:ext uri="{FF2B5EF4-FFF2-40B4-BE49-F238E27FC236}">
                          <a16:creationId xmlns:a16="http://schemas.microsoft.com/office/drawing/2014/main" id="{EC5F9832-7110-0B07-F7B7-E5B7B6F18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5" name="Ovaal 7194">
                      <a:extLst>
                        <a:ext uri="{FF2B5EF4-FFF2-40B4-BE49-F238E27FC236}">
                          <a16:creationId xmlns:a16="http://schemas.microsoft.com/office/drawing/2014/main" id="{CC1C624A-79AA-6D4B-BBCC-5118656D3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6" name="Ovaal 7195">
                      <a:extLst>
                        <a:ext uri="{FF2B5EF4-FFF2-40B4-BE49-F238E27FC236}">
                          <a16:creationId xmlns:a16="http://schemas.microsoft.com/office/drawing/2014/main" id="{BDEF8B6D-A679-7811-C713-2A9FB1E7F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7" name="Ovaal 7196">
                      <a:extLst>
                        <a:ext uri="{FF2B5EF4-FFF2-40B4-BE49-F238E27FC236}">
                          <a16:creationId xmlns:a16="http://schemas.microsoft.com/office/drawing/2014/main" id="{6F19AA00-6818-BE1E-A93D-D823C262F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178" name="Groep 7177">
                  <a:extLst>
                    <a:ext uri="{FF2B5EF4-FFF2-40B4-BE49-F238E27FC236}">
                      <a16:creationId xmlns:a16="http://schemas.microsoft.com/office/drawing/2014/main" id="{19A76217-12BC-DAA1-8622-2EE5B7B1FBD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79" name="Groep 7178">
                    <a:extLst>
                      <a:ext uri="{FF2B5EF4-FFF2-40B4-BE49-F238E27FC236}">
                        <a16:creationId xmlns:a16="http://schemas.microsoft.com/office/drawing/2014/main" id="{5A0BDF17-F1B6-972A-967C-3C56F56F49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6" name="Ovaal 7185">
                      <a:extLst>
                        <a:ext uri="{FF2B5EF4-FFF2-40B4-BE49-F238E27FC236}">
                          <a16:creationId xmlns:a16="http://schemas.microsoft.com/office/drawing/2014/main" id="{1266319E-1E47-2AA0-E393-5A298F171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7" name="Ovaal 7186">
                      <a:extLst>
                        <a:ext uri="{FF2B5EF4-FFF2-40B4-BE49-F238E27FC236}">
                          <a16:creationId xmlns:a16="http://schemas.microsoft.com/office/drawing/2014/main" id="{13E614F1-8056-805A-F0C9-8A93D28F10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8" name="Ovaal 7187">
                      <a:extLst>
                        <a:ext uri="{FF2B5EF4-FFF2-40B4-BE49-F238E27FC236}">
                          <a16:creationId xmlns:a16="http://schemas.microsoft.com/office/drawing/2014/main" id="{4460E45F-DA3C-DC2F-BDB3-800B9C3C9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9" name="Ovaal 7188">
                      <a:extLst>
                        <a:ext uri="{FF2B5EF4-FFF2-40B4-BE49-F238E27FC236}">
                          <a16:creationId xmlns:a16="http://schemas.microsoft.com/office/drawing/2014/main" id="{1ECA8252-2BAF-4A22-CB50-08831E189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0" name="Ovaal 7189">
                      <a:extLst>
                        <a:ext uri="{FF2B5EF4-FFF2-40B4-BE49-F238E27FC236}">
                          <a16:creationId xmlns:a16="http://schemas.microsoft.com/office/drawing/2014/main" id="{2E9DF895-D91B-9511-90BE-6AE18F47E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80" name="Groep 7179">
                    <a:extLst>
                      <a:ext uri="{FF2B5EF4-FFF2-40B4-BE49-F238E27FC236}">
                        <a16:creationId xmlns:a16="http://schemas.microsoft.com/office/drawing/2014/main" id="{FF3FE131-6F38-BF1E-0659-8384802605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81" name="Ovaal 7180">
                      <a:extLst>
                        <a:ext uri="{FF2B5EF4-FFF2-40B4-BE49-F238E27FC236}">
                          <a16:creationId xmlns:a16="http://schemas.microsoft.com/office/drawing/2014/main" id="{C3970968-4BFC-4F33-7424-3D1D5DA3B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2" name="Ovaal 7181">
                      <a:extLst>
                        <a:ext uri="{FF2B5EF4-FFF2-40B4-BE49-F238E27FC236}">
                          <a16:creationId xmlns:a16="http://schemas.microsoft.com/office/drawing/2014/main" id="{C6C660B3-93AB-E39D-CF9F-4192AB2B6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3" name="Ovaal 7182">
                      <a:extLst>
                        <a:ext uri="{FF2B5EF4-FFF2-40B4-BE49-F238E27FC236}">
                          <a16:creationId xmlns:a16="http://schemas.microsoft.com/office/drawing/2014/main" id="{259BFFAD-F0A5-47D7-0184-E8E7CA183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4" name="Ovaal 7183">
                      <a:extLst>
                        <a:ext uri="{FF2B5EF4-FFF2-40B4-BE49-F238E27FC236}">
                          <a16:creationId xmlns:a16="http://schemas.microsoft.com/office/drawing/2014/main" id="{A1BBDCF8-45CF-763A-229A-361EB4A2A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5" name="Ovaal 7184">
                      <a:extLst>
                        <a:ext uri="{FF2B5EF4-FFF2-40B4-BE49-F238E27FC236}">
                          <a16:creationId xmlns:a16="http://schemas.microsoft.com/office/drawing/2014/main" id="{BE440BCC-93D3-19C0-DFD1-AAE4AD4D5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746" name="Groep 6745">
              <a:extLst>
                <a:ext uri="{FF2B5EF4-FFF2-40B4-BE49-F238E27FC236}">
                  <a16:creationId xmlns:a16="http://schemas.microsoft.com/office/drawing/2014/main" id="{5C2FE448-26E0-BE9B-345E-F3C31F999A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2115671" y="4491318"/>
              <a:ext cx="5638800" cy="4498520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6747" name="Groep 6746">
                <a:extLst>
                  <a:ext uri="{FF2B5EF4-FFF2-40B4-BE49-F238E27FC236}">
                    <a16:creationId xmlns:a16="http://schemas.microsoft.com/office/drawing/2014/main" id="{A0105E7C-1710-BAB5-D19F-8216312B67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7063" name="Groep 7062">
                  <a:extLst>
                    <a:ext uri="{FF2B5EF4-FFF2-40B4-BE49-F238E27FC236}">
                      <a16:creationId xmlns:a16="http://schemas.microsoft.com/office/drawing/2014/main" id="{7B81ABD3-0A99-0CD3-C4AF-C465919542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55" name="Groep 7154">
                    <a:extLst>
                      <a:ext uri="{FF2B5EF4-FFF2-40B4-BE49-F238E27FC236}">
                        <a16:creationId xmlns:a16="http://schemas.microsoft.com/office/drawing/2014/main" id="{82B55679-043E-4279-FAD2-BBDE849133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62" name="Ovaal 7161">
                      <a:extLst>
                        <a:ext uri="{FF2B5EF4-FFF2-40B4-BE49-F238E27FC236}">
                          <a16:creationId xmlns:a16="http://schemas.microsoft.com/office/drawing/2014/main" id="{9D004924-4757-8BFC-7BDC-CB0181E33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3" name="Ovaal 7162">
                      <a:extLst>
                        <a:ext uri="{FF2B5EF4-FFF2-40B4-BE49-F238E27FC236}">
                          <a16:creationId xmlns:a16="http://schemas.microsoft.com/office/drawing/2014/main" id="{E79FD187-C267-0CC7-1475-A3BF5C477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4" name="Ovaal 7163">
                      <a:extLst>
                        <a:ext uri="{FF2B5EF4-FFF2-40B4-BE49-F238E27FC236}">
                          <a16:creationId xmlns:a16="http://schemas.microsoft.com/office/drawing/2014/main" id="{6C5E8000-6374-D906-FC07-F8EA3D24B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5" name="Ovaal 7164">
                      <a:extLst>
                        <a:ext uri="{FF2B5EF4-FFF2-40B4-BE49-F238E27FC236}">
                          <a16:creationId xmlns:a16="http://schemas.microsoft.com/office/drawing/2014/main" id="{11B47B27-C8D1-22F1-56FD-0BF01290B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6" name="Ovaal 7165">
                      <a:extLst>
                        <a:ext uri="{FF2B5EF4-FFF2-40B4-BE49-F238E27FC236}">
                          <a16:creationId xmlns:a16="http://schemas.microsoft.com/office/drawing/2014/main" id="{C7CDB839-1C1E-74DF-C4FC-2CAF24DD6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56" name="Groep 7155">
                    <a:extLst>
                      <a:ext uri="{FF2B5EF4-FFF2-40B4-BE49-F238E27FC236}">
                        <a16:creationId xmlns:a16="http://schemas.microsoft.com/office/drawing/2014/main" id="{22845E6F-D120-B721-E483-B9209F39B5F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7" name="Ovaal 7156">
                      <a:extLst>
                        <a:ext uri="{FF2B5EF4-FFF2-40B4-BE49-F238E27FC236}">
                          <a16:creationId xmlns:a16="http://schemas.microsoft.com/office/drawing/2014/main" id="{7B17B10C-FD80-01C1-03AA-88D802B44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8" name="Ovaal 7157">
                      <a:extLst>
                        <a:ext uri="{FF2B5EF4-FFF2-40B4-BE49-F238E27FC236}">
                          <a16:creationId xmlns:a16="http://schemas.microsoft.com/office/drawing/2014/main" id="{1542553B-2145-885E-24DF-63F4BC92C6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9" name="Ovaal 7158">
                      <a:extLst>
                        <a:ext uri="{FF2B5EF4-FFF2-40B4-BE49-F238E27FC236}">
                          <a16:creationId xmlns:a16="http://schemas.microsoft.com/office/drawing/2014/main" id="{AFEB4CDC-7789-5FAA-8029-BF01D9E8B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0" name="Ovaal 7159">
                      <a:extLst>
                        <a:ext uri="{FF2B5EF4-FFF2-40B4-BE49-F238E27FC236}">
                          <a16:creationId xmlns:a16="http://schemas.microsoft.com/office/drawing/2014/main" id="{520A6227-DBE7-2D5A-A788-D5668183C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1" name="Ovaal 7160">
                      <a:extLst>
                        <a:ext uri="{FF2B5EF4-FFF2-40B4-BE49-F238E27FC236}">
                          <a16:creationId xmlns:a16="http://schemas.microsoft.com/office/drawing/2014/main" id="{DAB9842E-1EC2-3DE1-2001-A273CB4A9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4" name="Groep 7063">
                  <a:extLst>
                    <a:ext uri="{FF2B5EF4-FFF2-40B4-BE49-F238E27FC236}">
                      <a16:creationId xmlns:a16="http://schemas.microsoft.com/office/drawing/2014/main" id="{F8D23D63-A11A-3BC6-5893-9C0AA937577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43" name="Groep 7142">
                    <a:extLst>
                      <a:ext uri="{FF2B5EF4-FFF2-40B4-BE49-F238E27FC236}">
                        <a16:creationId xmlns:a16="http://schemas.microsoft.com/office/drawing/2014/main" id="{7BDC4773-01E9-193E-9958-1AA79DA418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0" name="Ovaal 7149">
                      <a:extLst>
                        <a:ext uri="{FF2B5EF4-FFF2-40B4-BE49-F238E27FC236}">
                          <a16:creationId xmlns:a16="http://schemas.microsoft.com/office/drawing/2014/main" id="{41D0DA7A-592F-142D-2223-A8540F6AC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1" name="Ovaal 7150">
                      <a:extLst>
                        <a:ext uri="{FF2B5EF4-FFF2-40B4-BE49-F238E27FC236}">
                          <a16:creationId xmlns:a16="http://schemas.microsoft.com/office/drawing/2014/main" id="{C504AD1D-626F-ECA0-37BF-C81F40F41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2" name="Ovaal 7151">
                      <a:extLst>
                        <a:ext uri="{FF2B5EF4-FFF2-40B4-BE49-F238E27FC236}">
                          <a16:creationId xmlns:a16="http://schemas.microsoft.com/office/drawing/2014/main" id="{E677AAC3-AF3C-52A4-2B58-65EE619DD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3" name="Ovaal 7152">
                      <a:extLst>
                        <a:ext uri="{FF2B5EF4-FFF2-40B4-BE49-F238E27FC236}">
                          <a16:creationId xmlns:a16="http://schemas.microsoft.com/office/drawing/2014/main" id="{4DD6334E-EA39-A9DF-E19C-205788699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54" name="Ovaal 7153">
                      <a:extLst>
                        <a:ext uri="{FF2B5EF4-FFF2-40B4-BE49-F238E27FC236}">
                          <a16:creationId xmlns:a16="http://schemas.microsoft.com/office/drawing/2014/main" id="{05B75891-348F-74EF-6FE4-F529553FA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44" name="Groep 7143">
                    <a:extLst>
                      <a:ext uri="{FF2B5EF4-FFF2-40B4-BE49-F238E27FC236}">
                        <a16:creationId xmlns:a16="http://schemas.microsoft.com/office/drawing/2014/main" id="{981CA9E4-0570-113E-2C32-79C578EF077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45" name="Ovaal 7144">
                      <a:extLst>
                        <a:ext uri="{FF2B5EF4-FFF2-40B4-BE49-F238E27FC236}">
                          <a16:creationId xmlns:a16="http://schemas.microsoft.com/office/drawing/2014/main" id="{098F0E9C-4245-71B0-3E07-A9A9E24D5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6" name="Ovaal 7145">
                      <a:extLst>
                        <a:ext uri="{FF2B5EF4-FFF2-40B4-BE49-F238E27FC236}">
                          <a16:creationId xmlns:a16="http://schemas.microsoft.com/office/drawing/2014/main" id="{B666F7F5-BC23-5126-8206-E0BEFA47A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7" name="Ovaal 7146">
                      <a:extLst>
                        <a:ext uri="{FF2B5EF4-FFF2-40B4-BE49-F238E27FC236}">
                          <a16:creationId xmlns:a16="http://schemas.microsoft.com/office/drawing/2014/main" id="{1B21E0A6-EDEF-5EDC-9941-C80073290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8" name="Ovaal 7147">
                      <a:extLst>
                        <a:ext uri="{FF2B5EF4-FFF2-40B4-BE49-F238E27FC236}">
                          <a16:creationId xmlns:a16="http://schemas.microsoft.com/office/drawing/2014/main" id="{9778B2F9-473D-A331-6B77-CC49012C0C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9" name="Ovaal 7148">
                      <a:extLst>
                        <a:ext uri="{FF2B5EF4-FFF2-40B4-BE49-F238E27FC236}">
                          <a16:creationId xmlns:a16="http://schemas.microsoft.com/office/drawing/2014/main" id="{245DB6D5-9AD3-D7CB-67BA-361546DEA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5" name="Groep 7064">
                  <a:extLst>
                    <a:ext uri="{FF2B5EF4-FFF2-40B4-BE49-F238E27FC236}">
                      <a16:creationId xmlns:a16="http://schemas.microsoft.com/office/drawing/2014/main" id="{A97EE7F5-07F4-4521-40B1-55068DF70DB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31" name="Groep 7130">
                    <a:extLst>
                      <a:ext uri="{FF2B5EF4-FFF2-40B4-BE49-F238E27FC236}">
                        <a16:creationId xmlns:a16="http://schemas.microsoft.com/office/drawing/2014/main" id="{7D7808D6-CD46-71D3-0C51-1945DDB2D0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38" name="Ovaal 7137">
                      <a:extLst>
                        <a:ext uri="{FF2B5EF4-FFF2-40B4-BE49-F238E27FC236}">
                          <a16:creationId xmlns:a16="http://schemas.microsoft.com/office/drawing/2014/main" id="{A10CC61F-5DDC-43AE-D874-A7DAB6BE4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9" name="Ovaal 7138">
                      <a:extLst>
                        <a:ext uri="{FF2B5EF4-FFF2-40B4-BE49-F238E27FC236}">
                          <a16:creationId xmlns:a16="http://schemas.microsoft.com/office/drawing/2014/main" id="{02180A4F-6B1D-454E-6B21-0538279EE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0" name="Ovaal 7139">
                      <a:extLst>
                        <a:ext uri="{FF2B5EF4-FFF2-40B4-BE49-F238E27FC236}">
                          <a16:creationId xmlns:a16="http://schemas.microsoft.com/office/drawing/2014/main" id="{166C444E-7615-0899-684A-435FD9D16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1" name="Ovaal 7140">
                      <a:extLst>
                        <a:ext uri="{FF2B5EF4-FFF2-40B4-BE49-F238E27FC236}">
                          <a16:creationId xmlns:a16="http://schemas.microsoft.com/office/drawing/2014/main" id="{0C99E8A3-AFC0-2F84-89B0-D399DB815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2" name="Ovaal 7141">
                      <a:extLst>
                        <a:ext uri="{FF2B5EF4-FFF2-40B4-BE49-F238E27FC236}">
                          <a16:creationId xmlns:a16="http://schemas.microsoft.com/office/drawing/2014/main" id="{F52F4734-9A82-3F6C-6A80-6FEBB036D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32" name="Groep 7131">
                    <a:extLst>
                      <a:ext uri="{FF2B5EF4-FFF2-40B4-BE49-F238E27FC236}">
                        <a16:creationId xmlns:a16="http://schemas.microsoft.com/office/drawing/2014/main" id="{B403FA55-830A-9C5C-C384-C702B9A67AE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33" name="Ovaal 7132">
                      <a:extLst>
                        <a:ext uri="{FF2B5EF4-FFF2-40B4-BE49-F238E27FC236}">
                          <a16:creationId xmlns:a16="http://schemas.microsoft.com/office/drawing/2014/main" id="{A35BDCDC-9CCD-338F-64DD-55A308455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4" name="Ovaal 7133">
                      <a:extLst>
                        <a:ext uri="{FF2B5EF4-FFF2-40B4-BE49-F238E27FC236}">
                          <a16:creationId xmlns:a16="http://schemas.microsoft.com/office/drawing/2014/main" id="{B26ECF0D-76B7-6EDE-C26E-49F1189DC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5" name="Ovaal 7134">
                      <a:extLst>
                        <a:ext uri="{FF2B5EF4-FFF2-40B4-BE49-F238E27FC236}">
                          <a16:creationId xmlns:a16="http://schemas.microsoft.com/office/drawing/2014/main" id="{E0760CD6-9113-9E3B-90AC-DB40EC211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6" name="Ovaal 7135">
                      <a:extLst>
                        <a:ext uri="{FF2B5EF4-FFF2-40B4-BE49-F238E27FC236}">
                          <a16:creationId xmlns:a16="http://schemas.microsoft.com/office/drawing/2014/main" id="{EF8AA2CD-3DF8-BA3E-E6EB-0A42D0DB0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7" name="Ovaal 7136">
                      <a:extLst>
                        <a:ext uri="{FF2B5EF4-FFF2-40B4-BE49-F238E27FC236}">
                          <a16:creationId xmlns:a16="http://schemas.microsoft.com/office/drawing/2014/main" id="{7BAABBB2-DFC1-7B9A-CFCC-6EF603C902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6" name="Groep 7065">
                  <a:extLst>
                    <a:ext uri="{FF2B5EF4-FFF2-40B4-BE49-F238E27FC236}">
                      <a16:creationId xmlns:a16="http://schemas.microsoft.com/office/drawing/2014/main" id="{37D5589B-7539-4360-2654-F9AF1785E76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19" name="Groep 7118">
                    <a:extLst>
                      <a:ext uri="{FF2B5EF4-FFF2-40B4-BE49-F238E27FC236}">
                        <a16:creationId xmlns:a16="http://schemas.microsoft.com/office/drawing/2014/main" id="{E064B299-8F8D-E8B8-DC5F-BD6CDC86B3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26" name="Ovaal 7125">
                      <a:extLst>
                        <a:ext uri="{FF2B5EF4-FFF2-40B4-BE49-F238E27FC236}">
                          <a16:creationId xmlns:a16="http://schemas.microsoft.com/office/drawing/2014/main" id="{64E74874-D48D-4A04-7F03-EB11B94BF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7" name="Ovaal 7126">
                      <a:extLst>
                        <a:ext uri="{FF2B5EF4-FFF2-40B4-BE49-F238E27FC236}">
                          <a16:creationId xmlns:a16="http://schemas.microsoft.com/office/drawing/2014/main" id="{7A9ED6B2-8404-87CC-F3A4-285B1578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8" name="Ovaal 7127">
                      <a:extLst>
                        <a:ext uri="{FF2B5EF4-FFF2-40B4-BE49-F238E27FC236}">
                          <a16:creationId xmlns:a16="http://schemas.microsoft.com/office/drawing/2014/main" id="{54204825-54E4-6192-C56E-3203A31411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9" name="Ovaal 7128">
                      <a:extLst>
                        <a:ext uri="{FF2B5EF4-FFF2-40B4-BE49-F238E27FC236}">
                          <a16:creationId xmlns:a16="http://schemas.microsoft.com/office/drawing/2014/main" id="{80FCBFA0-1ECE-A77A-F6BA-8F8EB9C8D5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0" name="Ovaal 7129">
                      <a:extLst>
                        <a:ext uri="{FF2B5EF4-FFF2-40B4-BE49-F238E27FC236}">
                          <a16:creationId xmlns:a16="http://schemas.microsoft.com/office/drawing/2014/main" id="{0606A6F1-E317-6D2A-EBB2-052C0DA82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20" name="Groep 7119">
                    <a:extLst>
                      <a:ext uri="{FF2B5EF4-FFF2-40B4-BE49-F238E27FC236}">
                        <a16:creationId xmlns:a16="http://schemas.microsoft.com/office/drawing/2014/main" id="{8F9EF1E0-6DE6-E8DE-6BD8-6EE1F8E5E2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21" name="Ovaal 7120">
                      <a:extLst>
                        <a:ext uri="{FF2B5EF4-FFF2-40B4-BE49-F238E27FC236}">
                          <a16:creationId xmlns:a16="http://schemas.microsoft.com/office/drawing/2014/main" id="{CA430357-79C2-2237-E228-16C4FBD7A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2" name="Ovaal 7121">
                      <a:extLst>
                        <a:ext uri="{FF2B5EF4-FFF2-40B4-BE49-F238E27FC236}">
                          <a16:creationId xmlns:a16="http://schemas.microsoft.com/office/drawing/2014/main" id="{B87DB094-FBA8-6724-C945-228E91F5FA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3" name="Ovaal 7122">
                      <a:extLst>
                        <a:ext uri="{FF2B5EF4-FFF2-40B4-BE49-F238E27FC236}">
                          <a16:creationId xmlns:a16="http://schemas.microsoft.com/office/drawing/2014/main" id="{0D00640F-FB5B-DA0B-AB0F-0CEC750011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4" name="Ovaal 7123">
                      <a:extLst>
                        <a:ext uri="{FF2B5EF4-FFF2-40B4-BE49-F238E27FC236}">
                          <a16:creationId xmlns:a16="http://schemas.microsoft.com/office/drawing/2014/main" id="{324CDBDC-6B2B-EE9D-3A40-673EFCCB2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5" name="Ovaal 7124">
                      <a:extLst>
                        <a:ext uri="{FF2B5EF4-FFF2-40B4-BE49-F238E27FC236}">
                          <a16:creationId xmlns:a16="http://schemas.microsoft.com/office/drawing/2014/main" id="{CB86FABD-CD2D-F2D8-6C08-6CB6064B7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7" name="Groep 7066">
                  <a:extLst>
                    <a:ext uri="{FF2B5EF4-FFF2-40B4-BE49-F238E27FC236}">
                      <a16:creationId xmlns:a16="http://schemas.microsoft.com/office/drawing/2014/main" id="{8C764A41-8EB9-5346-3230-5AB99F0F41BB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107" name="Groep 7106">
                    <a:extLst>
                      <a:ext uri="{FF2B5EF4-FFF2-40B4-BE49-F238E27FC236}">
                        <a16:creationId xmlns:a16="http://schemas.microsoft.com/office/drawing/2014/main" id="{3652BF59-D7F5-2041-6168-1910D7BB0E8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14" name="Ovaal 7113">
                      <a:extLst>
                        <a:ext uri="{FF2B5EF4-FFF2-40B4-BE49-F238E27FC236}">
                          <a16:creationId xmlns:a16="http://schemas.microsoft.com/office/drawing/2014/main" id="{6388E066-F90B-CFC8-BCC8-984ECE10E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5" name="Ovaal 7114">
                      <a:extLst>
                        <a:ext uri="{FF2B5EF4-FFF2-40B4-BE49-F238E27FC236}">
                          <a16:creationId xmlns:a16="http://schemas.microsoft.com/office/drawing/2014/main" id="{3EA50EEA-DABE-D216-A66B-CB5F20380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6" name="Ovaal 7115">
                      <a:extLst>
                        <a:ext uri="{FF2B5EF4-FFF2-40B4-BE49-F238E27FC236}">
                          <a16:creationId xmlns:a16="http://schemas.microsoft.com/office/drawing/2014/main" id="{3CBA84C3-1098-EAFA-AAF6-BD7FA158A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7" name="Ovaal 7116">
                      <a:extLst>
                        <a:ext uri="{FF2B5EF4-FFF2-40B4-BE49-F238E27FC236}">
                          <a16:creationId xmlns:a16="http://schemas.microsoft.com/office/drawing/2014/main" id="{4D848057-FC2E-ED8E-6EA6-02B27C9EA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8" name="Ovaal 7117">
                      <a:extLst>
                        <a:ext uri="{FF2B5EF4-FFF2-40B4-BE49-F238E27FC236}">
                          <a16:creationId xmlns:a16="http://schemas.microsoft.com/office/drawing/2014/main" id="{3F6ED4D5-26F5-F77D-9D6E-984EF822B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108" name="Groep 7107">
                    <a:extLst>
                      <a:ext uri="{FF2B5EF4-FFF2-40B4-BE49-F238E27FC236}">
                        <a16:creationId xmlns:a16="http://schemas.microsoft.com/office/drawing/2014/main" id="{29785F6A-6757-CB74-39CB-B8867F8C3B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9" name="Ovaal 7108">
                      <a:extLst>
                        <a:ext uri="{FF2B5EF4-FFF2-40B4-BE49-F238E27FC236}">
                          <a16:creationId xmlns:a16="http://schemas.microsoft.com/office/drawing/2014/main" id="{BE2885EE-CAF8-4D42-55F5-7EF0505B7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0" name="Ovaal 7109">
                      <a:extLst>
                        <a:ext uri="{FF2B5EF4-FFF2-40B4-BE49-F238E27FC236}">
                          <a16:creationId xmlns:a16="http://schemas.microsoft.com/office/drawing/2014/main" id="{724CC141-BD1A-BBB3-D3D3-E69702D25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1" name="Ovaal 7110">
                      <a:extLst>
                        <a:ext uri="{FF2B5EF4-FFF2-40B4-BE49-F238E27FC236}">
                          <a16:creationId xmlns:a16="http://schemas.microsoft.com/office/drawing/2014/main" id="{0CAB0CEF-AC94-DE4A-7EF2-0A5F4C7854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2" name="Ovaal 7111">
                      <a:extLst>
                        <a:ext uri="{FF2B5EF4-FFF2-40B4-BE49-F238E27FC236}">
                          <a16:creationId xmlns:a16="http://schemas.microsoft.com/office/drawing/2014/main" id="{67C870FD-4F9F-C125-1E66-C2339F251D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3" name="Ovaal 7112">
                      <a:extLst>
                        <a:ext uri="{FF2B5EF4-FFF2-40B4-BE49-F238E27FC236}">
                          <a16:creationId xmlns:a16="http://schemas.microsoft.com/office/drawing/2014/main" id="{56BC0C58-D913-7A27-4727-199E3B3643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8" name="Groep 7067">
                  <a:extLst>
                    <a:ext uri="{FF2B5EF4-FFF2-40B4-BE49-F238E27FC236}">
                      <a16:creationId xmlns:a16="http://schemas.microsoft.com/office/drawing/2014/main" id="{452E0815-F4DF-7174-E814-BFBAE17557E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95" name="Groep 7094">
                    <a:extLst>
                      <a:ext uri="{FF2B5EF4-FFF2-40B4-BE49-F238E27FC236}">
                        <a16:creationId xmlns:a16="http://schemas.microsoft.com/office/drawing/2014/main" id="{98F845F3-91EA-102C-73A3-1EB338A73F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2" name="Ovaal 7101">
                      <a:extLst>
                        <a:ext uri="{FF2B5EF4-FFF2-40B4-BE49-F238E27FC236}">
                          <a16:creationId xmlns:a16="http://schemas.microsoft.com/office/drawing/2014/main" id="{5F43F57F-12E0-E4D1-9CCD-9EC8DBA020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3" name="Ovaal 7102">
                      <a:extLst>
                        <a:ext uri="{FF2B5EF4-FFF2-40B4-BE49-F238E27FC236}">
                          <a16:creationId xmlns:a16="http://schemas.microsoft.com/office/drawing/2014/main" id="{8468F8B9-8CA1-7CF9-BE76-7AED68D8B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4" name="Ovaal 7103">
                      <a:extLst>
                        <a:ext uri="{FF2B5EF4-FFF2-40B4-BE49-F238E27FC236}">
                          <a16:creationId xmlns:a16="http://schemas.microsoft.com/office/drawing/2014/main" id="{9A54B689-4304-E767-03F1-25F3C4205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5" name="Ovaal 7104">
                      <a:extLst>
                        <a:ext uri="{FF2B5EF4-FFF2-40B4-BE49-F238E27FC236}">
                          <a16:creationId xmlns:a16="http://schemas.microsoft.com/office/drawing/2014/main" id="{97A6EFC8-6B4E-510A-06D8-F483549F5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6" name="Ovaal 7105">
                      <a:extLst>
                        <a:ext uri="{FF2B5EF4-FFF2-40B4-BE49-F238E27FC236}">
                          <a16:creationId xmlns:a16="http://schemas.microsoft.com/office/drawing/2014/main" id="{36BF5CE6-5D07-E479-C56F-577B96339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96" name="Groep 7095">
                    <a:extLst>
                      <a:ext uri="{FF2B5EF4-FFF2-40B4-BE49-F238E27FC236}">
                        <a16:creationId xmlns:a16="http://schemas.microsoft.com/office/drawing/2014/main" id="{E5CB37CC-616D-7CD9-5AE8-536D8023C2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97" name="Ovaal 7096">
                      <a:extLst>
                        <a:ext uri="{FF2B5EF4-FFF2-40B4-BE49-F238E27FC236}">
                          <a16:creationId xmlns:a16="http://schemas.microsoft.com/office/drawing/2014/main" id="{2BB54898-66AD-062A-3504-834AADBC0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8" name="Ovaal 7097">
                      <a:extLst>
                        <a:ext uri="{FF2B5EF4-FFF2-40B4-BE49-F238E27FC236}">
                          <a16:creationId xmlns:a16="http://schemas.microsoft.com/office/drawing/2014/main" id="{46B85D53-AD01-B294-F2FD-6285EF62B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9" name="Ovaal 7098">
                      <a:extLst>
                        <a:ext uri="{FF2B5EF4-FFF2-40B4-BE49-F238E27FC236}">
                          <a16:creationId xmlns:a16="http://schemas.microsoft.com/office/drawing/2014/main" id="{705E4756-6ABF-D24C-86E6-1DA3352BE1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0" name="Ovaal 7099">
                      <a:extLst>
                        <a:ext uri="{FF2B5EF4-FFF2-40B4-BE49-F238E27FC236}">
                          <a16:creationId xmlns:a16="http://schemas.microsoft.com/office/drawing/2014/main" id="{4FF1585E-3A6C-90A5-EDA1-9897A521E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01" name="Ovaal 7100">
                      <a:extLst>
                        <a:ext uri="{FF2B5EF4-FFF2-40B4-BE49-F238E27FC236}">
                          <a16:creationId xmlns:a16="http://schemas.microsoft.com/office/drawing/2014/main" id="{06252A05-8021-85C2-F2CA-6561C2B94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69" name="Groep 7068">
                  <a:extLst>
                    <a:ext uri="{FF2B5EF4-FFF2-40B4-BE49-F238E27FC236}">
                      <a16:creationId xmlns:a16="http://schemas.microsoft.com/office/drawing/2014/main" id="{961C69D4-0303-71DB-D445-2E5FAA1E1E4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83" name="Groep 7082">
                    <a:extLst>
                      <a:ext uri="{FF2B5EF4-FFF2-40B4-BE49-F238E27FC236}">
                        <a16:creationId xmlns:a16="http://schemas.microsoft.com/office/drawing/2014/main" id="{59C71087-35FA-2D94-B52C-4CD595E9FA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90" name="Ovaal 7089">
                      <a:extLst>
                        <a:ext uri="{FF2B5EF4-FFF2-40B4-BE49-F238E27FC236}">
                          <a16:creationId xmlns:a16="http://schemas.microsoft.com/office/drawing/2014/main" id="{1FCDC0BD-0120-8BA9-4554-0E3ABD5A4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1" name="Ovaal 7090">
                      <a:extLst>
                        <a:ext uri="{FF2B5EF4-FFF2-40B4-BE49-F238E27FC236}">
                          <a16:creationId xmlns:a16="http://schemas.microsoft.com/office/drawing/2014/main" id="{1293EB41-251C-B281-9645-D65EE33CFF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2" name="Ovaal 7091">
                      <a:extLst>
                        <a:ext uri="{FF2B5EF4-FFF2-40B4-BE49-F238E27FC236}">
                          <a16:creationId xmlns:a16="http://schemas.microsoft.com/office/drawing/2014/main" id="{579A16B9-BA5C-4A78-3849-FBCE239918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3" name="Ovaal 7092">
                      <a:extLst>
                        <a:ext uri="{FF2B5EF4-FFF2-40B4-BE49-F238E27FC236}">
                          <a16:creationId xmlns:a16="http://schemas.microsoft.com/office/drawing/2014/main" id="{886D891A-4A9E-608E-BF27-7DB5C808E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94" name="Ovaal 7093">
                      <a:extLst>
                        <a:ext uri="{FF2B5EF4-FFF2-40B4-BE49-F238E27FC236}">
                          <a16:creationId xmlns:a16="http://schemas.microsoft.com/office/drawing/2014/main" id="{1AADFA46-32C9-959D-5730-27E8911CB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84" name="Groep 7083">
                    <a:extLst>
                      <a:ext uri="{FF2B5EF4-FFF2-40B4-BE49-F238E27FC236}">
                        <a16:creationId xmlns:a16="http://schemas.microsoft.com/office/drawing/2014/main" id="{6E0DF42D-DAA1-09B2-5832-58926C70A2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85" name="Ovaal 7084">
                      <a:extLst>
                        <a:ext uri="{FF2B5EF4-FFF2-40B4-BE49-F238E27FC236}">
                          <a16:creationId xmlns:a16="http://schemas.microsoft.com/office/drawing/2014/main" id="{81F84F54-EDEB-8B46-E3C5-2A5A80BB7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6" name="Ovaal 7085">
                      <a:extLst>
                        <a:ext uri="{FF2B5EF4-FFF2-40B4-BE49-F238E27FC236}">
                          <a16:creationId xmlns:a16="http://schemas.microsoft.com/office/drawing/2014/main" id="{0AD4063F-5302-98D9-260B-D6B88CC48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7" name="Ovaal 7086">
                      <a:extLst>
                        <a:ext uri="{FF2B5EF4-FFF2-40B4-BE49-F238E27FC236}">
                          <a16:creationId xmlns:a16="http://schemas.microsoft.com/office/drawing/2014/main" id="{C66921BE-68C0-C9D3-75E1-A3A2C4E02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8" name="Ovaal 7087">
                      <a:extLst>
                        <a:ext uri="{FF2B5EF4-FFF2-40B4-BE49-F238E27FC236}">
                          <a16:creationId xmlns:a16="http://schemas.microsoft.com/office/drawing/2014/main" id="{E2E54DF3-C7E5-7397-9CF7-673EB4714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9" name="Ovaal 7088">
                      <a:extLst>
                        <a:ext uri="{FF2B5EF4-FFF2-40B4-BE49-F238E27FC236}">
                          <a16:creationId xmlns:a16="http://schemas.microsoft.com/office/drawing/2014/main" id="{231B757C-97B5-6080-764E-49770DFA1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070" name="Groep 7069">
                  <a:extLst>
                    <a:ext uri="{FF2B5EF4-FFF2-40B4-BE49-F238E27FC236}">
                      <a16:creationId xmlns:a16="http://schemas.microsoft.com/office/drawing/2014/main" id="{15684F2E-5CC0-AF9E-67A6-19DD92E5B0CA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71" name="Groep 7070">
                    <a:extLst>
                      <a:ext uri="{FF2B5EF4-FFF2-40B4-BE49-F238E27FC236}">
                        <a16:creationId xmlns:a16="http://schemas.microsoft.com/office/drawing/2014/main" id="{D5511291-68BE-6220-7A1F-7E8D03E42C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78" name="Ovaal 7077">
                      <a:extLst>
                        <a:ext uri="{FF2B5EF4-FFF2-40B4-BE49-F238E27FC236}">
                          <a16:creationId xmlns:a16="http://schemas.microsoft.com/office/drawing/2014/main" id="{9C86A87C-1844-1681-A475-039CAEF0D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9" name="Ovaal 7078">
                      <a:extLst>
                        <a:ext uri="{FF2B5EF4-FFF2-40B4-BE49-F238E27FC236}">
                          <a16:creationId xmlns:a16="http://schemas.microsoft.com/office/drawing/2014/main" id="{C1AE399A-B14E-51C6-3E81-EAD01CA3E9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0" name="Ovaal 7079">
                      <a:extLst>
                        <a:ext uri="{FF2B5EF4-FFF2-40B4-BE49-F238E27FC236}">
                          <a16:creationId xmlns:a16="http://schemas.microsoft.com/office/drawing/2014/main" id="{03CB61B6-CE00-F4B9-AE4C-569B28B59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1" name="Ovaal 7080">
                      <a:extLst>
                        <a:ext uri="{FF2B5EF4-FFF2-40B4-BE49-F238E27FC236}">
                          <a16:creationId xmlns:a16="http://schemas.microsoft.com/office/drawing/2014/main" id="{DC33B210-D99B-35C3-1749-42189DE71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82" name="Ovaal 7081">
                      <a:extLst>
                        <a:ext uri="{FF2B5EF4-FFF2-40B4-BE49-F238E27FC236}">
                          <a16:creationId xmlns:a16="http://schemas.microsoft.com/office/drawing/2014/main" id="{490FD46A-38F4-15A4-509E-B1047B31E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72" name="Groep 7071">
                    <a:extLst>
                      <a:ext uri="{FF2B5EF4-FFF2-40B4-BE49-F238E27FC236}">
                        <a16:creationId xmlns:a16="http://schemas.microsoft.com/office/drawing/2014/main" id="{253F7B4E-54EB-FB58-B7C1-9526635B82E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73" name="Ovaal 7072">
                      <a:extLst>
                        <a:ext uri="{FF2B5EF4-FFF2-40B4-BE49-F238E27FC236}">
                          <a16:creationId xmlns:a16="http://schemas.microsoft.com/office/drawing/2014/main" id="{4A4DDCE6-5C59-54C3-4202-36D24D37C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4" name="Ovaal 7073">
                      <a:extLst>
                        <a:ext uri="{FF2B5EF4-FFF2-40B4-BE49-F238E27FC236}">
                          <a16:creationId xmlns:a16="http://schemas.microsoft.com/office/drawing/2014/main" id="{92553E0A-1FC8-55CB-701F-2F84FE439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5" name="Ovaal 7074">
                      <a:extLst>
                        <a:ext uri="{FF2B5EF4-FFF2-40B4-BE49-F238E27FC236}">
                          <a16:creationId xmlns:a16="http://schemas.microsoft.com/office/drawing/2014/main" id="{B16F3123-7234-0AD1-ED3C-D9F29CBD3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6" name="Ovaal 7075">
                      <a:extLst>
                        <a:ext uri="{FF2B5EF4-FFF2-40B4-BE49-F238E27FC236}">
                          <a16:creationId xmlns:a16="http://schemas.microsoft.com/office/drawing/2014/main" id="{D38BE337-201C-BD90-47A4-6917A7E7E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7" name="Ovaal 7076">
                      <a:extLst>
                        <a:ext uri="{FF2B5EF4-FFF2-40B4-BE49-F238E27FC236}">
                          <a16:creationId xmlns:a16="http://schemas.microsoft.com/office/drawing/2014/main" id="{A5D572AB-95C6-E86C-684F-A7FC823E4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48" name="Groep 6747">
                <a:extLst>
                  <a:ext uri="{FF2B5EF4-FFF2-40B4-BE49-F238E27FC236}">
                    <a16:creationId xmlns:a16="http://schemas.microsoft.com/office/drawing/2014/main" id="{67AE9E7E-C2F5-87B0-BDF9-ED7875EB21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6959" name="Groep 6958">
                  <a:extLst>
                    <a:ext uri="{FF2B5EF4-FFF2-40B4-BE49-F238E27FC236}">
                      <a16:creationId xmlns:a16="http://schemas.microsoft.com/office/drawing/2014/main" id="{263F4105-62EC-A163-C39D-55744514A30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51" name="Groep 7050">
                    <a:extLst>
                      <a:ext uri="{FF2B5EF4-FFF2-40B4-BE49-F238E27FC236}">
                        <a16:creationId xmlns:a16="http://schemas.microsoft.com/office/drawing/2014/main" id="{F4D122AD-DC48-C148-66F4-0C998159B7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58" name="Ovaal 7057">
                      <a:extLst>
                        <a:ext uri="{FF2B5EF4-FFF2-40B4-BE49-F238E27FC236}">
                          <a16:creationId xmlns:a16="http://schemas.microsoft.com/office/drawing/2014/main" id="{0FCDBC95-8E78-6313-0B63-547A1D72C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9" name="Ovaal 7058">
                      <a:extLst>
                        <a:ext uri="{FF2B5EF4-FFF2-40B4-BE49-F238E27FC236}">
                          <a16:creationId xmlns:a16="http://schemas.microsoft.com/office/drawing/2014/main" id="{A544AA00-17F7-4AEC-2F87-69496193A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0" name="Ovaal 7059">
                      <a:extLst>
                        <a:ext uri="{FF2B5EF4-FFF2-40B4-BE49-F238E27FC236}">
                          <a16:creationId xmlns:a16="http://schemas.microsoft.com/office/drawing/2014/main" id="{E2402A8C-89AC-9A75-C6D2-14F7509488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1" name="Ovaal 7060">
                      <a:extLst>
                        <a:ext uri="{FF2B5EF4-FFF2-40B4-BE49-F238E27FC236}">
                          <a16:creationId xmlns:a16="http://schemas.microsoft.com/office/drawing/2014/main" id="{9D8F4422-E9FF-475F-48AF-1F99F23EC8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2" name="Ovaal 7061">
                      <a:extLst>
                        <a:ext uri="{FF2B5EF4-FFF2-40B4-BE49-F238E27FC236}">
                          <a16:creationId xmlns:a16="http://schemas.microsoft.com/office/drawing/2014/main" id="{369B28E5-F685-AA09-CC44-84FBAA284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52" name="Groep 7051">
                    <a:extLst>
                      <a:ext uri="{FF2B5EF4-FFF2-40B4-BE49-F238E27FC236}">
                        <a16:creationId xmlns:a16="http://schemas.microsoft.com/office/drawing/2014/main" id="{E0F3341F-3CC0-FB9F-1B4A-40FA726AFE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53" name="Ovaal 7052">
                      <a:extLst>
                        <a:ext uri="{FF2B5EF4-FFF2-40B4-BE49-F238E27FC236}">
                          <a16:creationId xmlns:a16="http://schemas.microsoft.com/office/drawing/2014/main" id="{71696319-7BCD-8C4A-8306-59C842158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4" name="Ovaal 7053">
                      <a:extLst>
                        <a:ext uri="{FF2B5EF4-FFF2-40B4-BE49-F238E27FC236}">
                          <a16:creationId xmlns:a16="http://schemas.microsoft.com/office/drawing/2014/main" id="{F3AED3DF-3B96-F90A-E41F-58D9C05794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5" name="Ovaal 7054">
                      <a:extLst>
                        <a:ext uri="{FF2B5EF4-FFF2-40B4-BE49-F238E27FC236}">
                          <a16:creationId xmlns:a16="http://schemas.microsoft.com/office/drawing/2014/main" id="{A3E24083-6319-ECDE-9977-16B5F61830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6" name="Ovaal 7055">
                      <a:extLst>
                        <a:ext uri="{FF2B5EF4-FFF2-40B4-BE49-F238E27FC236}">
                          <a16:creationId xmlns:a16="http://schemas.microsoft.com/office/drawing/2014/main" id="{415E3A27-7A1E-FC6F-83E7-AD459127E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7" name="Ovaal 7056">
                      <a:extLst>
                        <a:ext uri="{FF2B5EF4-FFF2-40B4-BE49-F238E27FC236}">
                          <a16:creationId xmlns:a16="http://schemas.microsoft.com/office/drawing/2014/main" id="{6C51C072-2797-1E3A-D4DC-BC49E5455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0" name="Groep 6959">
                  <a:extLst>
                    <a:ext uri="{FF2B5EF4-FFF2-40B4-BE49-F238E27FC236}">
                      <a16:creationId xmlns:a16="http://schemas.microsoft.com/office/drawing/2014/main" id="{9A41D5AD-C3D9-8396-01B3-3EA6D5A0C5B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39" name="Groep 7038">
                    <a:extLst>
                      <a:ext uri="{FF2B5EF4-FFF2-40B4-BE49-F238E27FC236}">
                        <a16:creationId xmlns:a16="http://schemas.microsoft.com/office/drawing/2014/main" id="{4D803F84-89D6-C85A-2E7A-EAF9943EF50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46" name="Ovaal 7045">
                      <a:extLst>
                        <a:ext uri="{FF2B5EF4-FFF2-40B4-BE49-F238E27FC236}">
                          <a16:creationId xmlns:a16="http://schemas.microsoft.com/office/drawing/2014/main" id="{60AF6430-9EBD-65FD-09CA-68EB851B2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7" name="Ovaal 7046">
                      <a:extLst>
                        <a:ext uri="{FF2B5EF4-FFF2-40B4-BE49-F238E27FC236}">
                          <a16:creationId xmlns:a16="http://schemas.microsoft.com/office/drawing/2014/main" id="{9BF315D0-FAA3-EC1A-F2EE-BEAE83188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8" name="Ovaal 7047">
                      <a:extLst>
                        <a:ext uri="{FF2B5EF4-FFF2-40B4-BE49-F238E27FC236}">
                          <a16:creationId xmlns:a16="http://schemas.microsoft.com/office/drawing/2014/main" id="{96AC155B-4CAF-6798-5509-651D726B74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9" name="Ovaal 7048">
                      <a:extLst>
                        <a:ext uri="{FF2B5EF4-FFF2-40B4-BE49-F238E27FC236}">
                          <a16:creationId xmlns:a16="http://schemas.microsoft.com/office/drawing/2014/main" id="{A2C0560B-9629-5195-AC2C-58B0EE2BD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0" name="Ovaal 7049">
                      <a:extLst>
                        <a:ext uri="{FF2B5EF4-FFF2-40B4-BE49-F238E27FC236}">
                          <a16:creationId xmlns:a16="http://schemas.microsoft.com/office/drawing/2014/main" id="{CB1D90E8-CA5F-83DC-D2ED-D7057A54F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40" name="Groep 7039">
                    <a:extLst>
                      <a:ext uri="{FF2B5EF4-FFF2-40B4-BE49-F238E27FC236}">
                        <a16:creationId xmlns:a16="http://schemas.microsoft.com/office/drawing/2014/main" id="{A31264E0-0C51-72CB-3723-DFB94741AD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41" name="Ovaal 7040">
                      <a:extLst>
                        <a:ext uri="{FF2B5EF4-FFF2-40B4-BE49-F238E27FC236}">
                          <a16:creationId xmlns:a16="http://schemas.microsoft.com/office/drawing/2014/main" id="{B8EAD46F-CC31-39F2-BC5B-A9A366B2C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2" name="Ovaal 7041">
                      <a:extLst>
                        <a:ext uri="{FF2B5EF4-FFF2-40B4-BE49-F238E27FC236}">
                          <a16:creationId xmlns:a16="http://schemas.microsoft.com/office/drawing/2014/main" id="{927AD09C-3EAF-3406-7CB2-9BB59C88E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3" name="Ovaal 7042">
                      <a:extLst>
                        <a:ext uri="{FF2B5EF4-FFF2-40B4-BE49-F238E27FC236}">
                          <a16:creationId xmlns:a16="http://schemas.microsoft.com/office/drawing/2014/main" id="{37638F8B-530D-F7C1-B6EA-F3DD4E35E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4" name="Ovaal 7043">
                      <a:extLst>
                        <a:ext uri="{FF2B5EF4-FFF2-40B4-BE49-F238E27FC236}">
                          <a16:creationId xmlns:a16="http://schemas.microsoft.com/office/drawing/2014/main" id="{62F98CA1-9AF5-7BC7-9C53-33E416DCF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5" name="Ovaal 7044">
                      <a:extLst>
                        <a:ext uri="{FF2B5EF4-FFF2-40B4-BE49-F238E27FC236}">
                          <a16:creationId xmlns:a16="http://schemas.microsoft.com/office/drawing/2014/main" id="{96869B09-AFE5-9F29-DD04-50AF70A47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1" name="Groep 6960">
                  <a:extLst>
                    <a:ext uri="{FF2B5EF4-FFF2-40B4-BE49-F238E27FC236}">
                      <a16:creationId xmlns:a16="http://schemas.microsoft.com/office/drawing/2014/main" id="{402A6F8D-3355-0641-4FA6-1FAD344F62EC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27" name="Groep 7026">
                    <a:extLst>
                      <a:ext uri="{FF2B5EF4-FFF2-40B4-BE49-F238E27FC236}">
                        <a16:creationId xmlns:a16="http://schemas.microsoft.com/office/drawing/2014/main" id="{2D337178-1940-B6B7-6F06-E26B82D505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34" name="Ovaal 7033">
                      <a:extLst>
                        <a:ext uri="{FF2B5EF4-FFF2-40B4-BE49-F238E27FC236}">
                          <a16:creationId xmlns:a16="http://schemas.microsoft.com/office/drawing/2014/main" id="{8755F411-AC00-EC8A-7407-F2936075B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5" name="Ovaal 7034">
                      <a:extLst>
                        <a:ext uri="{FF2B5EF4-FFF2-40B4-BE49-F238E27FC236}">
                          <a16:creationId xmlns:a16="http://schemas.microsoft.com/office/drawing/2014/main" id="{84BBC050-FFFB-04D1-B6EC-E0C7A6BAF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6" name="Ovaal 7035">
                      <a:extLst>
                        <a:ext uri="{FF2B5EF4-FFF2-40B4-BE49-F238E27FC236}">
                          <a16:creationId xmlns:a16="http://schemas.microsoft.com/office/drawing/2014/main" id="{67D05393-9137-29C4-AB74-0B05413FFF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7" name="Ovaal 7036">
                      <a:extLst>
                        <a:ext uri="{FF2B5EF4-FFF2-40B4-BE49-F238E27FC236}">
                          <a16:creationId xmlns:a16="http://schemas.microsoft.com/office/drawing/2014/main" id="{DF859260-5BFF-9CD3-C8A5-E1CB2F99B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8" name="Ovaal 7037">
                      <a:extLst>
                        <a:ext uri="{FF2B5EF4-FFF2-40B4-BE49-F238E27FC236}">
                          <a16:creationId xmlns:a16="http://schemas.microsoft.com/office/drawing/2014/main" id="{AB70B575-AFCF-6A9D-046B-330AC906B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28" name="Groep 7027">
                    <a:extLst>
                      <a:ext uri="{FF2B5EF4-FFF2-40B4-BE49-F238E27FC236}">
                        <a16:creationId xmlns:a16="http://schemas.microsoft.com/office/drawing/2014/main" id="{89ED96E8-25A5-0F2E-9EAD-791644F62D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29" name="Ovaal 7028">
                      <a:extLst>
                        <a:ext uri="{FF2B5EF4-FFF2-40B4-BE49-F238E27FC236}">
                          <a16:creationId xmlns:a16="http://schemas.microsoft.com/office/drawing/2014/main" id="{A69B169E-3740-190A-CF18-36BC9A1FA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0" name="Ovaal 7029">
                      <a:extLst>
                        <a:ext uri="{FF2B5EF4-FFF2-40B4-BE49-F238E27FC236}">
                          <a16:creationId xmlns:a16="http://schemas.microsoft.com/office/drawing/2014/main" id="{30CAE1F0-3405-6B76-360C-B92507DEC0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1" name="Ovaal 7030">
                      <a:extLst>
                        <a:ext uri="{FF2B5EF4-FFF2-40B4-BE49-F238E27FC236}">
                          <a16:creationId xmlns:a16="http://schemas.microsoft.com/office/drawing/2014/main" id="{38B4BD7E-00CD-0C67-BD73-6723A0294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2" name="Ovaal 7031">
                      <a:extLst>
                        <a:ext uri="{FF2B5EF4-FFF2-40B4-BE49-F238E27FC236}">
                          <a16:creationId xmlns:a16="http://schemas.microsoft.com/office/drawing/2014/main" id="{AA276EC3-17F8-9225-3AB0-9D72CAB4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33" name="Ovaal 7032">
                      <a:extLst>
                        <a:ext uri="{FF2B5EF4-FFF2-40B4-BE49-F238E27FC236}">
                          <a16:creationId xmlns:a16="http://schemas.microsoft.com/office/drawing/2014/main" id="{71B2B97F-0E89-5388-8EAB-47A6F3A32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2" name="Groep 6961">
                  <a:extLst>
                    <a:ext uri="{FF2B5EF4-FFF2-40B4-BE49-F238E27FC236}">
                      <a16:creationId xmlns:a16="http://schemas.microsoft.com/office/drawing/2014/main" id="{6A034122-366A-3E1E-D1F9-BF5C21A2BDC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15" name="Groep 7014">
                    <a:extLst>
                      <a:ext uri="{FF2B5EF4-FFF2-40B4-BE49-F238E27FC236}">
                        <a16:creationId xmlns:a16="http://schemas.microsoft.com/office/drawing/2014/main" id="{4C79DE53-EA12-C4F3-1D3F-FF32B5A2B5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22" name="Ovaal 7021">
                      <a:extLst>
                        <a:ext uri="{FF2B5EF4-FFF2-40B4-BE49-F238E27FC236}">
                          <a16:creationId xmlns:a16="http://schemas.microsoft.com/office/drawing/2014/main" id="{E91EEAF0-3D33-0366-3497-1CDFCE535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3" name="Ovaal 7022">
                      <a:extLst>
                        <a:ext uri="{FF2B5EF4-FFF2-40B4-BE49-F238E27FC236}">
                          <a16:creationId xmlns:a16="http://schemas.microsoft.com/office/drawing/2014/main" id="{EA0CE899-F4E4-421D-317E-C007D04B7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4" name="Ovaal 7023">
                      <a:extLst>
                        <a:ext uri="{FF2B5EF4-FFF2-40B4-BE49-F238E27FC236}">
                          <a16:creationId xmlns:a16="http://schemas.microsoft.com/office/drawing/2014/main" id="{BC781C81-F82B-DC4F-3CBF-FA39FD9D6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5" name="Ovaal 7024">
                      <a:extLst>
                        <a:ext uri="{FF2B5EF4-FFF2-40B4-BE49-F238E27FC236}">
                          <a16:creationId xmlns:a16="http://schemas.microsoft.com/office/drawing/2014/main" id="{4A71C36B-BCBB-3B18-B5D3-2648DDC0E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6" name="Ovaal 7025">
                      <a:extLst>
                        <a:ext uri="{FF2B5EF4-FFF2-40B4-BE49-F238E27FC236}">
                          <a16:creationId xmlns:a16="http://schemas.microsoft.com/office/drawing/2014/main" id="{E88E664F-544F-9301-E4DD-44F96E2C02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16" name="Groep 7015">
                    <a:extLst>
                      <a:ext uri="{FF2B5EF4-FFF2-40B4-BE49-F238E27FC236}">
                        <a16:creationId xmlns:a16="http://schemas.microsoft.com/office/drawing/2014/main" id="{7BFD9E58-A5E8-12E7-5C3C-9C0EB6447E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17" name="Ovaal 7016">
                      <a:extLst>
                        <a:ext uri="{FF2B5EF4-FFF2-40B4-BE49-F238E27FC236}">
                          <a16:creationId xmlns:a16="http://schemas.microsoft.com/office/drawing/2014/main" id="{B9950CA0-2374-EFD6-C800-138734F20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8" name="Ovaal 7017">
                      <a:extLst>
                        <a:ext uri="{FF2B5EF4-FFF2-40B4-BE49-F238E27FC236}">
                          <a16:creationId xmlns:a16="http://schemas.microsoft.com/office/drawing/2014/main" id="{71905BF2-671F-E1B2-C209-ACF7BB3721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9" name="Ovaal 7018">
                      <a:extLst>
                        <a:ext uri="{FF2B5EF4-FFF2-40B4-BE49-F238E27FC236}">
                          <a16:creationId xmlns:a16="http://schemas.microsoft.com/office/drawing/2014/main" id="{EBE5E987-6086-669F-88B1-52C6E78D99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0" name="Ovaal 7019">
                      <a:extLst>
                        <a:ext uri="{FF2B5EF4-FFF2-40B4-BE49-F238E27FC236}">
                          <a16:creationId xmlns:a16="http://schemas.microsoft.com/office/drawing/2014/main" id="{7B684529-F5CA-99C0-A08B-58F923613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1" name="Ovaal 7020">
                      <a:extLst>
                        <a:ext uri="{FF2B5EF4-FFF2-40B4-BE49-F238E27FC236}">
                          <a16:creationId xmlns:a16="http://schemas.microsoft.com/office/drawing/2014/main" id="{CA3B79D6-5868-BC54-51F6-C41D5FA83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3" name="Groep 6962">
                  <a:extLst>
                    <a:ext uri="{FF2B5EF4-FFF2-40B4-BE49-F238E27FC236}">
                      <a16:creationId xmlns:a16="http://schemas.microsoft.com/office/drawing/2014/main" id="{B9D518D7-B83E-700B-6B06-B605C054772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003" name="Groep 7002">
                    <a:extLst>
                      <a:ext uri="{FF2B5EF4-FFF2-40B4-BE49-F238E27FC236}">
                        <a16:creationId xmlns:a16="http://schemas.microsoft.com/office/drawing/2014/main" id="{7B292AE2-7F8F-DAD6-481A-C5EA468BE7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10" name="Ovaal 7009">
                      <a:extLst>
                        <a:ext uri="{FF2B5EF4-FFF2-40B4-BE49-F238E27FC236}">
                          <a16:creationId xmlns:a16="http://schemas.microsoft.com/office/drawing/2014/main" id="{4A9D6B4E-BAF3-DD42-C51D-19AA9DC3F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1" name="Ovaal 7010">
                      <a:extLst>
                        <a:ext uri="{FF2B5EF4-FFF2-40B4-BE49-F238E27FC236}">
                          <a16:creationId xmlns:a16="http://schemas.microsoft.com/office/drawing/2014/main" id="{573A4F61-209C-A22A-9499-4F6DF4128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2" name="Ovaal 7011">
                      <a:extLst>
                        <a:ext uri="{FF2B5EF4-FFF2-40B4-BE49-F238E27FC236}">
                          <a16:creationId xmlns:a16="http://schemas.microsoft.com/office/drawing/2014/main" id="{1579E557-7B1E-7E10-818B-241EC81362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3" name="Ovaal 7012">
                      <a:extLst>
                        <a:ext uri="{FF2B5EF4-FFF2-40B4-BE49-F238E27FC236}">
                          <a16:creationId xmlns:a16="http://schemas.microsoft.com/office/drawing/2014/main" id="{87971F1C-DFDC-30AC-3C40-F308092B8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4" name="Ovaal 7013">
                      <a:extLst>
                        <a:ext uri="{FF2B5EF4-FFF2-40B4-BE49-F238E27FC236}">
                          <a16:creationId xmlns:a16="http://schemas.microsoft.com/office/drawing/2014/main" id="{F94FE362-52B9-D558-F90B-3B6F35931B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04" name="Groep 7003">
                    <a:extLst>
                      <a:ext uri="{FF2B5EF4-FFF2-40B4-BE49-F238E27FC236}">
                        <a16:creationId xmlns:a16="http://schemas.microsoft.com/office/drawing/2014/main" id="{566747F2-F261-FECB-DBD0-62C2B1CD08C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005" name="Ovaal 7004">
                      <a:extLst>
                        <a:ext uri="{FF2B5EF4-FFF2-40B4-BE49-F238E27FC236}">
                          <a16:creationId xmlns:a16="http://schemas.microsoft.com/office/drawing/2014/main" id="{A99ADB92-C5F9-0692-C5FD-2C58737FD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6" name="Ovaal 7005">
                      <a:extLst>
                        <a:ext uri="{FF2B5EF4-FFF2-40B4-BE49-F238E27FC236}">
                          <a16:creationId xmlns:a16="http://schemas.microsoft.com/office/drawing/2014/main" id="{7C90C443-D8FA-8EF7-E4C1-6E12D5691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7" name="Ovaal 7006">
                      <a:extLst>
                        <a:ext uri="{FF2B5EF4-FFF2-40B4-BE49-F238E27FC236}">
                          <a16:creationId xmlns:a16="http://schemas.microsoft.com/office/drawing/2014/main" id="{516D0A8E-3C80-63F6-F0DF-E29F4FE2D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8" name="Ovaal 7007">
                      <a:extLst>
                        <a:ext uri="{FF2B5EF4-FFF2-40B4-BE49-F238E27FC236}">
                          <a16:creationId xmlns:a16="http://schemas.microsoft.com/office/drawing/2014/main" id="{8D1CC778-962A-38CD-04F0-A1AD1F141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9" name="Ovaal 7008">
                      <a:extLst>
                        <a:ext uri="{FF2B5EF4-FFF2-40B4-BE49-F238E27FC236}">
                          <a16:creationId xmlns:a16="http://schemas.microsoft.com/office/drawing/2014/main" id="{02C57DD9-0C20-D66C-97BA-884025B5DF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4" name="Groep 6963">
                  <a:extLst>
                    <a:ext uri="{FF2B5EF4-FFF2-40B4-BE49-F238E27FC236}">
                      <a16:creationId xmlns:a16="http://schemas.microsoft.com/office/drawing/2014/main" id="{7B5E7C45-3196-6FB4-3FB7-544E05E276A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91" name="Groep 6990">
                    <a:extLst>
                      <a:ext uri="{FF2B5EF4-FFF2-40B4-BE49-F238E27FC236}">
                        <a16:creationId xmlns:a16="http://schemas.microsoft.com/office/drawing/2014/main" id="{847C2A5C-C933-D7D5-4D70-9AB7DC12B6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8" name="Ovaal 6997">
                      <a:extLst>
                        <a:ext uri="{FF2B5EF4-FFF2-40B4-BE49-F238E27FC236}">
                          <a16:creationId xmlns:a16="http://schemas.microsoft.com/office/drawing/2014/main" id="{118EC177-BFE1-ABAA-0A19-9B7C39DB0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9" name="Ovaal 6998">
                      <a:extLst>
                        <a:ext uri="{FF2B5EF4-FFF2-40B4-BE49-F238E27FC236}">
                          <a16:creationId xmlns:a16="http://schemas.microsoft.com/office/drawing/2014/main" id="{C4DBCC70-4547-5736-37A9-13BBC1AEE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0" name="Ovaal 6999">
                      <a:extLst>
                        <a:ext uri="{FF2B5EF4-FFF2-40B4-BE49-F238E27FC236}">
                          <a16:creationId xmlns:a16="http://schemas.microsoft.com/office/drawing/2014/main" id="{E7B8941E-233F-6184-DD8A-FD3FF2DCB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1" name="Ovaal 7000">
                      <a:extLst>
                        <a:ext uri="{FF2B5EF4-FFF2-40B4-BE49-F238E27FC236}">
                          <a16:creationId xmlns:a16="http://schemas.microsoft.com/office/drawing/2014/main" id="{8F41C43E-51EE-0079-DB79-75C24BD8F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2" name="Ovaal 7001">
                      <a:extLst>
                        <a:ext uri="{FF2B5EF4-FFF2-40B4-BE49-F238E27FC236}">
                          <a16:creationId xmlns:a16="http://schemas.microsoft.com/office/drawing/2014/main" id="{841160A6-1FEC-9964-9B20-256E4C204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92" name="Groep 6991">
                    <a:extLst>
                      <a:ext uri="{FF2B5EF4-FFF2-40B4-BE49-F238E27FC236}">
                        <a16:creationId xmlns:a16="http://schemas.microsoft.com/office/drawing/2014/main" id="{3F0C7062-B060-5199-D41C-85CA810D12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93" name="Ovaal 6992">
                      <a:extLst>
                        <a:ext uri="{FF2B5EF4-FFF2-40B4-BE49-F238E27FC236}">
                          <a16:creationId xmlns:a16="http://schemas.microsoft.com/office/drawing/2014/main" id="{21955615-E9C1-E392-D4B0-6DFA9AD57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4" name="Ovaal 6993">
                      <a:extLst>
                        <a:ext uri="{FF2B5EF4-FFF2-40B4-BE49-F238E27FC236}">
                          <a16:creationId xmlns:a16="http://schemas.microsoft.com/office/drawing/2014/main" id="{656C50F8-1F65-849D-17A9-DFB81F9E5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5" name="Ovaal 6994">
                      <a:extLst>
                        <a:ext uri="{FF2B5EF4-FFF2-40B4-BE49-F238E27FC236}">
                          <a16:creationId xmlns:a16="http://schemas.microsoft.com/office/drawing/2014/main" id="{7285BD92-9539-8598-792C-6B9F70B03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6" name="Ovaal 6995">
                      <a:extLst>
                        <a:ext uri="{FF2B5EF4-FFF2-40B4-BE49-F238E27FC236}">
                          <a16:creationId xmlns:a16="http://schemas.microsoft.com/office/drawing/2014/main" id="{611AC505-5BBB-A443-EB5B-4A775B549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7" name="Ovaal 6996">
                      <a:extLst>
                        <a:ext uri="{FF2B5EF4-FFF2-40B4-BE49-F238E27FC236}">
                          <a16:creationId xmlns:a16="http://schemas.microsoft.com/office/drawing/2014/main" id="{2F089459-35A9-AF40-10B9-68A009648B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5" name="Groep 6964">
                  <a:extLst>
                    <a:ext uri="{FF2B5EF4-FFF2-40B4-BE49-F238E27FC236}">
                      <a16:creationId xmlns:a16="http://schemas.microsoft.com/office/drawing/2014/main" id="{C99C04D8-BBCE-ADFA-ABF8-2C5F292F23B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79" name="Groep 6978">
                    <a:extLst>
                      <a:ext uri="{FF2B5EF4-FFF2-40B4-BE49-F238E27FC236}">
                        <a16:creationId xmlns:a16="http://schemas.microsoft.com/office/drawing/2014/main" id="{697941F4-FC7D-11BF-D34D-561B049485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6" name="Ovaal 6985">
                      <a:extLst>
                        <a:ext uri="{FF2B5EF4-FFF2-40B4-BE49-F238E27FC236}">
                          <a16:creationId xmlns:a16="http://schemas.microsoft.com/office/drawing/2014/main" id="{EF52AD28-5FB6-B4CA-D5E2-3F4B6FA8D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7" name="Ovaal 6986">
                      <a:extLst>
                        <a:ext uri="{FF2B5EF4-FFF2-40B4-BE49-F238E27FC236}">
                          <a16:creationId xmlns:a16="http://schemas.microsoft.com/office/drawing/2014/main" id="{AA50B139-2C41-E1C4-9A7B-551F2FA99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8" name="Ovaal 6987">
                      <a:extLst>
                        <a:ext uri="{FF2B5EF4-FFF2-40B4-BE49-F238E27FC236}">
                          <a16:creationId xmlns:a16="http://schemas.microsoft.com/office/drawing/2014/main" id="{E621971B-2288-CADB-3549-4EACF7A01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9" name="Ovaal 6988">
                      <a:extLst>
                        <a:ext uri="{FF2B5EF4-FFF2-40B4-BE49-F238E27FC236}">
                          <a16:creationId xmlns:a16="http://schemas.microsoft.com/office/drawing/2014/main" id="{CA9FD174-C1AE-80FB-441C-168A517DC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0" name="Ovaal 6989">
                      <a:extLst>
                        <a:ext uri="{FF2B5EF4-FFF2-40B4-BE49-F238E27FC236}">
                          <a16:creationId xmlns:a16="http://schemas.microsoft.com/office/drawing/2014/main" id="{9EF0EC2E-FE60-465E-DE5A-F1205FDA6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80" name="Groep 6979">
                    <a:extLst>
                      <a:ext uri="{FF2B5EF4-FFF2-40B4-BE49-F238E27FC236}">
                        <a16:creationId xmlns:a16="http://schemas.microsoft.com/office/drawing/2014/main" id="{DEFF5D36-E0C0-16E2-8800-55B6E41A38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1" name="Ovaal 6980">
                      <a:extLst>
                        <a:ext uri="{FF2B5EF4-FFF2-40B4-BE49-F238E27FC236}">
                          <a16:creationId xmlns:a16="http://schemas.microsoft.com/office/drawing/2014/main" id="{6844B85F-A6DE-AD89-042D-901F17B4F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2" name="Ovaal 6981">
                      <a:extLst>
                        <a:ext uri="{FF2B5EF4-FFF2-40B4-BE49-F238E27FC236}">
                          <a16:creationId xmlns:a16="http://schemas.microsoft.com/office/drawing/2014/main" id="{005151D4-AA4F-F629-0CEB-7BAC58C0E8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3" name="Ovaal 6982">
                      <a:extLst>
                        <a:ext uri="{FF2B5EF4-FFF2-40B4-BE49-F238E27FC236}">
                          <a16:creationId xmlns:a16="http://schemas.microsoft.com/office/drawing/2014/main" id="{D1A97A1A-A940-DCB3-E0A4-F6AC0F156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4" name="Ovaal 6983">
                      <a:extLst>
                        <a:ext uri="{FF2B5EF4-FFF2-40B4-BE49-F238E27FC236}">
                          <a16:creationId xmlns:a16="http://schemas.microsoft.com/office/drawing/2014/main" id="{F5C5EED7-0FF1-7956-E956-B67FEC876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85" name="Ovaal 6984">
                      <a:extLst>
                        <a:ext uri="{FF2B5EF4-FFF2-40B4-BE49-F238E27FC236}">
                          <a16:creationId xmlns:a16="http://schemas.microsoft.com/office/drawing/2014/main" id="{96F4AC84-FFB5-519F-B798-1BA214EBF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966" name="Groep 6965">
                  <a:extLst>
                    <a:ext uri="{FF2B5EF4-FFF2-40B4-BE49-F238E27FC236}">
                      <a16:creationId xmlns:a16="http://schemas.microsoft.com/office/drawing/2014/main" id="{D3663383-716C-6CA1-26CE-18ECAD96A01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67" name="Groep 6966">
                    <a:extLst>
                      <a:ext uri="{FF2B5EF4-FFF2-40B4-BE49-F238E27FC236}">
                        <a16:creationId xmlns:a16="http://schemas.microsoft.com/office/drawing/2014/main" id="{4D45FEA2-5DA6-F603-25C2-70B1C55422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74" name="Ovaal 6973">
                      <a:extLst>
                        <a:ext uri="{FF2B5EF4-FFF2-40B4-BE49-F238E27FC236}">
                          <a16:creationId xmlns:a16="http://schemas.microsoft.com/office/drawing/2014/main" id="{AF0808DE-FBE5-E00B-730D-7276FD9041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5" name="Ovaal 6974">
                      <a:extLst>
                        <a:ext uri="{FF2B5EF4-FFF2-40B4-BE49-F238E27FC236}">
                          <a16:creationId xmlns:a16="http://schemas.microsoft.com/office/drawing/2014/main" id="{49C5A46B-10B6-4028-7F92-5A1EFBFA9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6" name="Ovaal 6975">
                      <a:extLst>
                        <a:ext uri="{FF2B5EF4-FFF2-40B4-BE49-F238E27FC236}">
                          <a16:creationId xmlns:a16="http://schemas.microsoft.com/office/drawing/2014/main" id="{3B7F53D7-3555-4F5E-E0CB-F4C7DCBDF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7" name="Ovaal 6976">
                      <a:extLst>
                        <a:ext uri="{FF2B5EF4-FFF2-40B4-BE49-F238E27FC236}">
                          <a16:creationId xmlns:a16="http://schemas.microsoft.com/office/drawing/2014/main" id="{5974C0F5-5BEE-A808-4D40-C091CD1E0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8" name="Ovaal 6977">
                      <a:extLst>
                        <a:ext uri="{FF2B5EF4-FFF2-40B4-BE49-F238E27FC236}">
                          <a16:creationId xmlns:a16="http://schemas.microsoft.com/office/drawing/2014/main" id="{978788F3-CCFC-361D-357F-5D70F941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68" name="Groep 6967">
                    <a:extLst>
                      <a:ext uri="{FF2B5EF4-FFF2-40B4-BE49-F238E27FC236}">
                        <a16:creationId xmlns:a16="http://schemas.microsoft.com/office/drawing/2014/main" id="{F0248904-B665-ECAB-23E8-A188A6A758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69" name="Ovaal 6968">
                      <a:extLst>
                        <a:ext uri="{FF2B5EF4-FFF2-40B4-BE49-F238E27FC236}">
                          <a16:creationId xmlns:a16="http://schemas.microsoft.com/office/drawing/2014/main" id="{0F956957-823B-0E2C-4E6A-D063D102B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0" name="Ovaal 6969">
                      <a:extLst>
                        <a:ext uri="{FF2B5EF4-FFF2-40B4-BE49-F238E27FC236}">
                          <a16:creationId xmlns:a16="http://schemas.microsoft.com/office/drawing/2014/main" id="{91FC9424-D89E-10E7-03EC-508291364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1" name="Ovaal 6970">
                      <a:extLst>
                        <a:ext uri="{FF2B5EF4-FFF2-40B4-BE49-F238E27FC236}">
                          <a16:creationId xmlns:a16="http://schemas.microsoft.com/office/drawing/2014/main" id="{E17B962A-DF7C-762A-1F2E-EBD8BBE8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2" name="Ovaal 6971">
                      <a:extLst>
                        <a:ext uri="{FF2B5EF4-FFF2-40B4-BE49-F238E27FC236}">
                          <a16:creationId xmlns:a16="http://schemas.microsoft.com/office/drawing/2014/main" id="{E44F4004-3599-4964-71F0-CC14087CC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73" name="Ovaal 6972">
                      <a:extLst>
                        <a:ext uri="{FF2B5EF4-FFF2-40B4-BE49-F238E27FC236}">
                          <a16:creationId xmlns:a16="http://schemas.microsoft.com/office/drawing/2014/main" id="{D0169D3E-E397-CF36-CB72-72163E8DE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49" name="Groep 6748">
                <a:extLst>
                  <a:ext uri="{FF2B5EF4-FFF2-40B4-BE49-F238E27FC236}">
                    <a16:creationId xmlns:a16="http://schemas.microsoft.com/office/drawing/2014/main" id="{4F0AB412-767F-99D8-7B84-A75BDBAE9DF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855" name="Groep 6854">
                  <a:extLst>
                    <a:ext uri="{FF2B5EF4-FFF2-40B4-BE49-F238E27FC236}">
                      <a16:creationId xmlns:a16="http://schemas.microsoft.com/office/drawing/2014/main" id="{EE64142C-8A68-55F9-C9F3-251954B85B4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47" name="Groep 6946">
                    <a:extLst>
                      <a:ext uri="{FF2B5EF4-FFF2-40B4-BE49-F238E27FC236}">
                        <a16:creationId xmlns:a16="http://schemas.microsoft.com/office/drawing/2014/main" id="{0349C017-72EE-FD45-E766-EF48DA78C3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54" name="Ovaal 6953">
                      <a:extLst>
                        <a:ext uri="{FF2B5EF4-FFF2-40B4-BE49-F238E27FC236}">
                          <a16:creationId xmlns:a16="http://schemas.microsoft.com/office/drawing/2014/main" id="{89BF0BF9-6C74-0D0A-E070-0C5B89358E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5" name="Ovaal 6954">
                      <a:extLst>
                        <a:ext uri="{FF2B5EF4-FFF2-40B4-BE49-F238E27FC236}">
                          <a16:creationId xmlns:a16="http://schemas.microsoft.com/office/drawing/2014/main" id="{B2FD0E8E-8EF2-2153-7C58-86D890794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6" name="Ovaal 6955">
                      <a:extLst>
                        <a:ext uri="{FF2B5EF4-FFF2-40B4-BE49-F238E27FC236}">
                          <a16:creationId xmlns:a16="http://schemas.microsoft.com/office/drawing/2014/main" id="{D4CE5F20-F518-8E85-AAAA-08449791C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7" name="Ovaal 6956">
                      <a:extLst>
                        <a:ext uri="{FF2B5EF4-FFF2-40B4-BE49-F238E27FC236}">
                          <a16:creationId xmlns:a16="http://schemas.microsoft.com/office/drawing/2014/main" id="{5B92D39B-72CB-5D4E-D0E5-406F2272E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8" name="Ovaal 6957">
                      <a:extLst>
                        <a:ext uri="{FF2B5EF4-FFF2-40B4-BE49-F238E27FC236}">
                          <a16:creationId xmlns:a16="http://schemas.microsoft.com/office/drawing/2014/main" id="{F200558B-914B-79C5-7B4B-A14E71D11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48" name="Groep 6947">
                    <a:extLst>
                      <a:ext uri="{FF2B5EF4-FFF2-40B4-BE49-F238E27FC236}">
                        <a16:creationId xmlns:a16="http://schemas.microsoft.com/office/drawing/2014/main" id="{BC2DDA12-A4A4-3018-1973-1C96CBC2E1A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9" name="Ovaal 6948">
                      <a:extLst>
                        <a:ext uri="{FF2B5EF4-FFF2-40B4-BE49-F238E27FC236}">
                          <a16:creationId xmlns:a16="http://schemas.microsoft.com/office/drawing/2014/main" id="{7473171F-F625-EC3E-DF81-A61675035C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0" name="Ovaal 6949">
                      <a:extLst>
                        <a:ext uri="{FF2B5EF4-FFF2-40B4-BE49-F238E27FC236}">
                          <a16:creationId xmlns:a16="http://schemas.microsoft.com/office/drawing/2014/main" id="{C2122F6A-88ED-CFBA-F2B0-43B2B63DA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1" name="Ovaal 6950">
                      <a:extLst>
                        <a:ext uri="{FF2B5EF4-FFF2-40B4-BE49-F238E27FC236}">
                          <a16:creationId xmlns:a16="http://schemas.microsoft.com/office/drawing/2014/main" id="{5695EB87-03B9-545C-11AE-5F46A0DE2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2" name="Ovaal 6951">
                      <a:extLst>
                        <a:ext uri="{FF2B5EF4-FFF2-40B4-BE49-F238E27FC236}">
                          <a16:creationId xmlns:a16="http://schemas.microsoft.com/office/drawing/2014/main" id="{6B0D37D4-E175-2E4E-04BA-994A5480D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3" name="Ovaal 6952">
                      <a:extLst>
                        <a:ext uri="{FF2B5EF4-FFF2-40B4-BE49-F238E27FC236}">
                          <a16:creationId xmlns:a16="http://schemas.microsoft.com/office/drawing/2014/main" id="{A73649CA-4273-542E-7AF2-94045A517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6" name="Groep 6855">
                  <a:extLst>
                    <a:ext uri="{FF2B5EF4-FFF2-40B4-BE49-F238E27FC236}">
                      <a16:creationId xmlns:a16="http://schemas.microsoft.com/office/drawing/2014/main" id="{48BBEED1-8A14-9B25-85B9-375401F6F16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35" name="Groep 6934">
                    <a:extLst>
                      <a:ext uri="{FF2B5EF4-FFF2-40B4-BE49-F238E27FC236}">
                        <a16:creationId xmlns:a16="http://schemas.microsoft.com/office/drawing/2014/main" id="{3D8D8C2B-50E6-9F66-99AE-D62D743BC8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42" name="Ovaal 6941">
                      <a:extLst>
                        <a:ext uri="{FF2B5EF4-FFF2-40B4-BE49-F238E27FC236}">
                          <a16:creationId xmlns:a16="http://schemas.microsoft.com/office/drawing/2014/main" id="{AB634F84-6B5F-713C-8518-9C25A5047A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3" name="Ovaal 6942">
                      <a:extLst>
                        <a:ext uri="{FF2B5EF4-FFF2-40B4-BE49-F238E27FC236}">
                          <a16:creationId xmlns:a16="http://schemas.microsoft.com/office/drawing/2014/main" id="{7D9A6D08-7002-F098-24D4-6E9DE9731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4" name="Ovaal 6943">
                      <a:extLst>
                        <a:ext uri="{FF2B5EF4-FFF2-40B4-BE49-F238E27FC236}">
                          <a16:creationId xmlns:a16="http://schemas.microsoft.com/office/drawing/2014/main" id="{6F84132E-A398-9DE0-E9AA-C8FAB36AB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5" name="Ovaal 6944">
                      <a:extLst>
                        <a:ext uri="{FF2B5EF4-FFF2-40B4-BE49-F238E27FC236}">
                          <a16:creationId xmlns:a16="http://schemas.microsoft.com/office/drawing/2014/main" id="{D4BD0672-2FCE-B7E3-F509-CF9DE82AB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6" name="Ovaal 6945">
                      <a:extLst>
                        <a:ext uri="{FF2B5EF4-FFF2-40B4-BE49-F238E27FC236}">
                          <a16:creationId xmlns:a16="http://schemas.microsoft.com/office/drawing/2014/main" id="{B67D1CDD-34C3-4707-2044-F8BCDCFC7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36" name="Groep 6935">
                    <a:extLst>
                      <a:ext uri="{FF2B5EF4-FFF2-40B4-BE49-F238E27FC236}">
                        <a16:creationId xmlns:a16="http://schemas.microsoft.com/office/drawing/2014/main" id="{CE58E78B-69DE-D81D-26EC-43B3DEE3D4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37" name="Ovaal 6936">
                      <a:extLst>
                        <a:ext uri="{FF2B5EF4-FFF2-40B4-BE49-F238E27FC236}">
                          <a16:creationId xmlns:a16="http://schemas.microsoft.com/office/drawing/2014/main" id="{50B88AFD-FCA9-A8E1-6F6D-F1AE61ABD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8" name="Ovaal 6937">
                      <a:extLst>
                        <a:ext uri="{FF2B5EF4-FFF2-40B4-BE49-F238E27FC236}">
                          <a16:creationId xmlns:a16="http://schemas.microsoft.com/office/drawing/2014/main" id="{4E3712E1-B55A-7571-8A7C-E653DD2BE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9" name="Ovaal 6938">
                      <a:extLst>
                        <a:ext uri="{FF2B5EF4-FFF2-40B4-BE49-F238E27FC236}">
                          <a16:creationId xmlns:a16="http://schemas.microsoft.com/office/drawing/2014/main" id="{04F5B341-0F97-8F98-502D-06ABE50BD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0" name="Ovaal 6939">
                      <a:extLst>
                        <a:ext uri="{FF2B5EF4-FFF2-40B4-BE49-F238E27FC236}">
                          <a16:creationId xmlns:a16="http://schemas.microsoft.com/office/drawing/2014/main" id="{AC958176-2423-CCFF-B8B7-BE3697E8F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1" name="Ovaal 6940">
                      <a:extLst>
                        <a:ext uri="{FF2B5EF4-FFF2-40B4-BE49-F238E27FC236}">
                          <a16:creationId xmlns:a16="http://schemas.microsoft.com/office/drawing/2014/main" id="{72AD25DF-3AD3-E2F9-89F3-97AB12D28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7" name="Groep 6856">
                  <a:extLst>
                    <a:ext uri="{FF2B5EF4-FFF2-40B4-BE49-F238E27FC236}">
                      <a16:creationId xmlns:a16="http://schemas.microsoft.com/office/drawing/2014/main" id="{B815B721-B1CE-E1E4-01A3-D5BDC676E68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23" name="Groep 6922">
                    <a:extLst>
                      <a:ext uri="{FF2B5EF4-FFF2-40B4-BE49-F238E27FC236}">
                        <a16:creationId xmlns:a16="http://schemas.microsoft.com/office/drawing/2014/main" id="{4169F692-2B43-7B86-8438-F090EEDA02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30" name="Ovaal 6929">
                      <a:extLst>
                        <a:ext uri="{FF2B5EF4-FFF2-40B4-BE49-F238E27FC236}">
                          <a16:creationId xmlns:a16="http://schemas.microsoft.com/office/drawing/2014/main" id="{F1CBD66F-99F5-14F8-DD39-F9AD38865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1" name="Ovaal 6930">
                      <a:extLst>
                        <a:ext uri="{FF2B5EF4-FFF2-40B4-BE49-F238E27FC236}">
                          <a16:creationId xmlns:a16="http://schemas.microsoft.com/office/drawing/2014/main" id="{635504CA-2CE2-7A32-2A2A-AE719543C3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2" name="Ovaal 6931">
                      <a:extLst>
                        <a:ext uri="{FF2B5EF4-FFF2-40B4-BE49-F238E27FC236}">
                          <a16:creationId xmlns:a16="http://schemas.microsoft.com/office/drawing/2014/main" id="{3FDC5320-636D-6403-CF87-4E3AD4690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3" name="Ovaal 6932">
                      <a:extLst>
                        <a:ext uri="{FF2B5EF4-FFF2-40B4-BE49-F238E27FC236}">
                          <a16:creationId xmlns:a16="http://schemas.microsoft.com/office/drawing/2014/main" id="{B6EA33C8-DEEE-F826-6AA9-E5DF3F0E7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4" name="Ovaal 6933">
                      <a:extLst>
                        <a:ext uri="{FF2B5EF4-FFF2-40B4-BE49-F238E27FC236}">
                          <a16:creationId xmlns:a16="http://schemas.microsoft.com/office/drawing/2014/main" id="{56B76A61-1CD1-DD00-EC91-EC30E3AA9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24" name="Groep 6923">
                    <a:extLst>
                      <a:ext uri="{FF2B5EF4-FFF2-40B4-BE49-F238E27FC236}">
                        <a16:creationId xmlns:a16="http://schemas.microsoft.com/office/drawing/2014/main" id="{3501667D-E668-ADA1-306F-13505E1CA3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25" name="Ovaal 6924">
                      <a:extLst>
                        <a:ext uri="{FF2B5EF4-FFF2-40B4-BE49-F238E27FC236}">
                          <a16:creationId xmlns:a16="http://schemas.microsoft.com/office/drawing/2014/main" id="{4D2C8C8C-BD78-DFB1-A999-74DAC55D8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6" name="Ovaal 6925">
                      <a:extLst>
                        <a:ext uri="{FF2B5EF4-FFF2-40B4-BE49-F238E27FC236}">
                          <a16:creationId xmlns:a16="http://schemas.microsoft.com/office/drawing/2014/main" id="{8FB9C68E-65A9-8B26-31BD-974EDD1D30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7" name="Ovaal 6926">
                      <a:extLst>
                        <a:ext uri="{FF2B5EF4-FFF2-40B4-BE49-F238E27FC236}">
                          <a16:creationId xmlns:a16="http://schemas.microsoft.com/office/drawing/2014/main" id="{EA287D87-D061-7220-A3FD-6D9AE4B538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8" name="Ovaal 6927">
                      <a:extLst>
                        <a:ext uri="{FF2B5EF4-FFF2-40B4-BE49-F238E27FC236}">
                          <a16:creationId xmlns:a16="http://schemas.microsoft.com/office/drawing/2014/main" id="{84991E87-F720-87B8-E828-F718E035B2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9" name="Ovaal 6928">
                      <a:extLst>
                        <a:ext uri="{FF2B5EF4-FFF2-40B4-BE49-F238E27FC236}">
                          <a16:creationId xmlns:a16="http://schemas.microsoft.com/office/drawing/2014/main" id="{39719E17-BAC5-68C0-ACB6-BD1B5EBD7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8" name="Groep 6857">
                  <a:extLst>
                    <a:ext uri="{FF2B5EF4-FFF2-40B4-BE49-F238E27FC236}">
                      <a16:creationId xmlns:a16="http://schemas.microsoft.com/office/drawing/2014/main" id="{E437162C-69E1-FBB0-C3D0-D3080A605B66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11" name="Groep 6910">
                    <a:extLst>
                      <a:ext uri="{FF2B5EF4-FFF2-40B4-BE49-F238E27FC236}">
                        <a16:creationId xmlns:a16="http://schemas.microsoft.com/office/drawing/2014/main" id="{0D19D798-77A4-1E62-263D-8B5E0DA29A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8" name="Ovaal 6917">
                      <a:extLst>
                        <a:ext uri="{FF2B5EF4-FFF2-40B4-BE49-F238E27FC236}">
                          <a16:creationId xmlns:a16="http://schemas.microsoft.com/office/drawing/2014/main" id="{40EF9561-C599-3D5F-6C30-7E0D74EE37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9" name="Ovaal 6918">
                      <a:extLst>
                        <a:ext uri="{FF2B5EF4-FFF2-40B4-BE49-F238E27FC236}">
                          <a16:creationId xmlns:a16="http://schemas.microsoft.com/office/drawing/2014/main" id="{1A72F15F-3AE2-62B9-7DF4-DE9835F33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0" name="Ovaal 6919">
                      <a:extLst>
                        <a:ext uri="{FF2B5EF4-FFF2-40B4-BE49-F238E27FC236}">
                          <a16:creationId xmlns:a16="http://schemas.microsoft.com/office/drawing/2014/main" id="{84B99CCB-7A3A-3CF2-EB8E-B541237716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1" name="Ovaal 6920">
                      <a:extLst>
                        <a:ext uri="{FF2B5EF4-FFF2-40B4-BE49-F238E27FC236}">
                          <a16:creationId xmlns:a16="http://schemas.microsoft.com/office/drawing/2014/main" id="{615212F2-5ED3-30B1-0E9F-521D87F17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2" name="Ovaal 6921">
                      <a:extLst>
                        <a:ext uri="{FF2B5EF4-FFF2-40B4-BE49-F238E27FC236}">
                          <a16:creationId xmlns:a16="http://schemas.microsoft.com/office/drawing/2014/main" id="{B75414E2-6851-2674-2BA9-95375FFAA2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12" name="Groep 6911">
                    <a:extLst>
                      <a:ext uri="{FF2B5EF4-FFF2-40B4-BE49-F238E27FC236}">
                        <a16:creationId xmlns:a16="http://schemas.microsoft.com/office/drawing/2014/main" id="{4175381F-A229-7E01-37CF-FDAC794EACB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3" name="Ovaal 6912">
                      <a:extLst>
                        <a:ext uri="{FF2B5EF4-FFF2-40B4-BE49-F238E27FC236}">
                          <a16:creationId xmlns:a16="http://schemas.microsoft.com/office/drawing/2014/main" id="{E32018C3-57D4-CD30-A88A-BC0756EAF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4" name="Ovaal 6913">
                      <a:extLst>
                        <a:ext uri="{FF2B5EF4-FFF2-40B4-BE49-F238E27FC236}">
                          <a16:creationId xmlns:a16="http://schemas.microsoft.com/office/drawing/2014/main" id="{1CEB6D24-AE02-8B45-072F-C142CF3AB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5" name="Ovaal 6914">
                      <a:extLst>
                        <a:ext uri="{FF2B5EF4-FFF2-40B4-BE49-F238E27FC236}">
                          <a16:creationId xmlns:a16="http://schemas.microsoft.com/office/drawing/2014/main" id="{443CDAB3-67CE-14BE-F056-8B178202F3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6" name="Ovaal 6915">
                      <a:extLst>
                        <a:ext uri="{FF2B5EF4-FFF2-40B4-BE49-F238E27FC236}">
                          <a16:creationId xmlns:a16="http://schemas.microsoft.com/office/drawing/2014/main" id="{75A3613C-802B-2B66-C0DD-BA21CEC73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7" name="Ovaal 6916">
                      <a:extLst>
                        <a:ext uri="{FF2B5EF4-FFF2-40B4-BE49-F238E27FC236}">
                          <a16:creationId xmlns:a16="http://schemas.microsoft.com/office/drawing/2014/main" id="{A791F5D9-0DBC-71BF-C333-342B29ECE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59" name="Groep 6858">
                  <a:extLst>
                    <a:ext uri="{FF2B5EF4-FFF2-40B4-BE49-F238E27FC236}">
                      <a16:creationId xmlns:a16="http://schemas.microsoft.com/office/drawing/2014/main" id="{D080629E-9AE9-D3E7-354A-D4A6C01957FF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99" name="Groep 6898">
                    <a:extLst>
                      <a:ext uri="{FF2B5EF4-FFF2-40B4-BE49-F238E27FC236}">
                        <a16:creationId xmlns:a16="http://schemas.microsoft.com/office/drawing/2014/main" id="{E6B7275B-2198-16CF-389F-32FFFB2D974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06" name="Ovaal 6905">
                      <a:extLst>
                        <a:ext uri="{FF2B5EF4-FFF2-40B4-BE49-F238E27FC236}">
                          <a16:creationId xmlns:a16="http://schemas.microsoft.com/office/drawing/2014/main" id="{23397194-3F9C-26A3-3C9E-81AB12FAA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7" name="Ovaal 6906">
                      <a:extLst>
                        <a:ext uri="{FF2B5EF4-FFF2-40B4-BE49-F238E27FC236}">
                          <a16:creationId xmlns:a16="http://schemas.microsoft.com/office/drawing/2014/main" id="{C013D044-62F8-0178-3D18-4562A20509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8" name="Ovaal 6907">
                      <a:extLst>
                        <a:ext uri="{FF2B5EF4-FFF2-40B4-BE49-F238E27FC236}">
                          <a16:creationId xmlns:a16="http://schemas.microsoft.com/office/drawing/2014/main" id="{AF065AD8-6E4E-621D-8F2C-1945C9D34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9" name="Ovaal 6908">
                      <a:extLst>
                        <a:ext uri="{FF2B5EF4-FFF2-40B4-BE49-F238E27FC236}">
                          <a16:creationId xmlns:a16="http://schemas.microsoft.com/office/drawing/2014/main" id="{A36AA85B-A9CD-05F7-7ED7-DB9E37EFF2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10" name="Ovaal 6909">
                      <a:extLst>
                        <a:ext uri="{FF2B5EF4-FFF2-40B4-BE49-F238E27FC236}">
                          <a16:creationId xmlns:a16="http://schemas.microsoft.com/office/drawing/2014/main" id="{FA5CB658-AA13-830C-ADD8-E7E8CE3DF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00" name="Groep 6899">
                    <a:extLst>
                      <a:ext uri="{FF2B5EF4-FFF2-40B4-BE49-F238E27FC236}">
                        <a16:creationId xmlns:a16="http://schemas.microsoft.com/office/drawing/2014/main" id="{1157B3E4-B59F-103C-F4E6-29A97A349F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01" name="Ovaal 6900">
                      <a:extLst>
                        <a:ext uri="{FF2B5EF4-FFF2-40B4-BE49-F238E27FC236}">
                          <a16:creationId xmlns:a16="http://schemas.microsoft.com/office/drawing/2014/main" id="{F05CA074-41D7-E6CB-EFB6-FCCE4D5EAB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2" name="Ovaal 6901">
                      <a:extLst>
                        <a:ext uri="{FF2B5EF4-FFF2-40B4-BE49-F238E27FC236}">
                          <a16:creationId xmlns:a16="http://schemas.microsoft.com/office/drawing/2014/main" id="{74FFDA06-B05B-4392-2D8B-197F41898D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3" name="Ovaal 6902">
                      <a:extLst>
                        <a:ext uri="{FF2B5EF4-FFF2-40B4-BE49-F238E27FC236}">
                          <a16:creationId xmlns:a16="http://schemas.microsoft.com/office/drawing/2014/main" id="{5C975D0C-5039-77D0-2596-72D1351FB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4" name="Ovaal 6903">
                      <a:extLst>
                        <a:ext uri="{FF2B5EF4-FFF2-40B4-BE49-F238E27FC236}">
                          <a16:creationId xmlns:a16="http://schemas.microsoft.com/office/drawing/2014/main" id="{88812AD6-88F4-E1E5-D039-6A92A096FA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5" name="Ovaal 6904">
                      <a:extLst>
                        <a:ext uri="{FF2B5EF4-FFF2-40B4-BE49-F238E27FC236}">
                          <a16:creationId xmlns:a16="http://schemas.microsoft.com/office/drawing/2014/main" id="{6A861321-219C-58A2-024B-8BBF16A17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0" name="Groep 6859">
                  <a:extLst>
                    <a:ext uri="{FF2B5EF4-FFF2-40B4-BE49-F238E27FC236}">
                      <a16:creationId xmlns:a16="http://schemas.microsoft.com/office/drawing/2014/main" id="{22B15EA3-940E-CD7A-7D4D-6DCCF9765D4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87" name="Groep 6886">
                    <a:extLst>
                      <a:ext uri="{FF2B5EF4-FFF2-40B4-BE49-F238E27FC236}">
                        <a16:creationId xmlns:a16="http://schemas.microsoft.com/office/drawing/2014/main" id="{97F83142-0DC2-3178-22EE-AFBB339E48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94" name="Ovaal 6893">
                      <a:extLst>
                        <a:ext uri="{FF2B5EF4-FFF2-40B4-BE49-F238E27FC236}">
                          <a16:creationId xmlns:a16="http://schemas.microsoft.com/office/drawing/2014/main" id="{3F15C6FC-7731-061A-E45B-5F68BEF8A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5" name="Ovaal 6894">
                      <a:extLst>
                        <a:ext uri="{FF2B5EF4-FFF2-40B4-BE49-F238E27FC236}">
                          <a16:creationId xmlns:a16="http://schemas.microsoft.com/office/drawing/2014/main" id="{E0D0FA56-7855-B251-8923-17972C008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6" name="Ovaal 6895">
                      <a:extLst>
                        <a:ext uri="{FF2B5EF4-FFF2-40B4-BE49-F238E27FC236}">
                          <a16:creationId xmlns:a16="http://schemas.microsoft.com/office/drawing/2014/main" id="{DD573087-42B7-9BBF-92DA-5CB24E921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7" name="Ovaal 6896">
                      <a:extLst>
                        <a:ext uri="{FF2B5EF4-FFF2-40B4-BE49-F238E27FC236}">
                          <a16:creationId xmlns:a16="http://schemas.microsoft.com/office/drawing/2014/main" id="{FFF5FBAC-79A8-8962-0FF6-B7BABCC03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8" name="Ovaal 6897">
                      <a:extLst>
                        <a:ext uri="{FF2B5EF4-FFF2-40B4-BE49-F238E27FC236}">
                          <a16:creationId xmlns:a16="http://schemas.microsoft.com/office/drawing/2014/main" id="{B0D3E730-42B6-8064-81B1-A01BB906A3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88" name="Groep 6887">
                    <a:extLst>
                      <a:ext uri="{FF2B5EF4-FFF2-40B4-BE49-F238E27FC236}">
                        <a16:creationId xmlns:a16="http://schemas.microsoft.com/office/drawing/2014/main" id="{80292795-5921-30F2-7345-24AD8480E6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89" name="Ovaal 6888">
                      <a:extLst>
                        <a:ext uri="{FF2B5EF4-FFF2-40B4-BE49-F238E27FC236}">
                          <a16:creationId xmlns:a16="http://schemas.microsoft.com/office/drawing/2014/main" id="{4CE7E262-9DFB-F08D-563D-C0B05FBB5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0" name="Ovaal 6889">
                      <a:extLst>
                        <a:ext uri="{FF2B5EF4-FFF2-40B4-BE49-F238E27FC236}">
                          <a16:creationId xmlns:a16="http://schemas.microsoft.com/office/drawing/2014/main" id="{3FACE41F-10FB-04D2-F288-531733FAC1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1" name="Ovaal 6890">
                      <a:extLst>
                        <a:ext uri="{FF2B5EF4-FFF2-40B4-BE49-F238E27FC236}">
                          <a16:creationId xmlns:a16="http://schemas.microsoft.com/office/drawing/2014/main" id="{5AA1007C-B9E8-6E8F-4BC7-1967C2633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2" name="Ovaal 6891">
                      <a:extLst>
                        <a:ext uri="{FF2B5EF4-FFF2-40B4-BE49-F238E27FC236}">
                          <a16:creationId xmlns:a16="http://schemas.microsoft.com/office/drawing/2014/main" id="{F192AF90-06F3-210C-4F13-A839CEC8B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3" name="Ovaal 6892">
                      <a:extLst>
                        <a:ext uri="{FF2B5EF4-FFF2-40B4-BE49-F238E27FC236}">
                          <a16:creationId xmlns:a16="http://schemas.microsoft.com/office/drawing/2014/main" id="{C5D53A74-C77D-3764-1A1B-A38D9D0B4F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1" name="Groep 6860">
                  <a:extLst>
                    <a:ext uri="{FF2B5EF4-FFF2-40B4-BE49-F238E27FC236}">
                      <a16:creationId xmlns:a16="http://schemas.microsoft.com/office/drawing/2014/main" id="{1AC01E16-3746-6025-3588-4DDD114BF99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75" name="Groep 6874">
                    <a:extLst>
                      <a:ext uri="{FF2B5EF4-FFF2-40B4-BE49-F238E27FC236}">
                        <a16:creationId xmlns:a16="http://schemas.microsoft.com/office/drawing/2014/main" id="{76091FA9-0CA0-0C23-DB9F-A20FA24ACE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82" name="Ovaal 6881">
                      <a:extLst>
                        <a:ext uri="{FF2B5EF4-FFF2-40B4-BE49-F238E27FC236}">
                          <a16:creationId xmlns:a16="http://schemas.microsoft.com/office/drawing/2014/main" id="{E2CC5F04-2833-9C72-CCD7-F46C20C5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3" name="Ovaal 6882">
                      <a:extLst>
                        <a:ext uri="{FF2B5EF4-FFF2-40B4-BE49-F238E27FC236}">
                          <a16:creationId xmlns:a16="http://schemas.microsoft.com/office/drawing/2014/main" id="{E7C0BA06-DF87-F6D1-2179-C5569DB2B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4" name="Ovaal 6883">
                      <a:extLst>
                        <a:ext uri="{FF2B5EF4-FFF2-40B4-BE49-F238E27FC236}">
                          <a16:creationId xmlns:a16="http://schemas.microsoft.com/office/drawing/2014/main" id="{EB10BA46-23A0-6116-21FC-812102E74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5" name="Ovaal 6884">
                      <a:extLst>
                        <a:ext uri="{FF2B5EF4-FFF2-40B4-BE49-F238E27FC236}">
                          <a16:creationId xmlns:a16="http://schemas.microsoft.com/office/drawing/2014/main" id="{CF4FDA17-614F-DD71-A508-422648121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6" name="Ovaal 6885">
                      <a:extLst>
                        <a:ext uri="{FF2B5EF4-FFF2-40B4-BE49-F238E27FC236}">
                          <a16:creationId xmlns:a16="http://schemas.microsoft.com/office/drawing/2014/main" id="{03E06C6A-0FF0-852D-7ADA-285B9ADAA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76" name="Groep 6875">
                    <a:extLst>
                      <a:ext uri="{FF2B5EF4-FFF2-40B4-BE49-F238E27FC236}">
                        <a16:creationId xmlns:a16="http://schemas.microsoft.com/office/drawing/2014/main" id="{B69B7026-6B6B-CCB9-AC34-D763A989B27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7" name="Ovaal 6876">
                      <a:extLst>
                        <a:ext uri="{FF2B5EF4-FFF2-40B4-BE49-F238E27FC236}">
                          <a16:creationId xmlns:a16="http://schemas.microsoft.com/office/drawing/2014/main" id="{779C57E9-0FA3-69EA-0B90-4DF0141EF5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8" name="Ovaal 6877">
                      <a:extLst>
                        <a:ext uri="{FF2B5EF4-FFF2-40B4-BE49-F238E27FC236}">
                          <a16:creationId xmlns:a16="http://schemas.microsoft.com/office/drawing/2014/main" id="{44C0BA2D-DEBB-A2EE-74AF-BA77690A5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9" name="Ovaal 6878">
                      <a:extLst>
                        <a:ext uri="{FF2B5EF4-FFF2-40B4-BE49-F238E27FC236}">
                          <a16:creationId xmlns:a16="http://schemas.microsoft.com/office/drawing/2014/main" id="{FD113345-F72A-22CE-EC7D-1B2EB6F2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0" name="Ovaal 6879">
                      <a:extLst>
                        <a:ext uri="{FF2B5EF4-FFF2-40B4-BE49-F238E27FC236}">
                          <a16:creationId xmlns:a16="http://schemas.microsoft.com/office/drawing/2014/main" id="{E70C0B95-36A2-3152-821B-51077D8AB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1" name="Ovaal 6880">
                      <a:extLst>
                        <a:ext uri="{FF2B5EF4-FFF2-40B4-BE49-F238E27FC236}">
                          <a16:creationId xmlns:a16="http://schemas.microsoft.com/office/drawing/2014/main" id="{84151115-354B-D099-3043-016E24B11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862" name="Groep 6861">
                  <a:extLst>
                    <a:ext uri="{FF2B5EF4-FFF2-40B4-BE49-F238E27FC236}">
                      <a16:creationId xmlns:a16="http://schemas.microsoft.com/office/drawing/2014/main" id="{2B35233C-4633-EEBB-0C07-FA28227E381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63" name="Groep 6862">
                    <a:extLst>
                      <a:ext uri="{FF2B5EF4-FFF2-40B4-BE49-F238E27FC236}">
                        <a16:creationId xmlns:a16="http://schemas.microsoft.com/office/drawing/2014/main" id="{A011CC3B-06F6-B657-B2D6-30BA6D956B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70" name="Ovaal 6869">
                      <a:extLst>
                        <a:ext uri="{FF2B5EF4-FFF2-40B4-BE49-F238E27FC236}">
                          <a16:creationId xmlns:a16="http://schemas.microsoft.com/office/drawing/2014/main" id="{F6964103-AAAC-0C9C-5A33-41CFFCA4C6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1" name="Ovaal 6870">
                      <a:extLst>
                        <a:ext uri="{FF2B5EF4-FFF2-40B4-BE49-F238E27FC236}">
                          <a16:creationId xmlns:a16="http://schemas.microsoft.com/office/drawing/2014/main" id="{DDB9C4D4-46DA-89A2-C07A-FBA651262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2" name="Ovaal 6871">
                      <a:extLst>
                        <a:ext uri="{FF2B5EF4-FFF2-40B4-BE49-F238E27FC236}">
                          <a16:creationId xmlns:a16="http://schemas.microsoft.com/office/drawing/2014/main" id="{F80169DD-942B-050A-297C-EB8741D8C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3" name="Ovaal 6872">
                      <a:extLst>
                        <a:ext uri="{FF2B5EF4-FFF2-40B4-BE49-F238E27FC236}">
                          <a16:creationId xmlns:a16="http://schemas.microsoft.com/office/drawing/2014/main" id="{0DE75DBA-368F-A0FB-6DF5-4A43AA98F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4" name="Ovaal 6873">
                      <a:extLst>
                        <a:ext uri="{FF2B5EF4-FFF2-40B4-BE49-F238E27FC236}">
                          <a16:creationId xmlns:a16="http://schemas.microsoft.com/office/drawing/2014/main" id="{8B85AB5C-45D7-F279-C5A0-0D04AC95C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64" name="Groep 6863">
                    <a:extLst>
                      <a:ext uri="{FF2B5EF4-FFF2-40B4-BE49-F238E27FC236}">
                        <a16:creationId xmlns:a16="http://schemas.microsoft.com/office/drawing/2014/main" id="{CA7EBE4C-24AC-7AA2-70DC-7FCDCEDF71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65" name="Ovaal 6864">
                      <a:extLst>
                        <a:ext uri="{FF2B5EF4-FFF2-40B4-BE49-F238E27FC236}">
                          <a16:creationId xmlns:a16="http://schemas.microsoft.com/office/drawing/2014/main" id="{BEEA36D8-8B34-A1EC-8B12-8FFA19300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6" name="Ovaal 6865">
                      <a:extLst>
                        <a:ext uri="{FF2B5EF4-FFF2-40B4-BE49-F238E27FC236}">
                          <a16:creationId xmlns:a16="http://schemas.microsoft.com/office/drawing/2014/main" id="{85959558-1B8C-F105-A0B9-F789853285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7" name="Ovaal 6866">
                      <a:extLst>
                        <a:ext uri="{FF2B5EF4-FFF2-40B4-BE49-F238E27FC236}">
                          <a16:creationId xmlns:a16="http://schemas.microsoft.com/office/drawing/2014/main" id="{938AFEB0-963D-82D1-FC59-7E4E068DF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8" name="Ovaal 6867">
                      <a:extLst>
                        <a:ext uri="{FF2B5EF4-FFF2-40B4-BE49-F238E27FC236}">
                          <a16:creationId xmlns:a16="http://schemas.microsoft.com/office/drawing/2014/main" id="{137FEDFD-8B13-E197-9E22-DA8CB1AFA1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69" name="Ovaal 6868">
                      <a:extLst>
                        <a:ext uri="{FF2B5EF4-FFF2-40B4-BE49-F238E27FC236}">
                          <a16:creationId xmlns:a16="http://schemas.microsoft.com/office/drawing/2014/main" id="{8F2512F8-47AD-91EC-B100-E08DA7D74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6750" name="Groep 6749">
                <a:extLst>
                  <a:ext uri="{FF2B5EF4-FFF2-40B4-BE49-F238E27FC236}">
                    <a16:creationId xmlns:a16="http://schemas.microsoft.com/office/drawing/2014/main" id="{78B8C24D-45D6-06AF-1884-6509768A15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751" name="Groep 6750">
                  <a:extLst>
                    <a:ext uri="{FF2B5EF4-FFF2-40B4-BE49-F238E27FC236}">
                      <a16:creationId xmlns:a16="http://schemas.microsoft.com/office/drawing/2014/main" id="{B0426669-ED02-6B81-C7D1-3B5A585C9F0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43" name="Groep 6842">
                    <a:extLst>
                      <a:ext uri="{FF2B5EF4-FFF2-40B4-BE49-F238E27FC236}">
                        <a16:creationId xmlns:a16="http://schemas.microsoft.com/office/drawing/2014/main" id="{B9752859-D506-3EBF-1AE6-1E2BE6B60B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50" name="Ovaal 6849">
                      <a:extLst>
                        <a:ext uri="{FF2B5EF4-FFF2-40B4-BE49-F238E27FC236}">
                          <a16:creationId xmlns:a16="http://schemas.microsoft.com/office/drawing/2014/main" id="{8E40B3A7-51E1-F5F8-B77D-03070E91C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1" name="Ovaal 6850">
                      <a:extLst>
                        <a:ext uri="{FF2B5EF4-FFF2-40B4-BE49-F238E27FC236}">
                          <a16:creationId xmlns:a16="http://schemas.microsoft.com/office/drawing/2014/main" id="{74981501-246F-F528-4BD2-B813B9A4D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2" name="Ovaal 6851">
                      <a:extLst>
                        <a:ext uri="{FF2B5EF4-FFF2-40B4-BE49-F238E27FC236}">
                          <a16:creationId xmlns:a16="http://schemas.microsoft.com/office/drawing/2014/main" id="{772AF8F1-BBBD-B869-9643-FAF32A87D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3" name="Ovaal 6852">
                      <a:extLst>
                        <a:ext uri="{FF2B5EF4-FFF2-40B4-BE49-F238E27FC236}">
                          <a16:creationId xmlns:a16="http://schemas.microsoft.com/office/drawing/2014/main" id="{542315F1-2920-2735-FA7B-81312B65E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54" name="Ovaal 6853">
                      <a:extLst>
                        <a:ext uri="{FF2B5EF4-FFF2-40B4-BE49-F238E27FC236}">
                          <a16:creationId xmlns:a16="http://schemas.microsoft.com/office/drawing/2014/main" id="{6BF41854-E047-73C6-5B52-60B960FCC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44" name="Groep 6843">
                    <a:extLst>
                      <a:ext uri="{FF2B5EF4-FFF2-40B4-BE49-F238E27FC236}">
                        <a16:creationId xmlns:a16="http://schemas.microsoft.com/office/drawing/2014/main" id="{78045C8D-C4F0-58A0-52FF-361B5F1105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45" name="Ovaal 6844">
                      <a:extLst>
                        <a:ext uri="{FF2B5EF4-FFF2-40B4-BE49-F238E27FC236}">
                          <a16:creationId xmlns:a16="http://schemas.microsoft.com/office/drawing/2014/main" id="{843FC1A2-3BC6-3029-6124-53217E96D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6" name="Ovaal 6845">
                      <a:extLst>
                        <a:ext uri="{FF2B5EF4-FFF2-40B4-BE49-F238E27FC236}">
                          <a16:creationId xmlns:a16="http://schemas.microsoft.com/office/drawing/2014/main" id="{DDD50A3A-3B28-5C40-453E-1980A2ED7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7" name="Ovaal 6846">
                      <a:extLst>
                        <a:ext uri="{FF2B5EF4-FFF2-40B4-BE49-F238E27FC236}">
                          <a16:creationId xmlns:a16="http://schemas.microsoft.com/office/drawing/2014/main" id="{B64E76EB-890C-E331-F3E5-6C0534C144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8" name="Ovaal 6847">
                      <a:extLst>
                        <a:ext uri="{FF2B5EF4-FFF2-40B4-BE49-F238E27FC236}">
                          <a16:creationId xmlns:a16="http://schemas.microsoft.com/office/drawing/2014/main" id="{C2A70064-E23A-9B7F-FB44-289F78338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9" name="Ovaal 6848">
                      <a:extLst>
                        <a:ext uri="{FF2B5EF4-FFF2-40B4-BE49-F238E27FC236}">
                          <a16:creationId xmlns:a16="http://schemas.microsoft.com/office/drawing/2014/main" id="{62FF4947-2B97-6A90-78E7-DCBEC9CAA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2" name="Groep 6751">
                  <a:extLst>
                    <a:ext uri="{FF2B5EF4-FFF2-40B4-BE49-F238E27FC236}">
                      <a16:creationId xmlns:a16="http://schemas.microsoft.com/office/drawing/2014/main" id="{80B3BE89-C615-06BB-7C14-61B57E159D9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31" name="Groep 6830">
                    <a:extLst>
                      <a:ext uri="{FF2B5EF4-FFF2-40B4-BE49-F238E27FC236}">
                        <a16:creationId xmlns:a16="http://schemas.microsoft.com/office/drawing/2014/main" id="{E1E0E0CD-699E-CC15-A9F3-4E10B41497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38" name="Ovaal 6837">
                      <a:extLst>
                        <a:ext uri="{FF2B5EF4-FFF2-40B4-BE49-F238E27FC236}">
                          <a16:creationId xmlns:a16="http://schemas.microsoft.com/office/drawing/2014/main" id="{85299827-C187-C4D4-EF87-D3CA6E25A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9" name="Ovaal 6838">
                      <a:extLst>
                        <a:ext uri="{FF2B5EF4-FFF2-40B4-BE49-F238E27FC236}">
                          <a16:creationId xmlns:a16="http://schemas.microsoft.com/office/drawing/2014/main" id="{67468E7A-7545-5F25-BF5A-DD6D1DA56B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0" name="Ovaal 6839">
                      <a:extLst>
                        <a:ext uri="{FF2B5EF4-FFF2-40B4-BE49-F238E27FC236}">
                          <a16:creationId xmlns:a16="http://schemas.microsoft.com/office/drawing/2014/main" id="{4EF9C9D3-AB10-94BD-16A6-7AFF6DDD7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1" name="Ovaal 6840">
                      <a:extLst>
                        <a:ext uri="{FF2B5EF4-FFF2-40B4-BE49-F238E27FC236}">
                          <a16:creationId xmlns:a16="http://schemas.microsoft.com/office/drawing/2014/main" id="{50AA9FDD-DC3F-B966-E840-BEE94643F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42" name="Ovaal 6841">
                      <a:extLst>
                        <a:ext uri="{FF2B5EF4-FFF2-40B4-BE49-F238E27FC236}">
                          <a16:creationId xmlns:a16="http://schemas.microsoft.com/office/drawing/2014/main" id="{2C8C00A3-A638-F30F-3EE6-27995A969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32" name="Groep 6831">
                    <a:extLst>
                      <a:ext uri="{FF2B5EF4-FFF2-40B4-BE49-F238E27FC236}">
                        <a16:creationId xmlns:a16="http://schemas.microsoft.com/office/drawing/2014/main" id="{032E97CE-5008-A774-C1ED-7D9E1F7140F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33" name="Ovaal 6832">
                      <a:extLst>
                        <a:ext uri="{FF2B5EF4-FFF2-40B4-BE49-F238E27FC236}">
                          <a16:creationId xmlns:a16="http://schemas.microsoft.com/office/drawing/2014/main" id="{11B91EE4-0C5E-8D77-4DA8-0AB7642EE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4" name="Ovaal 6833">
                      <a:extLst>
                        <a:ext uri="{FF2B5EF4-FFF2-40B4-BE49-F238E27FC236}">
                          <a16:creationId xmlns:a16="http://schemas.microsoft.com/office/drawing/2014/main" id="{56272AAD-AE03-624C-74DB-74539C163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5" name="Ovaal 6834">
                      <a:extLst>
                        <a:ext uri="{FF2B5EF4-FFF2-40B4-BE49-F238E27FC236}">
                          <a16:creationId xmlns:a16="http://schemas.microsoft.com/office/drawing/2014/main" id="{9E378FB0-8AF0-4BBC-FD04-4558662E9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6" name="Ovaal 6835">
                      <a:extLst>
                        <a:ext uri="{FF2B5EF4-FFF2-40B4-BE49-F238E27FC236}">
                          <a16:creationId xmlns:a16="http://schemas.microsoft.com/office/drawing/2014/main" id="{A5521150-5E49-B958-27E8-662DD812E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7" name="Ovaal 6836">
                      <a:extLst>
                        <a:ext uri="{FF2B5EF4-FFF2-40B4-BE49-F238E27FC236}">
                          <a16:creationId xmlns:a16="http://schemas.microsoft.com/office/drawing/2014/main" id="{237E9C16-8A23-1442-606F-837091E50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3" name="Groep 6752">
                  <a:extLst>
                    <a:ext uri="{FF2B5EF4-FFF2-40B4-BE49-F238E27FC236}">
                      <a16:creationId xmlns:a16="http://schemas.microsoft.com/office/drawing/2014/main" id="{A2D0C2CA-A320-8984-8FAA-E7C5D476E1A8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19" name="Groep 6818">
                    <a:extLst>
                      <a:ext uri="{FF2B5EF4-FFF2-40B4-BE49-F238E27FC236}">
                        <a16:creationId xmlns:a16="http://schemas.microsoft.com/office/drawing/2014/main" id="{12DB112B-675F-25F3-CABE-10556AFE63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26" name="Ovaal 6825">
                      <a:extLst>
                        <a:ext uri="{FF2B5EF4-FFF2-40B4-BE49-F238E27FC236}">
                          <a16:creationId xmlns:a16="http://schemas.microsoft.com/office/drawing/2014/main" id="{542D48EF-995F-E2DF-4020-D7D16965B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7" name="Ovaal 6826">
                      <a:extLst>
                        <a:ext uri="{FF2B5EF4-FFF2-40B4-BE49-F238E27FC236}">
                          <a16:creationId xmlns:a16="http://schemas.microsoft.com/office/drawing/2014/main" id="{00587A2F-E0CC-43E1-04A3-854D9F892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8" name="Ovaal 6827">
                      <a:extLst>
                        <a:ext uri="{FF2B5EF4-FFF2-40B4-BE49-F238E27FC236}">
                          <a16:creationId xmlns:a16="http://schemas.microsoft.com/office/drawing/2014/main" id="{BAFFC98D-6465-920E-54DC-EE7E50BA71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9" name="Ovaal 6828">
                      <a:extLst>
                        <a:ext uri="{FF2B5EF4-FFF2-40B4-BE49-F238E27FC236}">
                          <a16:creationId xmlns:a16="http://schemas.microsoft.com/office/drawing/2014/main" id="{AE848ECB-77B0-4804-AE59-4C8AB3609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0" name="Ovaal 6829">
                      <a:extLst>
                        <a:ext uri="{FF2B5EF4-FFF2-40B4-BE49-F238E27FC236}">
                          <a16:creationId xmlns:a16="http://schemas.microsoft.com/office/drawing/2014/main" id="{2EDADD16-AC6D-6347-0310-BFF02AD96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20" name="Groep 6819">
                    <a:extLst>
                      <a:ext uri="{FF2B5EF4-FFF2-40B4-BE49-F238E27FC236}">
                        <a16:creationId xmlns:a16="http://schemas.microsoft.com/office/drawing/2014/main" id="{E73BB6A1-7EB0-73E5-BDEC-27DAAD3D4B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21" name="Ovaal 6820">
                      <a:extLst>
                        <a:ext uri="{FF2B5EF4-FFF2-40B4-BE49-F238E27FC236}">
                          <a16:creationId xmlns:a16="http://schemas.microsoft.com/office/drawing/2014/main" id="{1597EC7C-0ABE-78FF-7F4D-C346AC32B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2" name="Ovaal 6821">
                      <a:extLst>
                        <a:ext uri="{FF2B5EF4-FFF2-40B4-BE49-F238E27FC236}">
                          <a16:creationId xmlns:a16="http://schemas.microsoft.com/office/drawing/2014/main" id="{C28AAD56-513B-87A9-27D0-CB54E8CB5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3" name="Ovaal 6822">
                      <a:extLst>
                        <a:ext uri="{FF2B5EF4-FFF2-40B4-BE49-F238E27FC236}">
                          <a16:creationId xmlns:a16="http://schemas.microsoft.com/office/drawing/2014/main" id="{99A13FEC-DD47-F9ED-8CDB-6F788604C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4" name="Ovaal 6823">
                      <a:extLst>
                        <a:ext uri="{FF2B5EF4-FFF2-40B4-BE49-F238E27FC236}">
                          <a16:creationId xmlns:a16="http://schemas.microsoft.com/office/drawing/2014/main" id="{93425CDF-B7CB-278A-0529-E6F45033E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5" name="Ovaal 6824">
                      <a:extLst>
                        <a:ext uri="{FF2B5EF4-FFF2-40B4-BE49-F238E27FC236}">
                          <a16:creationId xmlns:a16="http://schemas.microsoft.com/office/drawing/2014/main" id="{558DD8F1-8C7F-8277-22CB-E322E4ECED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4" name="Groep 6753">
                  <a:extLst>
                    <a:ext uri="{FF2B5EF4-FFF2-40B4-BE49-F238E27FC236}">
                      <a16:creationId xmlns:a16="http://schemas.microsoft.com/office/drawing/2014/main" id="{11C97E8E-F7E4-E93E-94B1-6D126189868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07" name="Groep 6806">
                    <a:extLst>
                      <a:ext uri="{FF2B5EF4-FFF2-40B4-BE49-F238E27FC236}">
                        <a16:creationId xmlns:a16="http://schemas.microsoft.com/office/drawing/2014/main" id="{BC20B003-4A2D-B347-C729-FB95FB0C27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14" name="Ovaal 6813">
                      <a:extLst>
                        <a:ext uri="{FF2B5EF4-FFF2-40B4-BE49-F238E27FC236}">
                          <a16:creationId xmlns:a16="http://schemas.microsoft.com/office/drawing/2014/main" id="{2275865E-BD4A-1B89-441A-6D69EB77E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5" name="Ovaal 6814">
                      <a:extLst>
                        <a:ext uri="{FF2B5EF4-FFF2-40B4-BE49-F238E27FC236}">
                          <a16:creationId xmlns:a16="http://schemas.microsoft.com/office/drawing/2014/main" id="{A3E5BF36-8C18-0926-56BE-9FBEA95E21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6" name="Ovaal 6815">
                      <a:extLst>
                        <a:ext uri="{FF2B5EF4-FFF2-40B4-BE49-F238E27FC236}">
                          <a16:creationId xmlns:a16="http://schemas.microsoft.com/office/drawing/2014/main" id="{27B48179-88A2-FB71-D607-7C9E46157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7" name="Ovaal 6816">
                      <a:extLst>
                        <a:ext uri="{FF2B5EF4-FFF2-40B4-BE49-F238E27FC236}">
                          <a16:creationId xmlns:a16="http://schemas.microsoft.com/office/drawing/2014/main" id="{D94AFE88-4B99-2386-7FF3-E60404762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8" name="Ovaal 6817">
                      <a:extLst>
                        <a:ext uri="{FF2B5EF4-FFF2-40B4-BE49-F238E27FC236}">
                          <a16:creationId xmlns:a16="http://schemas.microsoft.com/office/drawing/2014/main" id="{05E5BCE9-6AE0-B797-6C29-FAF90485F3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08" name="Groep 6807">
                    <a:extLst>
                      <a:ext uri="{FF2B5EF4-FFF2-40B4-BE49-F238E27FC236}">
                        <a16:creationId xmlns:a16="http://schemas.microsoft.com/office/drawing/2014/main" id="{E095D97C-877D-ADFC-1123-574A808622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09" name="Ovaal 6808">
                      <a:extLst>
                        <a:ext uri="{FF2B5EF4-FFF2-40B4-BE49-F238E27FC236}">
                          <a16:creationId xmlns:a16="http://schemas.microsoft.com/office/drawing/2014/main" id="{C45E5FE9-55C9-1664-8551-8009452E1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0" name="Ovaal 6809">
                      <a:extLst>
                        <a:ext uri="{FF2B5EF4-FFF2-40B4-BE49-F238E27FC236}">
                          <a16:creationId xmlns:a16="http://schemas.microsoft.com/office/drawing/2014/main" id="{C254C77C-F27A-8183-5942-738312904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1" name="Ovaal 6810">
                      <a:extLst>
                        <a:ext uri="{FF2B5EF4-FFF2-40B4-BE49-F238E27FC236}">
                          <a16:creationId xmlns:a16="http://schemas.microsoft.com/office/drawing/2014/main" id="{DD76C230-D4A9-2E90-6BFA-9BF38A551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2" name="Ovaal 6811">
                      <a:extLst>
                        <a:ext uri="{FF2B5EF4-FFF2-40B4-BE49-F238E27FC236}">
                          <a16:creationId xmlns:a16="http://schemas.microsoft.com/office/drawing/2014/main" id="{F14B1858-1C54-6C1F-D8AD-F39489B623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3" name="Ovaal 6812">
                      <a:extLst>
                        <a:ext uri="{FF2B5EF4-FFF2-40B4-BE49-F238E27FC236}">
                          <a16:creationId xmlns:a16="http://schemas.microsoft.com/office/drawing/2014/main" id="{59CC6B14-6542-A76C-3AAD-D774F8A97F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5" name="Groep 6754">
                  <a:extLst>
                    <a:ext uri="{FF2B5EF4-FFF2-40B4-BE49-F238E27FC236}">
                      <a16:creationId xmlns:a16="http://schemas.microsoft.com/office/drawing/2014/main" id="{5FCF8AD8-EBF6-4081-9E08-5222D3AEB8A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95" name="Groep 6794">
                    <a:extLst>
                      <a:ext uri="{FF2B5EF4-FFF2-40B4-BE49-F238E27FC236}">
                        <a16:creationId xmlns:a16="http://schemas.microsoft.com/office/drawing/2014/main" id="{2DCACDEC-FFC1-2CEF-7FAE-3FA9289114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02" name="Ovaal 6801">
                      <a:extLst>
                        <a:ext uri="{FF2B5EF4-FFF2-40B4-BE49-F238E27FC236}">
                          <a16:creationId xmlns:a16="http://schemas.microsoft.com/office/drawing/2014/main" id="{56279015-F506-CD52-5E65-ECDD95E906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3" name="Ovaal 6802">
                      <a:extLst>
                        <a:ext uri="{FF2B5EF4-FFF2-40B4-BE49-F238E27FC236}">
                          <a16:creationId xmlns:a16="http://schemas.microsoft.com/office/drawing/2014/main" id="{B966793B-2B46-B933-14CF-54E2DD91D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4" name="Ovaal 6803">
                      <a:extLst>
                        <a:ext uri="{FF2B5EF4-FFF2-40B4-BE49-F238E27FC236}">
                          <a16:creationId xmlns:a16="http://schemas.microsoft.com/office/drawing/2014/main" id="{6B14DB2B-6792-3781-F48C-264D99F40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5" name="Ovaal 6804">
                      <a:extLst>
                        <a:ext uri="{FF2B5EF4-FFF2-40B4-BE49-F238E27FC236}">
                          <a16:creationId xmlns:a16="http://schemas.microsoft.com/office/drawing/2014/main" id="{3C396AB4-2344-3ADD-0829-DF33E1FAB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6" name="Ovaal 6805">
                      <a:extLst>
                        <a:ext uri="{FF2B5EF4-FFF2-40B4-BE49-F238E27FC236}">
                          <a16:creationId xmlns:a16="http://schemas.microsoft.com/office/drawing/2014/main" id="{2E63FF91-787F-1017-F65A-27036DB819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96" name="Groep 6795">
                    <a:extLst>
                      <a:ext uri="{FF2B5EF4-FFF2-40B4-BE49-F238E27FC236}">
                        <a16:creationId xmlns:a16="http://schemas.microsoft.com/office/drawing/2014/main" id="{68D2E929-65BF-DCAB-3066-E7D89306352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7" name="Ovaal 6796">
                      <a:extLst>
                        <a:ext uri="{FF2B5EF4-FFF2-40B4-BE49-F238E27FC236}">
                          <a16:creationId xmlns:a16="http://schemas.microsoft.com/office/drawing/2014/main" id="{DEF06636-0277-29F6-F8A0-065C1F707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8" name="Ovaal 6797">
                      <a:extLst>
                        <a:ext uri="{FF2B5EF4-FFF2-40B4-BE49-F238E27FC236}">
                          <a16:creationId xmlns:a16="http://schemas.microsoft.com/office/drawing/2014/main" id="{968C20EF-46AF-C852-E18D-530A8FAE8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9" name="Ovaal 6798">
                      <a:extLst>
                        <a:ext uri="{FF2B5EF4-FFF2-40B4-BE49-F238E27FC236}">
                          <a16:creationId xmlns:a16="http://schemas.microsoft.com/office/drawing/2014/main" id="{D7535BA0-63AB-9B1D-1524-0096210D2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0" name="Ovaal 6799">
                      <a:extLst>
                        <a:ext uri="{FF2B5EF4-FFF2-40B4-BE49-F238E27FC236}">
                          <a16:creationId xmlns:a16="http://schemas.microsoft.com/office/drawing/2014/main" id="{557E6073-217A-9851-45DF-BB47FB3653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1" name="Ovaal 6800">
                      <a:extLst>
                        <a:ext uri="{FF2B5EF4-FFF2-40B4-BE49-F238E27FC236}">
                          <a16:creationId xmlns:a16="http://schemas.microsoft.com/office/drawing/2014/main" id="{B1A17C36-97D5-3B61-33A3-CAE2C6217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6" name="Groep 6755">
                  <a:extLst>
                    <a:ext uri="{FF2B5EF4-FFF2-40B4-BE49-F238E27FC236}">
                      <a16:creationId xmlns:a16="http://schemas.microsoft.com/office/drawing/2014/main" id="{4BBEDA28-45BB-E378-9DF8-2E75BBEF4522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83" name="Groep 6782">
                    <a:extLst>
                      <a:ext uri="{FF2B5EF4-FFF2-40B4-BE49-F238E27FC236}">
                        <a16:creationId xmlns:a16="http://schemas.microsoft.com/office/drawing/2014/main" id="{119718AF-F4C1-2D47-066A-E06E96A52EF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0" name="Ovaal 6789">
                      <a:extLst>
                        <a:ext uri="{FF2B5EF4-FFF2-40B4-BE49-F238E27FC236}">
                          <a16:creationId xmlns:a16="http://schemas.microsoft.com/office/drawing/2014/main" id="{839B4FB2-8490-64A3-EAD0-439FA09F5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1" name="Ovaal 6790">
                      <a:extLst>
                        <a:ext uri="{FF2B5EF4-FFF2-40B4-BE49-F238E27FC236}">
                          <a16:creationId xmlns:a16="http://schemas.microsoft.com/office/drawing/2014/main" id="{D94D4DB8-5902-857C-1569-0F3197B9B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2" name="Ovaal 6791">
                      <a:extLst>
                        <a:ext uri="{FF2B5EF4-FFF2-40B4-BE49-F238E27FC236}">
                          <a16:creationId xmlns:a16="http://schemas.microsoft.com/office/drawing/2014/main" id="{8C8B16B5-A397-F055-EEDF-EAF7D7AC5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3" name="Ovaal 6792">
                      <a:extLst>
                        <a:ext uri="{FF2B5EF4-FFF2-40B4-BE49-F238E27FC236}">
                          <a16:creationId xmlns:a16="http://schemas.microsoft.com/office/drawing/2014/main" id="{74EFFE44-2267-F058-D319-CE59A959F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94" name="Ovaal 6793">
                      <a:extLst>
                        <a:ext uri="{FF2B5EF4-FFF2-40B4-BE49-F238E27FC236}">
                          <a16:creationId xmlns:a16="http://schemas.microsoft.com/office/drawing/2014/main" id="{A668D599-BFEF-0E8D-24B2-D8B839074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84" name="Groep 6783">
                    <a:extLst>
                      <a:ext uri="{FF2B5EF4-FFF2-40B4-BE49-F238E27FC236}">
                        <a16:creationId xmlns:a16="http://schemas.microsoft.com/office/drawing/2014/main" id="{4C056E55-A613-AD92-B481-4AFE1EFDB8A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85" name="Ovaal 6784">
                      <a:extLst>
                        <a:ext uri="{FF2B5EF4-FFF2-40B4-BE49-F238E27FC236}">
                          <a16:creationId xmlns:a16="http://schemas.microsoft.com/office/drawing/2014/main" id="{B7B54CEC-B719-EBEC-8E3D-DF28BA76A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6" name="Ovaal 6785">
                      <a:extLst>
                        <a:ext uri="{FF2B5EF4-FFF2-40B4-BE49-F238E27FC236}">
                          <a16:creationId xmlns:a16="http://schemas.microsoft.com/office/drawing/2014/main" id="{2A96BC18-5792-DE2F-412B-7A316FF20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7" name="Ovaal 6786">
                      <a:extLst>
                        <a:ext uri="{FF2B5EF4-FFF2-40B4-BE49-F238E27FC236}">
                          <a16:creationId xmlns:a16="http://schemas.microsoft.com/office/drawing/2014/main" id="{40A6C5AC-524C-119B-8D00-E0CBCBA7C1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8" name="Ovaal 6787">
                      <a:extLst>
                        <a:ext uri="{FF2B5EF4-FFF2-40B4-BE49-F238E27FC236}">
                          <a16:creationId xmlns:a16="http://schemas.microsoft.com/office/drawing/2014/main" id="{9B92D4A6-9960-F7EA-4676-6B456F157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9" name="Ovaal 6788">
                      <a:extLst>
                        <a:ext uri="{FF2B5EF4-FFF2-40B4-BE49-F238E27FC236}">
                          <a16:creationId xmlns:a16="http://schemas.microsoft.com/office/drawing/2014/main" id="{DCEABA61-A817-1AEF-0555-D585BF78E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7" name="Groep 6756">
                  <a:extLst>
                    <a:ext uri="{FF2B5EF4-FFF2-40B4-BE49-F238E27FC236}">
                      <a16:creationId xmlns:a16="http://schemas.microsoft.com/office/drawing/2014/main" id="{6DFAD97F-1CD7-62B2-58D5-361AF79B421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71" name="Groep 6770">
                    <a:extLst>
                      <a:ext uri="{FF2B5EF4-FFF2-40B4-BE49-F238E27FC236}">
                        <a16:creationId xmlns:a16="http://schemas.microsoft.com/office/drawing/2014/main" id="{503BEE9D-38D6-3F80-3F69-134637C631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78" name="Ovaal 6777">
                      <a:extLst>
                        <a:ext uri="{FF2B5EF4-FFF2-40B4-BE49-F238E27FC236}">
                          <a16:creationId xmlns:a16="http://schemas.microsoft.com/office/drawing/2014/main" id="{E07B1B96-DBBD-0391-6E4E-AB2A53150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9" name="Ovaal 6778">
                      <a:extLst>
                        <a:ext uri="{FF2B5EF4-FFF2-40B4-BE49-F238E27FC236}">
                          <a16:creationId xmlns:a16="http://schemas.microsoft.com/office/drawing/2014/main" id="{4EDF7F40-D356-28B0-D6B2-35C56C32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0" name="Ovaal 6779">
                      <a:extLst>
                        <a:ext uri="{FF2B5EF4-FFF2-40B4-BE49-F238E27FC236}">
                          <a16:creationId xmlns:a16="http://schemas.microsoft.com/office/drawing/2014/main" id="{8717105D-E73C-A5AA-B9B2-F3F50428D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1" name="Ovaal 6780">
                      <a:extLst>
                        <a:ext uri="{FF2B5EF4-FFF2-40B4-BE49-F238E27FC236}">
                          <a16:creationId xmlns:a16="http://schemas.microsoft.com/office/drawing/2014/main" id="{FA9BA716-B738-22CA-6895-73706E3C0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2" name="Ovaal 6781">
                      <a:extLst>
                        <a:ext uri="{FF2B5EF4-FFF2-40B4-BE49-F238E27FC236}">
                          <a16:creationId xmlns:a16="http://schemas.microsoft.com/office/drawing/2014/main" id="{22E7EED3-6BDB-075F-180F-4B26827A0A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72" name="Groep 6771">
                    <a:extLst>
                      <a:ext uri="{FF2B5EF4-FFF2-40B4-BE49-F238E27FC236}">
                        <a16:creationId xmlns:a16="http://schemas.microsoft.com/office/drawing/2014/main" id="{FFF5CD9F-1D9A-F25A-ECD3-ABD20DF3F0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73" name="Ovaal 6772">
                      <a:extLst>
                        <a:ext uri="{FF2B5EF4-FFF2-40B4-BE49-F238E27FC236}">
                          <a16:creationId xmlns:a16="http://schemas.microsoft.com/office/drawing/2014/main" id="{62BC6A4A-1CD8-56C5-D3D8-DD2A1E244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4" name="Ovaal 6773">
                      <a:extLst>
                        <a:ext uri="{FF2B5EF4-FFF2-40B4-BE49-F238E27FC236}">
                          <a16:creationId xmlns:a16="http://schemas.microsoft.com/office/drawing/2014/main" id="{9526632D-3192-7C23-9A87-1723CEBDA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5" name="Ovaal 6774">
                      <a:extLst>
                        <a:ext uri="{FF2B5EF4-FFF2-40B4-BE49-F238E27FC236}">
                          <a16:creationId xmlns:a16="http://schemas.microsoft.com/office/drawing/2014/main" id="{D903FECB-6F21-E3B9-F653-728F975FD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6" name="Ovaal 6775">
                      <a:extLst>
                        <a:ext uri="{FF2B5EF4-FFF2-40B4-BE49-F238E27FC236}">
                          <a16:creationId xmlns:a16="http://schemas.microsoft.com/office/drawing/2014/main" id="{42B828E5-5530-105C-5271-74C777083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7" name="Ovaal 6776">
                      <a:extLst>
                        <a:ext uri="{FF2B5EF4-FFF2-40B4-BE49-F238E27FC236}">
                          <a16:creationId xmlns:a16="http://schemas.microsoft.com/office/drawing/2014/main" id="{0ED20C03-1168-EA8A-CAEB-FE6E9E51C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758" name="Groep 6757">
                  <a:extLst>
                    <a:ext uri="{FF2B5EF4-FFF2-40B4-BE49-F238E27FC236}">
                      <a16:creationId xmlns:a16="http://schemas.microsoft.com/office/drawing/2014/main" id="{19BE03F0-D5B9-D7C7-3DB5-9CB5874A170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59" name="Groep 6758">
                    <a:extLst>
                      <a:ext uri="{FF2B5EF4-FFF2-40B4-BE49-F238E27FC236}">
                        <a16:creationId xmlns:a16="http://schemas.microsoft.com/office/drawing/2014/main" id="{AA4494D2-1744-3F43-71C2-CD8F13E4FA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66" name="Ovaal 6765">
                      <a:extLst>
                        <a:ext uri="{FF2B5EF4-FFF2-40B4-BE49-F238E27FC236}">
                          <a16:creationId xmlns:a16="http://schemas.microsoft.com/office/drawing/2014/main" id="{42362B9C-8081-EC0A-73DF-9FFB5B1B6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7" name="Ovaal 6766">
                      <a:extLst>
                        <a:ext uri="{FF2B5EF4-FFF2-40B4-BE49-F238E27FC236}">
                          <a16:creationId xmlns:a16="http://schemas.microsoft.com/office/drawing/2014/main" id="{70E0FD15-5BCB-5ADC-AB39-B49227D1EF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8" name="Ovaal 6767">
                      <a:extLst>
                        <a:ext uri="{FF2B5EF4-FFF2-40B4-BE49-F238E27FC236}">
                          <a16:creationId xmlns:a16="http://schemas.microsoft.com/office/drawing/2014/main" id="{06332DA9-3605-1534-C017-619A4887D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9" name="Ovaal 6768">
                      <a:extLst>
                        <a:ext uri="{FF2B5EF4-FFF2-40B4-BE49-F238E27FC236}">
                          <a16:creationId xmlns:a16="http://schemas.microsoft.com/office/drawing/2014/main" id="{957771B0-9E73-4801-4B1C-0F10EE5F2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0" name="Ovaal 6769">
                      <a:extLst>
                        <a:ext uri="{FF2B5EF4-FFF2-40B4-BE49-F238E27FC236}">
                          <a16:creationId xmlns:a16="http://schemas.microsoft.com/office/drawing/2014/main" id="{B778C8FB-68AC-1F4E-FC81-3D996C41A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60" name="Groep 6759">
                    <a:extLst>
                      <a:ext uri="{FF2B5EF4-FFF2-40B4-BE49-F238E27FC236}">
                        <a16:creationId xmlns:a16="http://schemas.microsoft.com/office/drawing/2014/main" id="{CE94BBEE-37C1-E824-2EC3-7649E39C685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61" name="Ovaal 6760">
                      <a:extLst>
                        <a:ext uri="{FF2B5EF4-FFF2-40B4-BE49-F238E27FC236}">
                          <a16:creationId xmlns:a16="http://schemas.microsoft.com/office/drawing/2014/main" id="{4DBBB8A7-0CB5-2C7C-921C-0D7DC7E659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2" name="Ovaal 6761">
                      <a:extLst>
                        <a:ext uri="{FF2B5EF4-FFF2-40B4-BE49-F238E27FC236}">
                          <a16:creationId xmlns:a16="http://schemas.microsoft.com/office/drawing/2014/main" id="{E32C1CD4-37F8-E036-B397-712446C93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3" name="Ovaal 6762">
                      <a:extLst>
                        <a:ext uri="{FF2B5EF4-FFF2-40B4-BE49-F238E27FC236}">
                          <a16:creationId xmlns:a16="http://schemas.microsoft.com/office/drawing/2014/main" id="{D66AC426-9201-244A-7CB0-FF234155D9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4" name="Ovaal 6763">
                      <a:extLst>
                        <a:ext uri="{FF2B5EF4-FFF2-40B4-BE49-F238E27FC236}">
                          <a16:creationId xmlns:a16="http://schemas.microsoft.com/office/drawing/2014/main" id="{624329CF-113E-DBB6-F1DF-210DB6E7F5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5" name="Ovaal 6764">
                      <a:extLst>
                        <a:ext uri="{FF2B5EF4-FFF2-40B4-BE49-F238E27FC236}">
                          <a16:creationId xmlns:a16="http://schemas.microsoft.com/office/drawing/2014/main" id="{7597E8DD-E032-2DA3-B6FB-FA60A8EB0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561703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792" name="Groep 1791">
            <a:extLst>
              <a:ext uri="{FF2B5EF4-FFF2-40B4-BE49-F238E27FC236}">
                <a16:creationId xmlns:a16="http://schemas.microsoft.com/office/drawing/2014/main" id="{902DDDBF-D57A-3458-26BD-E9294B007938}"/>
              </a:ext>
            </a:extLst>
          </p:cNvPr>
          <p:cNvGrpSpPr/>
          <p:nvPr/>
        </p:nvGrpSpPr>
        <p:grpSpPr>
          <a:xfrm>
            <a:off x="6036" y="0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793" name="Groep 1792">
              <a:extLst>
                <a:ext uri="{FF2B5EF4-FFF2-40B4-BE49-F238E27FC236}">
                  <a16:creationId xmlns:a16="http://schemas.microsoft.com/office/drawing/2014/main" id="{2D52D70B-E578-7A66-BB63-DB81A59FA528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85" name="Groep 1884">
                <a:extLst>
                  <a:ext uri="{FF2B5EF4-FFF2-40B4-BE49-F238E27FC236}">
                    <a16:creationId xmlns:a16="http://schemas.microsoft.com/office/drawing/2014/main" id="{5650D5E3-1021-9669-C0FD-2C83DC441D52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92" name="Ovaal 1891">
                  <a:extLst>
                    <a:ext uri="{FF2B5EF4-FFF2-40B4-BE49-F238E27FC236}">
                      <a16:creationId xmlns:a16="http://schemas.microsoft.com/office/drawing/2014/main" id="{FAD4D4F1-2F73-BA4E-35C8-F4F557AA022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3" name="Ovaal 1892">
                  <a:extLst>
                    <a:ext uri="{FF2B5EF4-FFF2-40B4-BE49-F238E27FC236}">
                      <a16:creationId xmlns:a16="http://schemas.microsoft.com/office/drawing/2014/main" id="{062E227E-F719-3BC7-BF5D-3D8370A6466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4" name="Ovaal 1893">
                  <a:extLst>
                    <a:ext uri="{FF2B5EF4-FFF2-40B4-BE49-F238E27FC236}">
                      <a16:creationId xmlns:a16="http://schemas.microsoft.com/office/drawing/2014/main" id="{BDB72E43-23D4-1178-943E-574D300BC2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5" name="Ovaal 1894">
                  <a:extLst>
                    <a:ext uri="{FF2B5EF4-FFF2-40B4-BE49-F238E27FC236}">
                      <a16:creationId xmlns:a16="http://schemas.microsoft.com/office/drawing/2014/main" id="{C74715B4-96E6-47B4-DDBB-419568DE370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6" name="Ovaal 1895">
                  <a:extLst>
                    <a:ext uri="{FF2B5EF4-FFF2-40B4-BE49-F238E27FC236}">
                      <a16:creationId xmlns:a16="http://schemas.microsoft.com/office/drawing/2014/main" id="{AFE276E7-7ED6-6E05-2653-BFD72D6477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86" name="Groep 1885">
                <a:extLst>
                  <a:ext uri="{FF2B5EF4-FFF2-40B4-BE49-F238E27FC236}">
                    <a16:creationId xmlns:a16="http://schemas.microsoft.com/office/drawing/2014/main" id="{BAA6DBFB-827C-CAA8-CF05-9B826221F1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87" name="Ovaal 1886">
                  <a:extLst>
                    <a:ext uri="{FF2B5EF4-FFF2-40B4-BE49-F238E27FC236}">
                      <a16:creationId xmlns:a16="http://schemas.microsoft.com/office/drawing/2014/main" id="{90AF4263-B98F-8EB2-22E9-BA2289545E3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8" name="Ovaal 1887">
                  <a:extLst>
                    <a:ext uri="{FF2B5EF4-FFF2-40B4-BE49-F238E27FC236}">
                      <a16:creationId xmlns:a16="http://schemas.microsoft.com/office/drawing/2014/main" id="{C9934264-5E7D-0C4A-61B6-2391F617268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9" name="Ovaal 1888">
                  <a:extLst>
                    <a:ext uri="{FF2B5EF4-FFF2-40B4-BE49-F238E27FC236}">
                      <a16:creationId xmlns:a16="http://schemas.microsoft.com/office/drawing/2014/main" id="{DD170586-D156-CE1A-5464-E34F2F5C40C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0" name="Ovaal 1889">
                  <a:extLst>
                    <a:ext uri="{FF2B5EF4-FFF2-40B4-BE49-F238E27FC236}">
                      <a16:creationId xmlns:a16="http://schemas.microsoft.com/office/drawing/2014/main" id="{2EF9F152-CE40-66E1-2981-62CE07B8E9C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91" name="Ovaal 1890">
                  <a:extLst>
                    <a:ext uri="{FF2B5EF4-FFF2-40B4-BE49-F238E27FC236}">
                      <a16:creationId xmlns:a16="http://schemas.microsoft.com/office/drawing/2014/main" id="{0B02D71B-7D0C-F300-966F-59C7F7649BCE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4" name="Groep 1793">
              <a:extLst>
                <a:ext uri="{FF2B5EF4-FFF2-40B4-BE49-F238E27FC236}">
                  <a16:creationId xmlns:a16="http://schemas.microsoft.com/office/drawing/2014/main" id="{DF8D8CB1-E4AC-6CD4-8B77-C8B0EC1FABF5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73" name="Groep 1872">
                <a:extLst>
                  <a:ext uri="{FF2B5EF4-FFF2-40B4-BE49-F238E27FC236}">
                    <a16:creationId xmlns:a16="http://schemas.microsoft.com/office/drawing/2014/main" id="{76303AC9-9C05-1229-219E-B16B257171F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80" name="Ovaal 1879">
                  <a:extLst>
                    <a:ext uri="{FF2B5EF4-FFF2-40B4-BE49-F238E27FC236}">
                      <a16:creationId xmlns:a16="http://schemas.microsoft.com/office/drawing/2014/main" id="{530DBAE8-D22B-EECA-C603-26D4DAB7F15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1" name="Ovaal 1880">
                  <a:extLst>
                    <a:ext uri="{FF2B5EF4-FFF2-40B4-BE49-F238E27FC236}">
                      <a16:creationId xmlns:a16="http://schemas.microsoft.com/office/drawing/2014/main" id="{F67855E9-0F00-A919-F3E7-4C4C918D7BF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2" name="Ovaal 1881">
                  <a:extLst>
                    <a:ext uri="{FF2B5EF4-FFF2-40B4-BE49-F238E27FC236}">
                      <a16:creationId xmlns:a16="http://schemas.microsoft.com/office/drawing/2014/main" id="{06BC9B7E-CFA6-82E9-BCAD-4C8D445752C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3" name="Ovaal 1882">
                  <a:extLst>
                    <a:ext uri="{FF2B5EF4-FFF2-40B4-BE49-F238E27FC236}">
                      <a16:creationId xmlns:a16="http://schemas.microsoft.com/office/drawing/2014/main" id="{439E2DD3-04AF-A399-BD58-A7CD184CCDF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84" name="Ovaal 1883">
                  <a:extLst>
                    <a:ext uri="{FF2B5EF4-FFF2-40B4-BE49-F238E27FC236}">
                      <a16:creationId xmlns:a16="http://schemas.microsoft.com/office/drawing/2014/main" id="{50F127B7-35F2-0C18-BC7A-9148BB008614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74" name="Groep 1873">
                <a:extLst>
                  <a:ext uri="{FF2B5EF4-FFF2-40B4-BE49-F238E27FC236}">
                    <a16:creationId xmlns:a16="http://schemas.microsoft.com/office/drawing/2014/main" id="{A6481838-4C3D-0101-8768-F67E4CA8866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75" name="Ovaal 1874">
                  <a:extLst>
                    <a:ext uri="{FF2B5EF4-FFF2-40B4-BE49-F238E27FC236}">
                      <a16:creationId xmlns:a16="http://schemas.microsoft.com/office/drawing/2014/main" id="{7B3D01BE-B1C3-BAE3-33EC-E7D9120277B2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6" name="Ovaal 1875">
                  <a:extLst>
                    <a:ext uri="{FF2B5EF4-FFF2-40B4-BE49-F238E27FC236}">
                      <a16:creationId xmlns:a16="http://schemas.microsoft.com/office/drawing/2014/main" id="{FD2F40AB-D2BF-5BB0-D59F-A7884DDC2F1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7" name="Ovaal 1876">
                  <a:extLst>
                    <a:ext uri="{FF2B5EF4-FFF2-40B4-BE49-F238E27FC236}">
                      <a16:creationId xmlns:a16="http://schemas.microsoft.com/office/drawing/2014/main" id="{B2223E9C-93DE-14D0-CCA7-C4E82AE8A88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8" name="Ovaal 1877">
                  <a:extLst>
                    <a:ext uri="{FF2B5EF4-FFF2-40B4-BE49-F238E27FC236}">
                      <a16:creationId xmlns:a16="http://schemas.microsoft.com/office/drawing/2014/main" id="{91E5DA54-5178-6C1E-9649-9574AD60B3C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9" name="Ovaal 1878">
                  <a:extLst>
                    <a:ext uri="{FF2B5EF4-FFF2-40B4-BE49-F238E27FC236}">
                      <a16:creationId xmlns:a16="http://schemas.microsoft.com/office/drawing/2014/main" id="{EAD291B2-41C8-7A64-BDDB-ECE7484F6984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5" name="Groep 1794">
              <a:extLst>
                <a:ext uri="{FF2B5EF4-FFF2-40B4-BE49-F238E27FC236}">
                  <a16:creationId xmlns:a16="http://schemas.microsoft.com/office/drawing/2014/main" id="{7A1A81EC-A677-5A7D-FB26-F8386948F553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61" name="Groep 1860">
                <a:extLst>
                  <a:ext uri="{FF2B5EF4-FFF2-40B4-BE49-F238E27FC236}">
                    <a16:creationId xmlns:a16="http://schemas.microsoft.com/office/drawing/2014/main" id="{21A684BA-56BE-3A36-F955-FA6336246B8C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68" name="Ovaal 1867">
                  <a:extLst>
                    <a:ext uri="{FF2B5EF4-FFF2-40B4-BE49-F238E27FC236}">
                      <a16:creationId xmlns:a16="http://schemas.microsoft.com/office/drawing/2014/main" id="{DB57DBCA-E467-091B-2760-7D22A22768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9" name="Ovaal 1868">
                  <a:extLst>
                    <a:ext uri="{FF2B5EF4-FFF2-40B4-BE49-F238E27FC236}">
                      <a16:creationId xmlns:a16="http://schemas.microsoft.com/office/drawing/2014/main" id="{46DED965-BF94-7153-67CF-3D36EBC1F28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0" name="Ovaal 1869">
                  <a:extLst>
                    <a:ext uri="{FF2B5EF4-FFF2-40B4-BE49-F238E27FC236}">
                      <a16:creationId xmlns:a16="http://schemas.microsoft.com/office/drawing/2014/main" id="{CA105D0B-AA1D-C9D9-D85B-87A262C14EA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1" name="Ovaal 1870">
                  <a:extLst>
                    <a:ext uri="{FF2B5EF4-FFF2-40B4-BE49-F238E27FC236}">
                      <a16:creationId xmlns:a16="http://schemas.microsoft.com/office/drawing/2014/main" id="{EB965861-286E-2CA1-9073-DB8CF9660EB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72" name="Ovaal 1871">
                  <a:extLst>
                    <a:ext uri="{FF2B5EF4-FFF2-40B4-BE49-F238E27FC236}">
                      <a16:creationId xmlns:a16="http://schemas.microsoft.com/office/drawing/2014/main" id="{1330950B-5D70-7E78-976D-41EAACE659D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62" name="Groep 1861">
                <a:extLst>
                  <a:ext uri="{FF2B5EF4-FFF2-40B4-BE49-F238E27FC236}">
                    <a16:creationId xmlns:a16="http://schemas.microsoft.com/office/drawing/2014/main" id="{8562D6AA-E6ED-A220-21ED-9FA22B76B6E0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63" name="Ovaal 1862">
                  <a:extLst>
                    <a:ext uri="{FF2B5EF4-FFF2-40B4-BE49-F238E27FC236}">
                      <a16:creationId xmlns:a16="http://schemas.microsoft.com/office/drawing/2014/main" id="{704F90AC-275F-FA25-7DE7-E889CE31407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4" name="Ovaal 1863">
                  <a:extLst>
                    <a:ext uri="{FF2B5EF4-FFF2-40B4-BE49-F238E27FC236}">
                      <a16:creationId xmlns:a16="http://schemas.microsoft.com/office/drawing/2014/main" id="{082DC707-0344-725F-56E4-FAFFA678B01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5" name="Ovaal 1864">
                  <a:extLst>
                    <a:ext uri="{FF2B5EF4-FFF2-40B4-BE49-F238E27FC236}">
                      <a16:creationId xmlns:a16="http://schemas.microsoft.com/office/drawing/2014/main" id="{C408C3B1-8FBB-F4B9-13E6-33E29BFF2FF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6" name="Ovaal 1865">
                  <a:extLst>
                    <a:ext uri="{FF2B5EF4-FFF2-40B4-BE49-F238E27FC236}">
                      <a16:creationId xmlns:a16="http://schemas.microsoft.com/office/drawing/2014/main" id="{B8995B33-C170-7F57-2139-A97EE1A5D4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7" name="Ovaal 1866">
                  <a:extLst>
                    <a:ext uri="{FF2B5EF4-FFF2-40B4-BE49-F238E27FC236}">
                      <a16:creationId xmlns:a16="http://schemas.microsoft.com/office/drawing/2014/main" id="{50E185CD-FFE7-8BA7-4DEB-5ECF93B05ECD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6" name="Groep 1795">
              <a:extLst>
                <a:ext uri="{FF2B5EF4-FFF2-40B4-BE49-F238E27FC236}">
                  <a16:creationId xmlns:a16="http://schemas.microsoft.com/office/drawing/2014/main" id="{1A81C7B5-3F87-FF2C-D375-3B80A2E3F054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49" name="Groep 1848">
                <a:extLst>
                  <a:ext uri="{FF2B5EF4-FFF2-40B4-BE49-F238E27FC236}">
                    <a16:creationId xmlns:a16="http://schemas.microsoft.com/office/drawing/2014/main" id="{40E8E9DC-3B4F-96EF-0591-42B4BE5956AC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56" name="Ovaal 1855">
                  <a:extLst>
                    <a:ext uri="{FF2B5EF4-FFF2-40B4-BE49-F238E27FC236}">
                      <a16:creationId xmlns:a16="http://schemas.microsoft.com/office/drawing/2014/main" id="{36232361-6C22-CB17-9EFB-C9BCE6A85330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7" name="Ovaal 1856">
                  <a:extLst>
                    <a:ext uri="{FF2B5EF4-FFF2-40B4-BE49-F238E27FC236}">
                      <a16:creationId xmlns:a16="http://schemas.microsoft.com/office/drawing/2014/main" id="{E134F527-42F9-AD2F-2A60-CAC9F664F3E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8" name="Ovaal 1857">
                  <a:extLst>
                    <a:ext uri="{FF2B5EF4-FFF2-40B4-BE49-F238E27FC236}">
                      <a16:creationId xmlns:a16="http://schemas.microsoft.com/office/drawing/2014/main" id="{3DE601F5-B08B-A7DD-22C8-5AE8F62413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9" name="Ovaal 1858">
                  <a:extLst>
                    <a:ext uri="{FF2B5EF4-FFF2-40B4-BE49-F238E27FC236}">
                      <a16:creationId xmlns:a16="http://schemas.microsoft.com/office/drawing/2014/main" id="{4F70D4FB-C236-CDFD-6467-C6B9C1C9E8E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60" name="Ovaal 1859">
                  <a:extLst>
                    <a:ext uri="{FF2B5EF4-FFF2-40B4-BE49-F238E27FC236}">
                      <a16:creationId xmlns:a16="http://schemas.microsoft.com/office/drawing/2014/main" id="{2F3366EE-DE84-F67D-F0A3-502C0ED45C5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50" name="Groep 1849">
                <a:extLst>
                  <a:ext uri="{FF2B5EF4-FFF2-40B4-BE49-F238E27FC236}">
                    <a16:creationId xmlns:a16="http://schemas.microsoft.com/office/drawing/2014/main" id="{DBAF74C8-E5EC-E878-323A-172C9020BDB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51" name="Ovaal 1850">
                  <a:extLst>
                    <a:ext uri="{FF2B5EF4-FFF2-40B4-BE49-F238E27FC236}">
                      <a16:creationId xmlns:a16="http://schemas.microsoft.com/office/drawing/2014/main" id="{91D17C24-129B-58CB-1FA6-A6AFDD3477B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2" name="Ovaal 1851">
                  <a:extLst>
                    <a:ext uri="{FF2B5EF4-FFF2-40B4-BE49-F238E27FC236}">
                      <a16:creationId xmlns:a16="http://schemas.microsoft.com/office/drawing/2014/main" id="{130F251F-1C21-2766-E779-D04D990833E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3" name="Ovaal 1852">
                  <a:extLst>
                    <a:ext uri="{FF2B5EF4-FFF2-40B4-BE49-F238E27FC236}">
                      <a16:creationId xmlns:a16="http://schemas.microsoft.com/office/drawing/2014/main" id="{699576DA-4B78-3D2B-5C90-CC390EBD07E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4" name="Ovaal 1853">
                  <a:extLst>
                    <a:ext uri="{FF2B5EF4-FFF2-40B4-BE49-F238E27FC236}">
                      <a16:creationId xmlns:a16="http://schemas.microsoft.com/office/drawing/2014/main" id="{803E0838-6152-3D53-F141-1F9A90339F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55" name="Ovaal 1854">
                  <a:extLst>
                    <a:ext uri="{FF2B5EF4-FFF2-40B4-BE49-F238E27FC236}">
                      <a16:creationId xmlns:a16="http://schemas.microsoft.com/office/drawing/2014/main" id="{892850BA-7433-C7E9-1033-9CB847FE943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7" name="Groep 1796">
              <a:extLst>
                <a:ext uri="{FF2B5EF4-FFF2-40B4-BE49-F238E27FC236}">
                  <a16:creationId xmlns:a16="http://schemas.microsoft.com/office/drawing/2014/main" id="{79B47A84-360A-1708-0368-367866244AFC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37" name="Groep 1836">
                <a:extLst>
                  <a:ext uri="{FF2B5EF4-FFF2-40B4-BE49-F238E27FC236}">
                    <a16:creationId xmlns:a16="http://schemas.microsoft.com/office/drawing/2014/main" id="{0DD509EC-F064-680D-6FFF-0A3FDD85347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44" name="Ovaal 1843">
                  <a:extLst>
                    <a:ext uri="{FF2B5EF4-FFF2-40B4-BE49-F238E27FC236}">
                      <a16:creationId xmlns:a16="http://schemas.microsoft.com/office/drawing/2014/main" id="{456C8FA5-B881-0669-5BE4-FDE169EFF1C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5" name="Ovaal 1844">
                  <a:extLst>
                    <a:ext uri="{FF2B5EF4-FFF2-40B4-BE49-F238E27FC236}">
                      <a16:creationId xmlns:a16="http://schemas.microsoft.com/office/drawing/2014/main" id="{4CBBF637-299B-3A6E-B5F6-444634151AA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6" name="Ovaal 1845">
                  <a:extLst>
                    <a:ext uri="{FF2B5EF4-FFF2-40B4-BE49-F238E27FC236}">
                      <a16:creationId xmlns:a16="http://schemas.microsoft.com/office/drawing/2014/main" id="{61DEFD3C-CACF-EE50-4E2A-E1ACAB85403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7" name="Ovaal 1846">
                  <a:extLst>
                    <a:ext uri="{FF2B5EF4-FFF2-40B4-BE49-F238E27FC236}">
                      <a16:creationId xmlns:a16="http://schemas.microsoft.com/office/drawing/2014/main" id="{7CFDBAA8-00B0-53AE-4176-7480AEC3B73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8" name="Ovaal 1847">
                  <a:extLst>
                    <a:ext uri="{FF2B5EF4-FFF2-40B4-BE49-F238E27FC236}">
                      <a16:creationId xmlns:a16="http://schemas.microsoft.com/office/drawing/2014/main" id="{64BE1B5D-9916-C75A-429D-84685EEE1E6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38" name="Groep 1837">
                <a:extLst>
                  <a:ext uri="{FF2B5EF4-FFF2-40B4-BE49-F238E27FC236}">
                    <a16:creationId xmlns:a16="http://schemas.microsoft.com/office/drawing/2014/main" id="{A78B49E6-2681-728B-C5A1-26622C3FA095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39" name="Ovaal 1838">
                  <a:extLst>
                    <a:ext uri="{FF2B5EF4-FFF2-40B4-BE49-F238E27FC236}">
                      <a16:creationId xmlns:a16="http://schemas.microsoft.com/office/drawing/2014/main" id="{09CB8309-0F56-425E-B895-1A89E9E19A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0" name="Ovaal 1839">
                  <a:extLst>
                    <a:ext uri="{FF2B5EF4-FFF2-40B4-BE49-F238E27FC236}">
                      <a16:creationId xmlns:a16="http://schemas.microsoft.com/office/drawing/2014/main" id="{B7F3DAFC-144B-B7BA-EB1A-A2F8989FD0D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1" name="Ovaal 1840">
                  <a:extLst>
                    <a:ext uri="{FF2B5EF4-FFF2-40B4-BE49-F238E27FC236}">
                      <a16:creationId xmlns:a16="http://schemas.microsoft.com/office/drawing/2014/main" id="{B9376A12-7B8D-F99B-7178-29A92DD3F21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2" name="Ovaal 1841">
                  <a:extLst>
                    <a:ext uri="{FF2B5EF4-FFF2-40B4-BE49-F238E27FC236}">
                      <a16:creationId xmlns:a16="http://schemas.microsoft.com/office/drawing/2014/main" id="{658329AA-E42A-DF4F-3118-8656B75E388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3" name="Ovaal 1842">
                  <a:extLst>
                    <a:ext uri="{FF2B5EF4-FFF2-40B4-BE49-F238E27FC236}">
                      <a16:creationId xmlns:a16="http://schemas.microsoft.com/office/drawing/2014/main" id="{48FDD84C-37A1-1C12-7374-6BACD575883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8" name="Groep 1797">
              <a:extLst>
                <a:ext uri="{FF2B5EF4-FFF2-40B4-BE49-F238E27FC236}">
                  <a16:creationId xmlns:a16="http://schemas.microsoft.com/office/drawing/2014/main" id="{53E1D9EF-4B7B-6129-F66D-7DF524525243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25" name="Groep 1824">
                <a:extLst>
                  <a:ext uri="{FF2B5EF4-FFF2-40B4-BE49-F238E27FC236}">
                    <a16:creationId xmlns:a16="http://schemas.microsoft.com/office/drawing/2014/main" id="{19C7FD58-23E7-DF95-D462-409204768CB1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32" name="Ovaal 1831">
                  <a:extLst>
                    <a:ext uri="{FF2B5EF4-FFF2-40B4-BE49-F238E27FC236}">
                      <a16:creationId xmlns:a16="http://schemas.microsoft.com/office/drawing/2014/main" id="{36139E88-0A16-0B6A-1364-B92D2D6F877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3" name="Ovaal 1832">
                  <a:extLst>
                    <a:ext uri="{FF2B5EF4-FFF2-40B4-BE49-F238E27FC236}">
                      <a16:creationId xmlns:a16="http://schemas.microsoft.com/office/drawing/2014/main" id="{552696C0-C1FC-227F-68AC-AE24AE959E85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4" name="Ovaal 1833">
                  <a:extLst>
                    <a:ext uri="{FF2B5EF4-FFF2-40B4-BE49-F238E27FC236}">
                      <a16:creationId xmlns:a16="http://schemas.microsoft.com/office/drawing/2014/main" id="{E5F3639C-51A6-499C-0E65-CC2EB49D5A4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5" name="Ovaal 1834">
                  <a:extLst>
                    <a:ext uri="{FF2B5EF4-FFF2-40B4-BE49-F238E27FC236}">
                      <a16:creationId xmlns:a16="http://schemas.microsoft.com/office/drawing/2014/main" id="{C9893E67-F0CA-2E7D-125E-DC7E31D3C94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6" name="Ovaal 1835">
                  <a:extLst>
                    <a:ext uri="{FF2B5EF4-FFF2-40B4-BE49-F238E27FC236}">
                      <a16:creationId xmlns:a16="http://schemas.microsoft.com/office/drawing/2014/main" id="{10250A14-FFAC-A29D-BFB6-744D5181BDD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26" name="Groep 1825">
                <a:extLst>
                  <a:ext uri="{FF2B5EF4-FFF2-40B4-BE49-F238E27FC236}">
                    <a16:creationId xmlns:a16="http://schemas.microsoft.com/office/drawing/2014/main" id="{B6D1759A-7FFC-1F06-8FA2-E06805F0A95E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27" name="Ovaal 1826">
                  <a:extLst>
                    <a:ext uri="{FF2B5EF4-FFF2-40B4-BE49-F238E27FC236}">
                      <a16:creationId xmlns:a16="http://schemas.microsoft.com/office/drawing/2014/main" id="{BE4B4B7B-CE48-DF92-6C43-9BF31B7668C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8" name="Ovaal 1827">
                  <a:extLst>
                    <a:ext uri="{FF2B5EF4-FFF2-40B4-BE49-F238E27FC236}">
                      <a16:creationId xmlns:a16="http://schemas.microsoft.com/office/drawing/2014/main" id="{2D53F747-4BE8-8E5B-053E-1B3CC3A688E0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9" name="Ovaal 1828">
                  <a:extLst>
                    <a:ext uri="{FF2B5EF4-FFF2-40B4-BE49-F238E27FC236}">
                      <a16:creationId xmlns:a16="http://schemas.microsoft.com/office/drawing/2014/main" id="{BA083978-9F9E-E1A4-71F4-9B0FF6513A3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0" name="Ovaal 1829">
                  <a:extLst>
                    <a:ext uri="{FF2B5EF4-FFF2-40B4-BE49-F238E27FC236}">
                      <a16:creationId xmlns:a16="http://schemas.microsoft.com/office/drawing/2014/main" id="{E49B6002-62ED-7759-C9AD-122A2809ADA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1" name="Ovaal 1830">
                  <a:extLst>
                    <a:ext uri="{FF2B5EF4-FFF2-40B4-BE49-F238E27FC236}">
                      <a16:creationId xmlns:a16="http://schemas.microsoft.com/office/drawing/2014/main" id="{6DB99F46-EB1A-46A4-4E95-B4D7A017306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799" name="Groep 1798">
              <a:extLst>
                <a:ext uri="{FF2B5EF4-FFF2-40B4-BE49-F238E27FC236}">
                  <a16:creationId xmlns:a16="http://schemas.microsoft.com/office/drawing/2014/main" id="{5928AC80-00A2-9439-57B1-FF1CDE56CB8D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13" name="Groep 1812">
                <a:extLst>
                  <a:ext uri="{FF2B5EF4-FFF2-40B4-BE49-F238E27FC236}">
                    <a16:creationId xmlns:a16="http://schemas.microsoft.com/office/drawing/2014/main" id="{829CD882-6D9F-81AE-768D-661DDC26A8EE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20" name="Ovaal 1819">
                  <a:extLst>
                    <a:ext uri="{FF2B5EF4-FFF2-40B4-BE49-F238E27FC236}">
                      <a16:creationId xmlns:a16="http://schemas.microsoft.com/office/drawing/2014/main" id="{5679212E-1382-77E2-300C-FD231AA4845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1" name="Ovaal 1820">
                  <a:extLst>
                    <a:ext uri="{FF2B5EF4-FFF2-40B4-BE49-F238E27FC236}">
                      <a16:creationId xmlns:a16="http://schemas.microsoft.com/office/drawing/2014/main" id="{4B6F4F58-3FBE-6F07-9BC4-24F704D14AE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2" name="Ovaal 1821">
                  <a:extLst>
                    <a:ext uri="{FF2B5EF4-FFF2-40B4-BE49-F238E27FC236}">
                      <a16:creationId xmlns:a16="http://schemas.microsoft.com/office/drawing/2014/main" id="{E255C289-1BEC-7444-0D24-3836D58FB10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3" name="Ovaal 1822">
                  <a:extLst>
                    <a:ext uri="{FF2B5EF4-FFF2-40B4-BE49-F238E27FC236}">
                      <a16:creationId xmlns:a16="http://schemas.microsoft.com/office/drawing/2014/main" id="{3CBE7278-15C5-3D9A-1E4B-B0477EAFACD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4" name="Ovaal 1823">
                  <a:extLst>
                    <a:ext uri="{FF2B5EF4-FFF2-40B4-BE49-F238E27FC236}">
                      <a16:creationId xmlns:a16="http://schemas.microsoft.com/office/drawing/2014/main" id="{2418E0E8-E787-C581-3439-2D4C113DAA8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14" name="Groep 1813">
                <a:extLst>
                  <a:ext uri="{FF2B5EF4-FFF2-40B4-BE49-F238E27FC236}">
                    <a16:creationId xmlns:a16="http://schemas.microsoft.com/office/drawing/2014/main" id="{5D1C8AFA-64D4-6869-A01F-62791AED5F8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15" name="Ovaal 1814">
                  <a:extLst>
                    <a:ext uri="{FF2B5EF4-FFF2-40B4-BE49-F238E27FC236}">
                      <a16:creationId xmlns:a16="http://schemas.microsoft.com/office/drawing/2014/main" id="{A980AE75-1B29-8FB5-FF17-D8D551E165FA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6" name="Ovaal 1815">
                  <a:extLst>
                    <a:ext uri="{FF2B5EF4-FFF2-40B4-BE49-F238E27FC236}">
                      <a16:creationId xmlns:a16="http://schemas.microsoft.com/office/drawing/2014/main" id="{011B1402-F492-0460-CACF-241FE34BA58C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7" name="Ovaal 1816">
                  <a:extLst>
                    <a:ext uri="{FF2B5EF4-FFF2-40B4-BE49-F238E27FC236}">
                      <a16:creationId xmlns:a16="http://schemas.microsoft.com/office/drawing/2014/main" id="{D1F0F30E-AB51-2979-3ADA-F1B8FB502F6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8" name="Ovaal 1817">
                  <a:extLst>
                    <a:ext uri="{FF2B5EF4-FFF2-40B4-BE49-F238E27FC236}">
                      <a16:creationId xmlns:a16="http://schemas.microsoft.com/office/drawing/2014/main" id="{D04DB739-3926-9E55-EF65-4724732ABBB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9" name="Ovaal 1818">
                  <a:extLst>
                    <a:ext uri="{FF2B5EF4-FFF2-40B4-BE49-F238E27FC236}">
                      <a16:creationId xmlns:a16="http://schemas.microsoft.com/office/drawing/2014/main" id="{3592D453-977C-AE29-A6C3-767012C5F7A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00" name="Groep 1799">
              <a:extLst>
                <a:ext uri="{FF2B5EF4-FFF2-40B4-BE49-F238E27FC236}">
                  <a16:creationId xmlns:a16="http://schemas.microsoft.com/office/drawing/2014/main" id="{11A357E9-4547-9CF6-BD30-7A8936681221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801" name="Groep 1800">
                <a:extLst>
                  <a:ext uri="{FF2B5EF4-FFF2-40B4-BE49-F238E27FC236}">
                    <a16:creationId xmlns:a16="http://schemas.microsoft.com/office/drawing/2014/main" id="{15B6015B-365B-E8A4-BA87-EA0FA15FB2C1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08" name="Ovaal 1807">
                  <a:extLst>
                    <a:ext uri="{FF2B5EF4-FFF2-40B4-BE49-F238E27FC236}">
                      <a16:creationId xmlns:a16="http://schemas.microsoft.com/office/drawing/2014/main" id="{F91216C7-1263-DD42-ED8B-E38B4E3A763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9" name="Ovaal 1808">
                  <a:extLst>
                    <a:ext uri="{FF2B5EF4-FFF2-40B4-BE49-F238E27FC236}">
                      <a16:creationId xmlns:a16="http://schemas.microsoft.com/office/drawing/2014/main" id="{D701933E-8B90-F3BD-3B6B-3761BF7A228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0" name="Ovaal 1809">
                  <a:extLst>
                    <a:ext uri="{FF2B5EF4-FFF2-40B4-BE49-F238E27FC236}">
                      <a16:creationId xmlns:a16="http://schemas.microsoft.com/office/drawing/2014/main" id="{11443B86-F83F-D256-7DF9-C67AB5E6A17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1" name="Ovaal 1810">
                  <a:extLst>
                    <a:ext uri="{FF2B5EF4-FFF2-40B4-BE49-F238E27FC236}">
                      <a16:creationId xmlns:a16="http://schemas.microsoft.com/office/drawing/2014/main" id="{FC6746C7-6848-9C3D-5EB1-97CFD4779BD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12" name="Ovaal 1811">
                  <a:extLst>
                    <a:ext uri="{FF2B5EF4-FFF2-40B4-BE49-F238E27FC236}">
                      <a16:creationId xmlns:a16="http://schemas.microsoft.com/office/drawing/2014/main" id="{BB4ECEC6-2B3B-8D7B-3DD4-4C3D2AC9E45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02" name="Groep 1801">
                <a:extLst>
                  <a:ext uri="{FF2B5EF4-FFF2-40B4-BE49-F238E27FC236}">
                    <a16:creationId xmlns:a16="http://schemas.microsoft.com/office/drawing/2014/main" id="{62327BF8-99B5-DC18-E8D4-C21C2AEB298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803" name="Ovaal 1802">
                  <a:extLst>
                    <a:ext uri="{FF2B5EF4-FFF2-40B4-BE49-F238E27FC236}">
                      <a16:creationId xmlns:a16="http://schemas.microsoft.com/office/drawing/2014/main" id="{E450FC01-C51C-6E80-8A57-E3F2387B901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4" name="Ovaal 1803">
                  <a:extLst>
                    <a:ext uri="{FF2B5EF4-FFF2-40B4-BE49-F238E27FC236}">
                      <a16:creationId xmlns:a16="http://schemas.microsoft.com/office/drawing/2014/main" id="{9B9E3D70-DE6D-ACEB-DCDE-58259D1AB03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5" name="Ovaal 1804">
                  <a:extLst>
                    <a:ext uri="{FF2B5EF4-FFF2-40B4-BE49-F238E27FC236}">
                      <a16:creationId xmlns:a16="http://schemas.microsoft.com/office/drawing/2014/main" id="{C327C846-0A04-FB2C-103D-E53C67ED347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6" name="Ovaal 1805">
                  <a:extLst>
                    <a:ext uri="{FF2B5EF4-FFF2-40B4-BE49-F238E27FC236}">
                      <a16:creationId xmlns:a16="http://schemas.microsoft.com/office/drawing/2014/main" id="{9857C826-778C-7591-7302-EB67A6E4520F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7" name="Ovaal 1806">
                  <a:extLst>
                    <a:ext uri="{FF2B5EF4-FFF2-40B4-BE49-F238E27FC236}">
                      <a16:creationId xmlns:a16="http://schemas.microsoft.com/office/drawing/2014/main" id="{37C0C622-4C33-EBA4-5FB9-836D793AC3F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897" name="Groep 1896">
            <a:extLst>
              <a:ext uri="{FF2B5EF4-FFF2-40B4-BE49-F238E27FC236}">
                <a16:creationId xmlns:a16="http://schemas.microsoft.com/office/drawing/2014/main" id="{41964F24-B80F-F976-20BB-A419ED25D960}"/>
              </a:ext>
            </a:extLst>
          </p:cNvPr>
          <p:cNvGrpSpPr/>
          <p:nvPr/>
        </p:nvGrpSpPr>
        <p:grpSpPr>
          <a:xfrm>
            <a:off x="15090" y="3395"/>
            <a:ext cx="9150036" cy="7321990"/>
            <a:chOff x="-3018" y="0"/>
            <a:chExt cx="9150036" cy="7321990"/>
          </a:xfrm>
          <a:solidFill>
            <a:srgbClr val="FF9999">
              <a:alpha val="85000"/>
            </a:srgbClr>
          </a:solidFill>
        </p:grpSpPr>
        <p:grpSp>
          <p:nvGrpSpPr>
            <p:cNvPr id="1898" name="Groep 1897">
              <a:extLst>
                <a:ext uri="{FF2B5EF4-FFF2-40B4-BE49-F238E27FC236}">
                  <a16:creationId xmlns:a16="http://schemas.microsoft.com/office/drawing/2014/main" id="{DB28E445-5739-D422-0B6B-B2E4BB5FA1E6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90" name="Groep 1989">
                <a:extLst>
                  <a:ext uri="{FF2B5EF4-FFF2-40B4-BE49-F238E27FC236}">
                    <a16:creationId xmlns:a16="http://schemas.microsoft.com/office/drawing/2014/main" id="{7FEF7E13-3AA0-ADF6-560A-693BF28BFB0E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97" name="Ovaal 1996">
                  <a:extLst>
                    <a:ext uri="{FF2B5EF4-FFF2-40B4-BE49-F238E27FC236}">
                      <a16:creationId xmlns:a16="http://schemas.microsoft.com/office/drawing/2014/main" id="{F09AB344-2561-C8C4-ADEB-23AAA61A1DAA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8" name="Ovaal 1997">
                  <a:extLst>
                    <a:ext uri="{FF2B5EF4-FFF2-40B4-BE49-F238E27FC236}">
                      <a16:creationId xmlns:a16="http://schemas.microsoft.com/office/drawing/2014/main" id="{B4CE0C0B-2671-2F8C-9F4B-ACCA858F990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9" name="Ovaal 1998">
                  <a:extLst>
                    <a:ext uri="{FF2B5EF4-FFF2-40B4-BE49-F238E27FC236}">
                      <a16:creationId xmlns:a16="http://schemas.microsoft.com/office/drawing/2014/main" id="{F282937E-F456-13C5-D6BC-1F2CE22D4C8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0" name="Ovaal 1999">
                  <a:extLst>
                    <a:ext uri="{FF2B5EF4-FFF2-40B4-BE49-F238E27FC236}">
                      <a16:creationId xmlns:a16="http://schemas.microsoft.com/office/drawing/2014/main" id="{0CF61252-3F44-34FB-D8E5-71C8BC169BC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1" name="Ovaal 2000">
                  <a:extLst>
                    <a:ext uri="{FF2B5EF4-FFF2-40B4-BE49-F238E27FC236}">
                      <a16:creationId xmlns:a16="http://schemas.microsoft.com/office/drawing/2014/main" id="{C77BE5C1-1EBC-85AD-BF9B-D0AC267166A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91" name="Groep 1990">
                <a:extLst>
                  <a:ext uri="{FF2B5EF4-FFF2-40B4-BE49-F238E27FC236}">
                    <a16:creationId xmlns:a16="http://schemas.microsoft.com/office/drawing/2014/main" id="{E9F4D246-91CA-2230-31BC-9BFC729CFBFD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92" name="Ovaal 1991">
                  <a:extLst>
                    <a:ext uri="{FF2B5EF4-FFF2-40B4-BE49-F238E27FC236}">
                      <a16:creationId xmlns:a16="http://schemas.microsoft.com/office/drawing/2014/main" id="{D0341F72-00B3-72DB-569E-FC6321DC8A2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3" name="Ovaal 1992">
                  <a:extLst>
                    <a:ext uri="{FF2B5EF4-FFF2-40B4-BE49-F238E27FC236}">
                      <a16:creationId xmlns:a16="http://schemas.microsoft.com/office/drawing/2014/main" id="{63BAA215-095E-4522-2930-8EFA476AF1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4" name="Ovaal 1993">
                  <a:extLst>
                    <a:ext uri="{FF2B5EF4-FFF2-40B4-BE49-F238E27FC236}">
                      <a16:creationId xmlns:a16="http://schemas.microsoft.com/office/drawing/2014/main" id="{D5119726-8D66-01A6-5BB0-30D35E2DADF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5" name="Ovaal 1994">
                  <a:extLst>
                    <a:ext uri="{FF2B5EF4-FFF2-40B4-BE49-F238E27FC236}">
                      <a16:creationId xmlns:a16="http://schemas.microsoft.com/office/drawing/2014/main" id="{FF1D251B-0B9C-74F4-EFF4-9E78F5696D4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6" name="Ovaal 1995">
                  <a:extLst>
                    <a:ext uri="{FF2B5EF4-FFF2-40B4-BE49-F238E27FC236}">
                      <a16:creationId xmlns:a16="http://schemas.microsoft.com/office/drawing/2014/main" id="{D40FCFF1-CA2C-266B-9F69-BE0DE9E365B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99" name="Groep 1898">
              <a:extLst>
                <a:ext uri="{FF2B5EF4-FFF2-40B4-BE49-F238E27FC236}">
                  <a16:creationId xmlns:a16="http://schemas.microsoft.com/office/drawing/2014/main" id="{F7A69E5E-2CF7-F483-77A4-4862E56211E1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78" name="Groep 1977">
                <a:extLst>
                  <a:ext uri="{FF2B5EF4-FFF2-40B4-BE49-F238E27FC236}">
                    <a16:creationId xmlns:a16="http://schemas.microsoft.com/office/drawing/2014/main" id="{133A2D01-3DAB-DDA1-F9F7-B16583CFBF19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85" name="Ovaal 1984">
                  <a:extLst>
                    <a:ext uri="{FF2B5EF4-FFF2-40B4-BE49-F238E27FC236}">
                      <a16:creationId xmlns:a16="http://schemas.microsoft.com/office/drawing/2014/main" id="{9AB0F72A-CEB4-91F9-DE60-475A3C552D5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6" name="Ovaal 1985">
                  <a:extLst>
                    <a:ext uri="{FF2B5EF4-FFF2-40B4-BE49-F238E27FC236}">
                      <a16:creationId xmlns:a16="http://schemas.microsoft.com/office/drawing/2014/main" id="{A62D598E-8A77-CFCD-76B7-D1E49B8E5C7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7" name="Ovaal 1986">
                  <a:extLst>
                    <a:ext uri="{FF2B5EF4-FFF2-40B4-BE49-F238E27FC236}">
                      <a16:creationId xmlns:a16="http://schemas.microsoft.com/office/drawing/2014/main" id="{582491EE-EF95-89AE-15A4-9F75FD7C068A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8" name="Ovaal 1987">
                  <a:extLst>
                    <a:ext uri="{FF2B5EF4-FFF2-40B4-BE49-F238E27FC236}">
                      <a16:creationId xmlns:a16="http://schemas.microsoft.com/office/drawing/2014/main" id="{35560747-36F4-8C98-A3A4-AEB7A2F9D5F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9" name="Ovaal 1988">
                  <a:extLst>
                    <a:ext uri="{FF2B5EF4-FFF2-40B4-BE49-F238E27FC236}">
                      <a16:creationId xmlns:a16="http://schemas.microsoft.com/office/drawing/2014/main" id="{F0075DB5-4B7E-1C84-D473-1F2AD79E175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79" name="Groep 1978">
                <a:extLst>
                  <a:ext uri="{FF2B5EF4-FFF2-40B4-BE49-F238E27FC236}">
                    <a16:creationId xmlns:a16="http://schemas.microsoft.com/office/drawing/2014/main" id="{762902C6-47DB-B47F-F20C-27ED287D454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80" name="Ovaal 1979">
                  <a:extLst>
                    <a:ext uri="{FF2B5EF4-FFF2-40B4-BE49-F238E27FC236}">
                      <a16:creationId xmlns:a16="http://schemas.microsoft.com/office/drawing/2014/main" id="{9C85951E-D030-372C-E682-C26C24414D7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1" name="Ovaal 1980">
                  <a:extLst>
                    <a:ext uri="{FF2B5EF4-FFF2-40B4-BE49-F238E27FC236}">
                      <a16:creationId xmlns:a16="http://schemas.microsoft.com/office/drawing/2014/main" id="{8C335330-0B55-1CD5-CAA8-9CC6CDF0035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2" name="Ovaal 1981">
                  <a:extLst>
                    <a:ext uri="{FF2B5EF4-FFF2-40B4-BE49-F238E27FC236}">
                      <a16:creationId xmlns:a16="http://schemas.microsoft.com/office/drawing/2014/main" id="{39289A95-B691-B883-58AB-23BD9E2132CD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3" name="Ovaal 1982">
                  <a:extLst>
                    <a:ext uri="{FF2B5EF4-FFF2-40B4-BE49-F238E27FC236}">
                      <a16:creationId xmlns:a16="http://schemas.microsoft.com/office/drawing/2014/main" id="{ACACBDFF-EE30-1B35-4149-AFE0D4B06880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84" name="Ovaal 1983">
                  <a:extLst>
                    <a:ext uri="{FF2B5EF4-FFF2-40B4-BE49-F238E27FC236}">
                      <a16:creationId xmlns:a16="http://schemas.microsoft.com/office/drawing/2014/main" id="{C9ADFD3E-6C79-A84A-8ADA-79373628517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0" name="Groep 1899">
              <a:extLst>
                <a:ext uri="{FF2B5EF4-FFF2-40B4-BE49-F238E27FC236}">
                  <a16:creationId xmlns:a16="http://schemas.microsoft.com/office/drawing/2014/main" id="{B7517AE8-C511-BBCC-BEF9-6F2301AEA3CE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66" name="Groep 1965">
                <a:extLst>
                  <a:ext uri="{FF2B5EF4-FFF2-40B4-BE49-F238E27FC236}">
                    <a16:creationId xmlns:a16="http://schemas.microsoft.com/office/drawing/2014/main" id="{D61A2EE7-B790-73BE-DB3C-2EFA803A60D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73" name="Ovaal 1972">
                  <a:extLst>
                    <a:ext uri="{FF2B5EF4-FFF2-40B4-BE49-F238E27FC236}">
                      <a16:creationId xmlns:a16="http://schemas.microsoft.com/office/drawing/2014/main" id="{3C927159-E072-27A1-7F62-D4DEFFA1A32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4" name="Ovaal 1973">
                  <a:extLst>
                    <a:ext uri="{FF2B5EF4-FFF2-40B4-BE49-F238E27FC236}">
                      <a16:creationId xmlns:a16="http://schemas.microsoft.com/office/drawing/2014/main" id="{C643C873-E233-4100-1AFD-28BC9C8C487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5" name="Ovaal 1974">
                  <a:extLst>
                    <a:ext uri="{FF2B5EF4-FFF2-40B4-BE49-F238E27FC236}">
                      <a16:creationId xmlns:a16="http://schemas.microsoft.com/office/drawing/2014/main" id="{11CF6828-85A2-0ADD-B0E5-D4226825A22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6" name="Ovaal 1975">
                  <a:extLst>
                    <a:ext uri="{FF2B5EF4-FFF2-40B4-BE49-F238E27FC236}">
                      <a16:creationId xmlns:a16="http://schemas.microsoft.com/office/drawing/2014/main" id="{D8973043-E9D7-80D7-2C3D-FD258EA5882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7" name="Ovaal 1976">
                  <a:extLst>
                    <a:ext uri="{FF2B5EF4-FFF2-40B4-BE49-F238E27FC236}">
                      <a16:creationId xmlns:a16="http://schemas.microsoft.com/office/drawing/2014/main" id="{8651EE04-2DFC-7AA3-0248-0C6E77E07EF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67" name="Groep 1966">
                <a:extLst>
                  <a:ext uri="{FF2B5EF4-FFF2-40B4-BE49-F238E27FC236}">
                    <a16:creationId xmlns:a16="http://schemas.microsoft.com/office/drawing/2014/main" id="{B4712B35-325A-5677-A8E2-F7ACDFE61DE0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68" name="Ovaal 1967">
                  <a:extLst>
                    <a:ext uri="{FF2B5EF4-FFF2-40B4-BE49-F238E27FC236}">
                      <a16:creationId xmlns:a16="http://schemas.microsoft.com/office/drawing/2014/main" id="{F80E2E34-CF4F-4B0F-777D-8AF587A08DF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9" name="Ovaal 1968">
                  <a:extLst>
                    <a:ext uri="{FF2B5EF4-FFF2-40B4-BE49-F238E27FC236}">
                      <a16:creationId xmlns:a16="http://schemas.microsoft.com/office/drawing/2014/main" id="{38A1E8D1-D44E-1FEA-1B02-C660704BD5A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0" name="Ovaal 1969">
                  <a:extLst>
                    <a:ext uri="{FF2B5EF4-FFF2-40B4-BE49-F238E27FC236}">
                      <a16:creationId xmlns:a16="http://schemas.microsoft.com/office/drawing/2014/main" id="{D596A2B8-C78D-A77D-E361-611527F831A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1" name="Ovaal 1970">
                  <a:extLst>
                    <a:ext uri="{FF2B5EF4-FFF2-40B4-BE49-F238E27FC236}">
                      <a16:creationId xmlns:a16="http://schemas.microsoft.com/office/drawing/2014/main" id="{20F32BFA-58B7-EDF7-978B-CA6C9AF9E80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2" name="Ovaal 1971">
                  <a:extLst>
                    <a:ext uri="{FF2B5EF4-FFF2-40B4-BE49-F238E27FC236}">
                      <a16:creationId xmlns:a16="http://schemas.microsoft.com/office/drawing/2014/main" id="{5913053A-239B-4059-4FF6-3D4F2BAADB3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1" name="Groep 1900">
              <a:extLst>
                <a:ext uri="{FF2B5EF4-FFF2-40B4-BE49-F238E27FC236}">
                  <a16:creationId xmlns:a16="http://schemas.microsoft.com/office/drawing/2014/main" id="{D1B86028-5703-927B-7BF1-C82DA095172A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54" name="Groep 1953">
                <a:extLst>
                  <a:ext uri="{FF2B5EF4-FFF2-40B4-BE49-F238E27FC236}">
                    <a16:creationId xmlns:a16="http://schemas.microsoft.com/office/drawing/2014/main" id="{85292B68-7F0C-32F3-B7DE-222D36FFE87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61" name="Ovaal 1960">
                  <a:extLst>
                    <a:ext uri="{FF2B5EF4-FFF2-40B4-BE49-F238E27FC236}">
                      <a16:creationId xmlns:a16="http://schemas.microsoft.com/office/drawing/2014/main" id="{72B0327F-2FAC-3786-BD74-258B0A0DB1E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2" name="Ovaal 1961">
                  <a:extLst>
                    <a:ext uri="{FF2B5EF4-FFF2-40B4-BE49-F238E27FC236}">
                      <a16:creationId xmlns:a16="http://schemas.microsoft.com/office/drawing/2014/main" id="{D2ED204B-5F1D-D586-FF4F-0B99F9BAB2E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3" name="Ovaal 1962">
                  <a:extLst>
                    <a:ext uri="{FF2B5EF4-FFF2-40B4-BE49-F238E27FC236}">
                      <a16:creationId xmlns:a16="http://schemas.microsoft.com/office/drawing/2014/main" id="{DD116726-75AB-7DB6-7BC8-EE15E2B1FCF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4" name="Ovaal 1963">
                  <a:extLst>
                    <a:ext uri="{FF2B5EF4-FFF2-40B4-BE49-F238E27FC236}">
                      <a16:creationId xmlns:a16="http://schemas.microsoft.com/office/drawing/2014/main" id="{0A9234CD-F8F1-B394-1997-0A50774D76F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5" name="Ovaal 1964">
                  <a:extLst>
                    <a:ext uri="{FF2B5EF4-FFF2-40B4-BE49-F238E27FC236}">
                      <a16:creationId xmlns:a16="http://schemas.microsoft.com/office/drawing/2014/main" id="{81867DB0-94ED-9D4D-1278-2590CA02625D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55" name="Groep 1954">
                <a:extLst>
                  <a:ext uri="{FF2B5EF4-FFF2-40B4-BE49-F238E27FC236}">
                    <a16:creationId xmlns:a16="http://schemas.microsoft.com/office/drawing/2014/main" id="{CE1EB497-2603-1E5F-72B6-D13055AE713E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56" name="Ovaal 1955">
                  <a:extLst>
                    <a:ext uri="{FF2B5EF4-FFF2-40B4-BE49-F238E27FC236}">
                      <a16:creationId xmlns:a16="http://schemas.microsoft.com/office/drawing/2014/main" id="{6319A296-DDC7-9D2C-CE83-56FFAEABDA32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7" name="Ovaal 1956">
                  <a:extLst>
                    <a:ext uri="{FF2B5EF4-FFF2-40B4-BE49-F238E27FC236}">
                      <a16:creationId xmlns:a16="http://schemas.microsoft.com/office/drawing/2014/main" id="{46CD3D7F-F99F-BE32-E728-7199F25AB6F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8" name="Ovaal 1957">
                  <a:extLst>
                    <a:ext uri="{FF2B5EF4-FFF2-40B4-BE49-F238E27FC236}">
                      <a16:creationId xmlns:a16="http://schemas.microsoft.com/office/drawing/2014/main" id="{6618DB22-C778-4C0A-BBF5-B4098577E09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9" name="Ovaal 1958">
                  <a:extLst>
                    <a:ext uri="{FF2B5EF4-FFF2-40B4-BE49-F238E27FC236}">
                      <a16:creationId xmlns:a16="http://schemas.microsoft.com/office/drawing/2014/main" id="{1D8E4012-191F-49F5-B16E-D8FD6339085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60" name="Ovaal 1959">
                  <a:extLst>
                    <a:ext uri="{FF2B5EF4-FFF2-40B4-BE49-F238E27FC236}">
                      <a16:creationId xmlns:a16="http://schemas.microsoft.com/office/drawing/2014/main" id="{CDB44CA4-6EE5-93F9-9BFA-6B3030AB08F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2" name="Groep 1901">
              <a:extLst>
                <a:ext uri="{FF2B5EF4-FFF2-40B4-BE49-F238E27FC236}">
                  <a16:creationId xmlns:a16="http://schemas.microsoft.com/office/drawing/2014/main" id="{39732AF9-DDA6-DFEF-6BC3-84E521EC72F2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42" name="Groep 1941">
                <a:extLst>
                  <a:ext uri="{FF2B5EF4-FFF2-40B4-BE49-F238E27FC236}">
                    <a16:creationId xmlns:a16="http://schemas.microsoft.com/office/drawing/2014/main" id="{EFC6FDFE-5854-8500-6CF5-D54278000B8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49" name="Ovaal 1948">
                  <a:extLst>
                    <a:ext uri="{FF2B5EF4-FFF2-40B4-BE49-F238E27FC236}">
                      <a16:creationId xmlns:a16="http://schemas.microsoft.com/office/drawing/2014/main" id="{664B9244-F45F-C084-C75E-AD1800EEB3D9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0" name="Ovaal 1949">
                  <a:extLst>
                    <a:ext uri="{FF2B5EF4-FFF2-40B4-BE49-F238E27FC236}">
                      <a16:creationId xmlns:a16="http://schemas.microsoft.com/office/drawing/2014/main" id="{3A08A3F0-DE0D-DB65-3861-6E8C4748708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1" name="Ovaal 1950">
                  <a:extLst>
                    <a:ext uri="{FF2B5EF4-FFF2-40B4-BE49-F238E27FC236}">
                      <a16:creationId xmlns:a16="http://schemas.microsoft.com/office/drawing/2014/main" id="{B82ACCEF-2420-A536-7D72-394F564CCB2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2" name="Ovaal 1951">
                  <a:extLst>
                    <a:ext uri="{FF2B5EF4-FFF2-40B4-BE49-F238E27FC236}">
                      <a16:creationId xmlns:a16="http://schemas.microsoft.com/office/drawing/2014/main" id="{069FA018-F1F0-5D93-694A-CD70FD0D68D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3" name="Ovaal 1952">
                  <a:extLst>
                    <a:ext uri="{FF2B5EF4-FFF2-40B4-BE49-F238E27FC236}">
                      <a16:creationId xmlns:a16="http://schemas.microsoft.com/office/drawing/2014/main" id="{58EDFBF6-3945-4A74-D340-6AF1437220F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43" name="Groep 1942">
                <a:extLst>
                  <a:ext uri="{FF2B5EF4-FFF2-40B4-BE49-F238E27FC236}">
                    <a16:creationId xmlns:a16="http://schemas.microsoft.com/office/drawing/2014/main" id="{CFCC7200-58C8-273A-F470-65892BE394A5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44" name="Ovaal 1943">
                  <a:extLst>
                    <a:ext uri="{FF2B5EF4-FFF2-40B4-BE49-F238E27FC236}">
                      <a16:creationId xmlns:a16="http://schemas.microsoft.com/office/drawing/2014/main" id="{92FA7808-D04D-21D0-F159-A90125CEE82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5" name="Ovaal 1944">
                  <a:extLst>
                    <a:ext uri="{FF2B5EF4-FFF2-40B4-BE49-F238E27FC236}">
                      <a16:creationId xmlns:a16="http://schemas.microsoft.com/office/drawing/2014/main" id="{8B59F5FB-86C7-C078-9BF5-E1B6092C060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6" name="Ovaal 1945">
                  <a:extLst>
                    <a:ext uri="{FF2B5EF4-FFF2-40B4-BE49-F238E27FC236}">
                      <a16:creationId xmlns:a16="http://schemas.microsoft.com/office/drawing/2014/main" id="{1C8F9748-20AE-166D-A373-12B91D27140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7" name="Ovaal 1946">
                  <a:extLst>
                    <a:ext uri="{FF2B5EF4-FFF2-40B4-BE49-F238E27FC236}">
                      <a16:creationId xmlns:a16="http://schemas.microsoft.com/office/drawing/2014/main" id="{DFBDD88A-0B76-49C6-429D-BA3644D5427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8" name="Ovaal 1947">
                  <a:extLst>
                    <a:ext uri="{FF2B5EF4-FFF2-40B4-BE49-F238E27FC236}">
                      <a16:creationId xmlns:a16="http://schemas.microsoft.com/office/drawing/2014/main" id="{F34A151D-B48E-E15B-6865-1C1AF1E6848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3" name="Groep 1902">
              <a:extLst>
                <a:ext uri="{FF2B5EF4-FFF2-40B4-BE49-F238E27FC236}">
                  <a16:creationId xmlns:a16="http://schemas.microsoft.com/office/drawing/2014/main" id="{77A72E2A-C21D-8517-4014-21B51BF91A5C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30" name="Groep 1929">
                <a:extLst>
                  <a:ext uri="{FF2B5EF4-FFF2-40B4-BE49-F238E27FC236}">
                    <a16:creationId xmlns:a16="http://schemas.microsoft.com/office/drawing/2014/main" id="{F1BB0EFA-7E6F-7D9F-7627-E2B93095A1A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37" name="Ovaal 1936">
                  <a:extLst>
                    <a:ext uri="{FF2B5EF4-FFF2-40B4-BE49-F238E27FC236}">
                      <a16:creationId xmlns:a16="http://schemas.microsoft.com/office/drawing/2014/main" id="{E1960BF2-5E9F-479A-4AC6-BC6697D1E2B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8" name="Ovaal 1937">
                  <a:extLst>
                    <a:ext uri="{FF2B5EF4-FFF2-40B4-BE49-F238E27FC236}">
                      <a16:creationId xmlns:a16="http://schemas.microsoft.com/office/drawing/2014/main" id="{2A10D37F-3ECB-8887-27A6-CF6E38462106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9" name="Ovaal 1938">
                  <a:extLst>
                    <a:ext uri="{FF2B5EF4-FFF2-40B4-BE49-F238E27FC236}">
                      <a16:creationId xmlns:a16="http://schemas.microsoft.com/office/drawing/2014/main" id="{A255720A-AAD0-1DA4-8AE1-522ECE7EA91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0" name="Ovaal 1939">
                  <a:extLst>
                    <a:ext uri="{FF2B5EF4-FFF2-40B4-BE49-F238E27FC236}">
                      <a16:creationId xmlns:a16="http://schemas.microsoft.com/office/drawing/2014/main" id="{21225E3A-03E8-2634-14F0-FB46C584E4E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1" name="Ovaal 1940">
                  <a:extLst>
                    <a:ext uri="{FF2B5EF4-FFF2-40B4-BE49-F238E27FC236}">
                      <a16:creationId xmlns:a16="http://schemas.microsoft.com/office/drawing/2014/main" id="{AF0A504C-D13F-26DF-8974-7AE7F52FB04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31" name="Groep 1930">
                <a:extLst>
                  <a:ext uri="{FF2B5EF4-FFF2-40B4-BE49-F238E27FC236}">
                    <a16:creationId xmlns:a16="http://schemas.microsoft.com/office/drawing/2014/main" id="{07A212FE-6C6A-42D7-A268-7CF90629EFCA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32" name="Ovaal 1931">
                  <a:extLst>
                    <a:ext uri="{FF2B5EF4-FFF2-40B4-BE49-F238E27FC236}">
                      <a16:creationId xmlns:a16="http://schemas.microsoft.com/office/drawing/2014/main" id="{EE7354AB-1396-6C0D-8A6D-F393CA6B88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3" name="Ovaal 1932">
                  <a:extLst>
                    <a:ext uri="{FF2B5EF4-FFF2-40B4-BE49-F238E27FC236}">
                      <a16:creationId xmlns:a16="http://schemas.microsoft.com/office/drawing/2014/main" id="{4167B62F-8831-7B6D-56D4-CE3DB112D2B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4" name="Ovaal 1933">
                  <a:extLst>
                    <a:ext uri="{FF2B5EF4-FFF2-40B4-BE49-F238E27FC236}">
                      <a16:creationId xmlns:a16="http://schemas.microsoft.com/office/drawing/2014/main" id="{E29B3126-E843-076A-9C10-F36FFF12228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5" name="Ovaal 1934">
                  <a:extLst>
                    <a:ext uri="{FF2B5EF4-FFF2-40B4-BE49-F238E27FC236}">
                      <a16:creationId xmlns:a16="http://schemas.microsoft.com/office/drawing/2014/main" id="{3C70E7BD-E3C9-5379-C66D-F8376750176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36" name="Ovaal 1935">
                  <a:extLst>
                    <a:ext uri="{FF2B5EF4-FFF2-40B4-BE49-F238E27FC236}">
                      <a16:creationId xmlns:a16="http://schemas.microsoft.com/office/drawing/2014/main" id="{8A3AD7F7-1F8B-DFFC-4E4E-15AAD16F44E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4" name="Groep 1903">
              <a:extLst>
                <a:ext uri="{FF2B5EF4-FFF2-40B4-BE49-F238E27FC236}">
                  <a16:creationId xmlns:a16="http://schemas.microsoft.com/office/drawing/2014/main" id="{A469A83F-0637-6F5B-57AE-B11D55842A4D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18" name="Groep 1917">
                <a:extLst>
                  <a:ext uri="{FF2B5EF4-FFF2-40B4-BE49-F238E27FC236}">
                    <a16:creationId xmlns:a16="http://schemas.microsoft.com/office/drawing/2014/main" id="{B3ADE8FE-A351-6559-0D33-91E0BF502334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25" name="Ovaal 1924">
                  <a:extLst>
                    <a:ext uri="{FF2B5EF4-FFF2-40B4-BE49-F238E27FC236}">
                      <a16:creationId xmlns:a16="http://schemas.microsoft.com/office/drawing/2014/main" id="{BFBAB7A3-0D17-C423-A8FA-8934317ED51C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6" name="Ovaal 1925">
                  <a:extLst>
                    <a:ext uri="{FF2B5EF4-FFF2-40B4-BE49-F238E27FC236}">
                      <a16:creationId xmlns:a16="http://schemas.microsoft.com/office/drawing/2014/main" id="{7E26A23A-A72A-09D3-E09B-DF25F77D22A5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7" name="Ovaal 1926">
                  <a:extLst>
                    <a:ext uri="{FF2B5EF4-FFF2-40B4-BE49-F238E27FC236}">
                      <a16:creationId xmlns:a16="http://schemas.microsoft.com/office/drawing/2014/main" id="{ED01B582-BF01-DAB4-D676-138DC90DE65A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8" name="Ovaal 1927">
                  <a:extLst>
                    <a:ext uri="{FF2B5EF4-FFF2-40B4-BE49-F238E27FC236}">
                      <a16:creationId xmlns:a16="http://schemas.microsoft.com/office/drawing/2014/main" id="{D9AC3A1A-D72B-B992-0090-FF8C4171A31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9" name="Ovaal 1928">
                  <a:extLst>
                    <a:ext uri="{FF2B5EF4-FFF2-40B4-BE49-F238E27FC236}">
                      <a16:creationId xmlns:a16="http://schemas.microsoft.com/office/drawing/2014/main" id="{4805CA4A-93C6-191E-8685-13D6B51D5B68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19" name="Groep 1918">
                <a:extLst>
                  <a:ext uri="{FF2B5EF4-FFF2-40B4-BE49-F238E27FC236}">
                    <a16:creationId xmlns:a16="http://schemas.microsoft.com/office/drawing/2014/main" id="{180BDCCA-7A16-E849-B9AB-4C2F86300B59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20" name="Ovaal 1919">
                  <a:extLst>
                    <a:ext uri="{FF2B5EF4-FFF2-40B4-BE49-F238E27FC236}">
                      <a16:creationId xmlns:a16="http://schemas.microsoft.com/office/drawing/2014/main" id="{7CCEBB89-CB8A-598E-0750-81C1926F3E9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1" name="Ovaal 1920">
                  <a:extLst>
                    <a:ext uri="{FF2B5EF4-FFF2-40B4-BE49-F238E27FC236}">
                      <a16:creationId xmlns:a16="http://schemas.microsoft.com/office/drawing/2014/main" id="{404CA23D-55DE-135B-2728-820CE93A35D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2" name="Ovaal 1921">
                  <a:extLst>
                    <a:ext uri="{FF2B5EF4-FFF2-40B4-BE49-F238E27FC236}">
                      <a16:creationId xmlns:a16="http://schemas.microsoft.com/office/drawing/2014/main" id="{59ECD5FE-2BA0-F267-974B-2C22F9E805B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3" name="Ovaal 1922">
                  <a:extLst>
                    <a:ext uri="{FF2B5EF4-FFF2-40B4-BE49-F238E27FC236}">
                      <a16:creationId xmlns:a16="http://schemas.microsoft.com/office/drawing/2014/main" id="{D7BDA39F-3C48-ED3A-B187-43ED9C0E6FC5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4" name="Ovaal 1923">
                  <a:extLst>
                    <a:ext uri="{FF2B5EF4-FFF2-40B4-BE49-F238E27FC236}">
                      <a16:creationId xmlns:a16="http://schemas.microsoft.com/office/drawing/2014/main" id="{FDDFD4F7-9B21-5B8E-7748-3151DC3BA9C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905" name="Groep 1904">
              <a:extLst>
                <a:ext uri="{FF2B5EF4-FFF2-40B4-BE49-F238E27FC236}">
                  <a16:creationId xmlns:a16="http://schemas.microsoft.com/office/drawing/2014/main" id="{048B0F23-E45B-CE94-8C40-A7A246C31C06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06" name="Groep 1905">
                <a:extLst>
                  <a:ext uri="{FF2B5EF4-FFF2-40B4-BE49-F238E27FC236}">
                    <a16:creationId xmlns:a16="http://schemas.microsoft.com/office/drawing/2014/main" id="{BD1F4A7F-D2B8-3DEA-2474-07BE416F2139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13" name="Ovaal 1912">
                  <a:extLst>
                    <a:ext uri="{FF2B5EF4-FFF2-40B4-BE49-F238E27FC236}">
                      <a16:creationId xmlns:a16="http://schemas.microsoft.com/office/drawing/2014/main" id="{ED83BAC2-8E18-CC74-821D-A4E22BFC140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4" name="Ovaal 1913">
                  <a:extLst>
                    <a:ext uri="{FF2B5EF4-FFF2-40B4-BE49-F238E27FC236}">
                      <a16:creationId xmlns:a16="http://schemas.microsoft.com/office/drawing/2014/main" id="{AFAACC8F-D695-48CB-A3EA-F07B720EAF2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5" name="Ovaal 1914">
                  <a:extLst>
                    <a:ext uri="{FF2B5EF4-FFF2-40B4-BE49-F238E27FC236}">
                      <a16:creationId xmlns:a16="http://schemas.microsoft.com/office/drawing/2014/main" id="{04FC573F-02AC-FBA0-D6FF-F48A069D46F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6" name="Ovaal 1915">
                  <a:extLst>
                    <a:ext uri="{FF2B5EF4-FFF2-40B4-BE49-F238E27FC236}">
                      <a16:creationId xmlns:a16="http://schemas.microsoft.com/office/drawing/2014/main" id="{2B43E7ED-CEDE-669E-784F-CE701DC9CAE9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7" name="Ovaal 1916">
                  <a:extLst>
                    <a:ext uri="{FF2B5EF4-FFF2-40B4-BE49-F238E27FC236}">
                      <a16:creationId xmlns:a16="http://schemas.microsoft.com/office/drawing/2014/main" id="{195819F1-0317-37D5-71A1-C6CB4123A1F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907" name="Groep 1906">
                <a:extLst>
                  <a:ext uri="{FF2B5EF4-FFF2-40B4-BE49-F238E27FC236}">
                    <a16:creationId xmlns:a16="http://schemas.microsoft.com/office/drawing/2014/main" id="{1B1A2DA3-CAAF-6F01-B5CE-7A273311AB4C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908" name="Ovaal 1907">
                  <a:extLst>
                    <a:ext uri="{FF2B5EF4-FFF2-40B4-BE49-F238E27FC236}">
                      <a16:creationId xmlns:a16="http://schemas.microsoft.com/office/drawing/2014/main" id="{A66CC202-75A4-A7DC-307C-611DDB3CBC8C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09" name="Ovaal 1908">
                  <a:extLst>
                    <a:ext uri="{FF2B5EF4-FFF2-40B4-BE49-F238E27FC236}">
                      <a16:creationId xmlns:a16="http://schemas.microsoft.com/office/drawing/2014/main" id="{861A5213-C46A-F29B-FBAE-48375128B8EC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0" name="Ovaal 1909">
                  <a:extLst>
                    <a:ext uri="{FF2B5EF4-FFF2-40B4-BE49-F238E27FC236}">
                      <a16:creationId xmlns:a16="http://schemas.microsoft.com/office/drawing/2014/main" id="{A0FAACC1-2036-796C-F3C2-E8839C1CB1E5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1" name="Ovaal 1910">
                  <a:extLst>
                    <a:ext uri="{FF2B5EF4-FFF2-40B4-BE49-F238E27FC236}">
                      <a16:creationId xmlns:a16="http://schemas.microsoft.com/office/drawing/2014/main" id="{87233F72-4067-4C51-2DEE-25266A7B0DA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2" name="Ovaal 1911">
                  <a:extLst>
                    <a:ext uri="{FF2B5EF4-FFF2-40B4-BE49-F238E27FC236}">
                      <a16:creationId xmlns:a16="http://schemas.microsoft.com/office/drawing/2014/main" id="{07A04C8A-EB4F-C14D-A84C-1A00FF7AD43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96078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ep 108">
            <a:extLst>
              <a:ext uri="{FF2B5EF4-FFF2-40B4-BE49-F238E27FC236}">
                <a16:creationId xmlns:a16="http://schemas.microsoft.com/office/drawing/2014/main" id="{02D42ED2-AC77-462E-AAAA-A483E7229E21}"/>
              </a:ext>
            </a:extLst>
          </p:cNvPr>
          <p:cNvGrpSpPr/>
          <p:nvPr/>
        </p:nvGrpSpPr>
        <p:grpSpPr>
          <a:xfrm>
            <a:off x="0" y="0"/>
            <a:ext cx="9150036" cy="7321990"/>
            <a:chOff x="-3018" y="0"/>
            <a:chExt cx="9150036" cy="7321990"/>
          </a:xfrm>
          <a:solidFill>
            <a:srgbClr val="FF0000">
              <a:alpha val="85000"/>
            </a:srgbClr>
          </a:solidFill>
        </p:grpSpPr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51AA558C-20E7-49A0-B252-6245B5D31FE2}"/>
                </a:ext>
              </a:extLst>
            </p:cNvPr>
            <p:cNvGrpSpPr/>
            <p:nvPr/>
          </p:nvGrpSpPr>
          <p:grpSpPr>
            <a:xfrm>
              <a:off x="1509" y="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5D9370E2-4377-469D-BF11-B870365E78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" name="Ovaal 3">
                  <a:extLst>
                    <a:ext uri="{FF2B5EF4-FFF2-40B4-BE49-F238E27FC236}">
                      <a16:creationId xmlns:a16="http://schemas.microsoft.com/office/drawing/2014/main" id="{C131643F-E985-4F70-B610-912057700F8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" name="Ovaal 5">
                  <a:extLst>
                    <a:ext uri="{FF2B5EF4-FFF2-40B4-BE49-F238E27FC236}">
                      <a16:creationId xmlns:a16="http://schemas.microsoft.com/office/drawing/2014/main" id="{CC97BF4D-A501-40B0-8762-F42D7AC2D338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" name="Ovaal 6">
                  <a:extLst>
                    <a:ext uri="{FF2B5EF4-FFF2-40B4-BE49-F238E27FC236}">
                      <a16:creationId xmlns:a16="http://schemas.microsoft.com/office/drawing/2014/main" id="{796A7B4C-6BBA-43D2-867C-217A728FA157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" name="Ovaal 7">
                  <a:extLst>
                    <a:ext uri="{FF2B5EF4-FFF2-40B4-BE49-F238E27FC236}">
                      <a16:creationId xmlns:a16="http://schemas.microsoft.com/office/drawing/2014/main" id="{39651381-2A17-4A5B-9379-0C361EED296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" name="Ovaal 8">
                  <a:extLst>
                    <a:ext uri="{FF2B5EF4-FFF2-40B4-BE49-F238E27FC236}">
                      <a16:creationId xmlns:a16="http://schemas.microsoft.com/office/drawing/2014/main" id="{1ABD067F-3811-4258-84A8-DD257C0BE10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431F8324-87FB-45BA-80DF-E1F31B33F16F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2" name="Ovaal 11">
                  <a:extLst>
                    <a:ext uri="{FF2B5EF4-FFF2-40B4-BE49-F238E27FC236}">
                      <a16:creationId xmlns:a16="http://schemas.microsoft.com/office/drawing/2014/main" id="{24C584F2-9ADA-4DD5-AC2E-81D17EAE7F3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" name="Ovaal 12">
                  <a:extLst>
                    <a:ext uri="{FF2B5EF4-FFF2-40B4-BE49-F238E27FC236}">
                      <a16:creationId xmlns:a16="http://schemas.microsoft.com/office/drawing/2014/main" id="{2309EC9F-290E-42EC-967F-0F2349EABD9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" name="Ovaal 13">
                  <a:extLst>
                    <a:ext uri="{FF2B5EF4-FFF2-40B4-BE49-F238E27FC236}">
                      <a16:creationId xmlns:a16="http://schemas.microsoft.com/office/drawing/2014/main" id="{4D942A26-B129-42AB-9B07-9EA71C1575C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" name="Ovaal 14">
                  <a:extLst>
                    <a:ext uri="{FF2B5EF4-FFF2-40B4-BE49-F238E27FC236}">
                      <a16:creationId xmlns:a16="http://schemas.microsoft.com/office/drawing/2014/main" id="{E3C39DFF-596D-422E-864F-3790BE080B3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" name="Ovaal 15">
                  <a:extLst>
                    <a:ext uri="{FF2B5EF4-FFF2-40B4-BE49-F238E27FC236}">
                      <a16:creationId xmlns:a16="http://schemas.microsoft.com/office/drawing/2014/main" id="{7C6AB08F-754C-422C-839E-6CBF1C69444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97611594-4F18-49C9-837F-818E56525697}"/>
                </a:ext>
              </a:extLst>
            </p:cNvPr>
            <p:cNvGrpSpPr/>
            <p:nvPr/>
          </p:nvGrpSpPr>
          <p:grpSpPr>
            <a:xfrm>
              <a:off x="3018" y="9144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19" name="Groep 18">
                <a:extLst>
                  <a:ext uri="{FF2B5EF4-FFF2-40B4-BE49-F238E27FC236}">
                    <a16:creationId xmlns:a16="http://schemas.microsoft.com/office/drawing/2014/main" id="{1BD5D9F5-C37F-4694-8911-EAC5948B780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6" name="Ovaal 25">
                  <a:extLst>
                    <a:ext uri="{FF2B5EF4-FFF2-40B4-BE49-F238E27FC236}">
                      <a16:creationId xmlns:a16="http://schemas.microsoft.com/office/drawing/2014/main" id="{D9EF0733-40A5-4FEA-AE5C-871832F5CC0D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7" name="Ovaal 26">
                  <a:extLst>
                    <a:ext uri="{FF2B5EF4-FFF2-40B4-BE49-F238E27FC236}">
                      <a16:creationId xmlns:a16="http://schemas.microsoft.com/office/drawing/2014/main" id="{AF1FB33D-6355-45F2-A124-132B50AE3B71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8" name="Ovaal 27">
                  <a:extLst>
                    <a:ext uri="{FF2B5EF4-FFF2-40B4-BE49-F238E27FC236}">
                      <a16:creationId xmlns:a16="http://schemas.microsoft.com/office/drawing/2014/main" id="{2F1E0FA7-3BB7-4353-A645-FED8EB7ABA8E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9" name="Ovaal 28">
                  <a:extLst>
                    <a:ext uri="{FF2B5EF4-FFF2-40B4-BE49-F238E27FC236}">
                      <a16:creationId xmlns:a16="http://schemas.microsoft.com/office/drawing/2014/main" id="{CD52F247-183D-4D1D-A736-C303BBDABAD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0" name="Ovaal 29">
                  <a:extLst>
                    <a:ext uri="{FF2B5EF4-FFF2-40B4-BE49-F238E27FC236}">
                      <a16:creationId xmlns:a16="http://schemas.microsoft.com/office/drawing/2014/main" id="{0E1ED149-4884-42DC-92AB-208D2235A045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20" name="Groep 19">
                <a:extLst>
                  <a:ext uri="{FF2B5EF4-FFF2-40B4-BE49-F238E27FC236}">
                    <a16:creationId xmlns:a16="http://schemas.microsoft.com/office/drawing/2014/main" id="{AD508F2F-2B59-4D9D-82A4-504B35D33A98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21" name="Ovaal 20">
                  <a:extLst>
                    <a:ext uri="{FF2B5EF4-FFF2-40B4-BE49-F238E27FC236}">
                      <a16:creationId xmlns:a16="http://schemas.microsoft.com/office/drawing/2014/main" id="{A2C18DB9-44FE-44E3-A12B-C99E284E4205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2" name="Ovaal 21">
                  <a:extLst>
                    <a:ext uri="{FF2B5EF4-FFF2-40B4-BE49-F238E27FC236}">
                      <a16:creationId xmlns:a16="http://schemas.microsoft.com/office/drawing/2014/main" id="{52F44A99-6536-4764-9F29-E479DF565A89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3" name="Ovaal 22">
                  <a:extLst>
                    <a:ext uri="{FF2B5EF4-FFF2-40B4-BE49-F238E27FC236}">
                      <a16:creationId xmlns:a16="http://schemas.microsoft.com/office/drawing/2014/main" id="{BC6679C7-148C-47E1-8823-DF04B904AA4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4" name="Ovaal 23">
                  <a:extLst>
                    <a:ext uri="{FF2B5EF4-FFF2-40B4-BE49-F238E27FC236}">
                      <a16:creationId xmlns:a16="http://schemas.microsoft.com/office/drawing/2014/main" id="{E2F08D6D-9129-462D-AA1F-30365FC084BE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5" name="Ovaal 24">
                  <a:extLst>
                    <a:ext uri="{FF2B5EF4-FFF2-40B4-BE49-F238E27FC236}">
                      <a16:creationId xmlns:a16="http://schemas.microsoft.com/office/drawing/2014/main" id="{1FE57F23-FA1E-4779-9594-379542B45FE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8B5551FF-962A-4A7D-80D0-5957D704AFA4}"/>
                </a:ext>
              </a:extLst>
            </p:cNvPr>
            <p:cNvGrpSpPr/>
            <p:nvPr/>
          </p:nvGrpSpPr>
          <p:grpSpPr>
            <a:xfrm>
              <a:off x="6036" y="18288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9E5C114-660C-43AE-AD98-3B7AFEF20728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9" name="Ovaal 38">
                  <a:extLst>
                    <a:ext uri="{FF2B5EF4-FFF2-40B4-BE49-F238E27FC236}">
                      <a16:creationId xmlns:a16="http://schemas.microsoft.com/office/drawing/2014/main" id="{B21C2029-9808-4FD5-B41D-415BB807F41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0" name="Ovaal 39">
                  <a:extLst>
                    <a:ext uri="{FF2B5EF4-FFF2-40B4-BE49-F238E27FC236}">
                      <a16:creationId xmlns:a16="http://schemas.microsoft.com/office/drawing/2014/main" id="{35933CC6-AF4D-464E-BA2B-03FC1E1B419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1" name="Ovaal 40">
                  <a:extLst>
                    <a:ext uri="{FF2B5EF4-FFF2-40B4-BE49-F238E27FC236}">
                      <a16:creationId xmlns:a16="http://schemas.microsoft.com/office/drawing/2014/main" id="{C179AE64-1CD6-4892-8016-D3E59D1555F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2" name="Ovaal 41">
                  <a:extLst>
                    <a:ext uri="{FF2B5EF4-FFF2-40B4-BE49-F238E27FC236}">
                      <a16:creationId xmlns:a16="http://schemas.microsoft.com/office/drawing/2014/main" id="{AFA03B10-5303-4F89-8E90-7A7EB8C1174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3" name="Ovaal 42">
                  <a:extLst>
                    <a:ext uri="{FF2B5EF4-FFF2-40B4-BE49-F238E27FC236}">
                      <a16:creationId xmlns:a16="http://schemas.microsoft.com/office/drawing/2014/main" id="{8AFFB561-E39C-4F7A-98F7-1D5CA8D60A5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33" name="Groep 32">
                <a:extLst>
                  <a:ext uri="{FF2B5EF4-FFF2-40B4-BE49-F238E27FC236}">
                    <a16:creationId xmlns:a16="http://schemas.microsoft.com/office/drawing/2014/main" id="{7E4B1EF1-A301-4A7D-A144-F12E4AEA4274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34" name="Ovaal 33">
                  <a:extLst>
                    <a:ext uri="{FF2B5EF4-FFF2-40B4-BE49-F238E27FC236}">
                      <a16:creationId xmlns:a16="http://schemas.microsoft.com/office/drawing/2014/main" id="{769BF75A-C367-404B-A6A9-FFC7C9110477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5" name="Ovaal 34">
                  <a:extLst>
                    <a:ext uri="{FF2B5EF4-FFF2-40B4-BE49-F238E27FC236}">
                      <a16:creationId xmlns:a16="http://schemas.microsoft.com/office/drawing/2014/main" id="{11AD564E-2A10-41C6-8691-B35DF5A3518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6" name="Ovaal 35">
                  <a:extLst>
                    <a:ext uri="{FF2B5EF4-FFF2-40B4-BE49-F238E27FC236}">
                      <a16:creationId xmlns:a16="http://schemas.microsoft.com/office/drawing/2014/main" id="{B7271F3F-FF03-4DF9-A8AF-CCA8CEE3749C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7" name="Ovaal 36">
                  <a:extLst>
                    <a:ext uri="{FF2B5EF4-FFF2-40B4-BE49-F238E27FC236}">
                      <a16:creationId xmlns:a16="http://schemas.microsoft.com/office/drawing/2014/main" id="{C79CEDFD-5074-412E-B46D-D780B4212A74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38" name="Ovaal 37">
                  <a:extLst>
                    <a:ext uri="{FF2B5EF4-FFF2-40B4-BE49-F238E27FC236}">
                      <a16:creationId xmlns:a16="http://schemas.microsoft.com/office/drawing/2014/main" id="{3DD8BA0F-7C80-45C0-9173-F0FB9B98589C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44" name="Groep 43">
              <a:extLst>
                <a:ext uri="{FF2B5EF4-FFF2-40B4-BE49-F238E27FC236}">
                  <a16:creationId xmlns:a16="http://schemas.microsoft.com/office/drawing/2014/main" id="{47AB2819-D421-499A-AAF5-580143F15E77}"/>
                </a:ext>
              </a:extLst>
            </p:cNvPr>
            <p:cNvGrpSpPr/>
            <p:nvPr/>
          </p:nvGrpSpPr>
          <p:grpSpPr>
            <a:xfrm>
              <a:off x="6036" y="274320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7DD74D19-A2A3-4F2C-9A10-B8905892A03D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52" name="Ovaal 51">
                  <a:extLst>
                    <a:ext uri="{FF2B5EF4-FFF2-40B4-BE49-F238E27FC236}">
                      <a16:creationId xmlns:a16="http://schemas.microsoft.com/office/drawing/2014/main" id="{9A175B44-C4B5-430E-B9E1-CD34B0A74C4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3" name="Ovaal 52">
                  <a:extLst>
                    <a:ext uri="{FF2B5EF4-FFF2-40B4-BE49-F238E27FC236}">
                      <a16:creationId xmlns:a16="http://schemas.microsoft.com/office/drawing/2014/main" id="{C001C807-CA51-47E2-B357-445C124CAD03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4" name="Ovaal 53">
                  <a:extLst>
                    <a:ext uri="{FF2B5EF4-FFF2-40B4-BE49-F238E27FC236}">
                      <a16:creationId xmlns:a16="http://schemas.microsoft.com/office/drawing/2014/main" id="{0F24E0A8-07D7-49AC-B366-CA1D17209992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5" name="Ovaal 54">
                  <a:extLst>
                    <a:ext uri="{FF2B5EF4-FFF2-40B4-BE49-F238E27FC236}">
                      <a16:creationId xmlns:a16="http://schemas.microsoft.com/office/drawing/2014/main" id="{A0BFECE1-EB6C-4868-8F9A-2FDE27A6E9EC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6" name="Ovaal 55">
                  <a:extLst>
                    <a:ext uri="{FF2B5EF4-FFF2-40B4-BE49-F238E27FC236}">
                      <a16:creationId xmlns:a16="http://schemas.microsoft.com/office/drawing/2014/main" id="{6132F973-649B-41F9-9172-5402B1636441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DD48A160-0D2B-4562-9509-0109BF081383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19988D88-3140-4830-BCBF-443F45F94388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" name="Ovaal 47">
                  <a:extLst>
                    <a:ext uri="{FF2B5EF4-FFF2-40B4-BE49-F238E27FC236}">
                      <a16:creationId xmlns:a16="http://schemas.microsoft.com/office/drawing/2014/main" id="{3224820A-A2EA-425C-9745-03608411686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1B13FCCB-D6C6-440A-BF2B-A810DFF181B6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" name="Ovaal 49">
                  <a:extLst>
                    <a:ext uri="{FF2B5EF4-FFF2-40B4-BE49-F238E27FC236}">
                      <a16:creationId xmlns:a16="http://schemas.microsoft.com/office/drawing/2014/main" id="{EB73442A-7071-4E40-B230-BD899E99B042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" name="Ovaal 50">
                  <a:extLst>
                    <a:ext uri="{FF2B5EF4-FFF2-40B4-BE49-F238E27FC236}">
                      <a16:creationId xmlns:a16="http://schemas.microsoft.com/office/drawing/2014/main" id="{8BE66ECF-D044-41A7-A839-35400AD90B10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57" name="Groep 56">
              <a:extLst>
                <a:ext uri="{FF2B5EF4-FFF2-40B4-BE49-F238E27FC236}">
                  <a16:creationId xmlns:a16="http://schemas.microsoft.com/office/drawing/2014/main" id="{F5320F06-FEA9-43E2-BEEB-4C951D0956BD}"/>
                </a:ext>
              </a:extLst>
            </p:cNvPr>
            <p:cNvGrpSpPr/>
            <p:nvPr/>
          </p:nvGrpSpPr>
          <p:grpSpPr>
            <a:xfrm>
              <a:off x="6036" y="36643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3A689AE-7217-4DCF-8B67-6A37AD806C7A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5" name="Ovaal 64">
                  <a:extLst>
                    <a:ext uri="{FF2B5EF4-FFF2-40B4-BE49-F238E27FC236}">
                      <a16:creationId xmlns:a16="http://schemas.microsoft.com/office/drawing/2014/main" id="{90F83921-802A-4D61-88D3-CE4FFCBA12F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6" name="Ovaal 65">
                  <a:extLst>
                    <a:ext uri="{FF2B5EF4-FFF2-40B4-BE49-F238E27FC236}">
                      <a16:creationId xmlns:a16="http://schemas.microsoft.com/office/drawing/2014/main" id="{D8E0D2E6-F762-4AD7-B5A5-C6B9034CA347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7" name="Ovaal 66">
                  <a:extLst>
                    <a:ext uri="{FF2B5EF4-FFF2-40B4-BE49-F238E27FC236}">
                      <a16:creationId xmlns:a16="http://schemas.microsoft.com/office/drawing/2014/main" id="{EB17B4C6-1836-4125-A21D-0737E66D105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447A788E-6070-42EB-8ACD-A3924A60BD5B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9" name="Ovaal 68">
                  <a:extLst>
                    <a:ext uri="{FF2B5EF4-FFF2-40B4-BE49-F238E27FC236}">
                      <a16:creationId xmlns:a16="http://schemas.microsoft.com/office/drawing/2014/main" id="{588A9BAD-A753-4699-9347-864B30A7EF33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2BB974D4-4C6C-4081-B982-ABB9FCF4F8D6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60" name="Ovaal 59">
                  <a:extLst>
                    <a:ext uri="{FF2B5EF4-FFF2-40B4-BE49-F238E27FC236}">
                      <a16:creationId xmlns:a16="http://schemas.microsoft.com/office/drawing/2014/main" id="{F35EC7C7-3AE4-49E2-9F34-040EE010893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1" name="Ovaal 60">
                  <a:extLst>
                    <a:ext uri="{FF2B5EF4-FFF2-40B4-BE49-F238E27FC236}">
                      <a16:creationId xmlns:a16="http://schemas.microsoft.com/office/drawing/2014/main" id="{1654BE29-91A6-47A6-872C-6D4D90A3137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2" name="Ovaal 61">
                  <a:extLst>
                    <a:ext uri="{FF2B5EF4-FFF2-40B4-BE49-F238E27FC236}">
                      <a16:creationId xmlns:a16="http://schemas.microsoft.com/office/drawing/2014/main" id="{8B79BE45-1962-458B-8D01-72F444C3102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3" name="Ovaal 62">
                  <a:extLst>
                    <a:ext uri="{FF2B5EF4-FFF2-40B4-BE49-F238E27FC236}">
                      <a16:creationId xmlns:a16="http://schemas.microsoft.com/office/drawing/2014/main" id="{95573E3E-CD2E-421C-AB89-719C7A918277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22ECB08C-FED1-4C71-B7CA-81D6DF19EBBB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19B1E2B1-28AF-4235-8863-E2A6316C91CF}"/>
                </a:ext>
              </a:extLst>
            </p:cNvPr>
            <p:cNvGrpSpPr/>
            <p:nvPr/>
          </p:nvGrpSpPr>
          <p:grpSpPr>
            <a:xfrm>
              <a:off x="6036" y="458558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71" name="Groep 70">
                <a:extLst>
                  <a:ext uri="{FF2B5EF4-FFF2-40B4-BE49-F238E27FC236}">
                    <a16:creationId xmlns:a16="http://schemas.microsoft.com/office/drawing/2014/main" id="{0609938B-AFF2-4873-AFF5-E9360E24342F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8" name="Ovaal 77">
                  <a:extLst>
                    <a:ext uri="{FF2B5EF4-FFF2-40B4-BE49-F238E27FC236}">
                      <a16:creationId xmlns:a16="http://schemas.microsoft.com/office/drawing/2014/main" id="{82DCFB16-5E2E-4F1B-8E06-68FD3D56CC54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9" name="Ovaal 78">
                  <a:extLst>
                    <a:ext uri="{FF2B5EF4-FFF2-40B4-BE49-F238E27FC236}">
                      <a16:creationId xmlns:a16="http://schemas.microsoft.com/office/drawing/2014/main" id="{2830FA89-65B4-4C54-B09C-52283813AA2D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0" name="Ovaal 79">
                  <a:extLst>
                    <a:ext uri="{FF2B5EF4-FFF2-40B4-BE49-F238E27FC236}">
                      <a16:creationId xmlns:a16="http://schemas.microsoft.com/office/drawing/2014/main" id="{8EB79E1D-9B69-4A26-A4B5-E7D09C82D4E0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1" name="Ovaal 80">
                  <a:extLst>
                    <a:ext uri="{FF2B5EF4-FFF2-40B4-BE49-F238E27FC236}">
                      <a16:creationId xmlns:a16="http://schemas.microsoft.com/office/drawing/2014/main" id="{6E6B583F-89DA-4609-BC37-85B270828BA1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2" name="Ovaal 81">
                  <a:extLst>
                    <a:ext uri="{FF2B5EF4-FFF2-40B4-BE49-F238E27FC236}">
                      <a16:creationId xmlns:a16="http://schemas.microsoft.com/office/drawing/2014/main" id="{DE6ABF7C-DDE9-461B-BF4C-3A85BFCC85CF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EBD41A40-4F37-44D9-9DDA-6D57AB43EB77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73" name="Ovaal 72">
                  <a:extLst>
                    <a:ext uri="{FF2B5EF4-FFF2-40B4-BE49-F238E27FC236}">
                      <a16:creationId xmlns:a16="http://schemas.microsoft.com/office/drawing/2014/main" id="{B456B7EA-358D-466A-9D2D-D836A4555626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4" name="Ovaal 73">
                  <a:extLst>
                    <a:ext uri="{FF2B5EF4-FFF2-40B4-BE49-F238E27FC236}">
                      <a16:creationId xmlns:a16="http://schemas.microsoft.com/office/drawing/2014/main" id="{E5DB660C-7647-4269-88AB-ADB7572924CB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5" name="Ovaal 74">
                  <a:extLst>
                    <a:ext uri="{FF2B5EF4-FFF2-40B4-BE49-F238E27FC236}">
                      <a16:creationId xmlns:a16="http://schemas.microsoft.com/office/drawing/2014/main" id="{FB6D10E0-A031-438E-A82D-FEDF05DF50E9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6" name="Ovaal 75">
                  <a:extLst>
                    <a:ext uri="{FF2B5EF4-FFF2-40B4-BE49-F238E27FC236}">
                      <a16:creationId xmlns:a16="http://schemas.microsoft.com/office/drawing/2014/main" id="{B14336C1-9DA3-488C-9E8C-FE9DF0CCB33D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77" name="Ovaal 76">
                  <a:extLst>
                    <a:ext uri="{FF2B5EF4-FFF2-40B4-BE49-F238E27FC236}">
                      <a16:creationId xmlns:a16="http://schemas.microsoft.com/office/drawing/2014/main" id="{F0CCC4D5-E89E-434E-A81A-AC4330F75E72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83" name="Groep 82">
              <a:extLst>
                <a:ext uri="{FF2B5EF4-FFF2-40B4-BE49-F238E27FC236}">
                  <a16:creationId xmlns:a16="http://schemas.microsoft.com/office/drawing/2014/main" id="{0B9E740F-9AFB-4842-AE5E-50BDCBE34BF7}"/>
                </a:ext>
              </a:extLst>
            </p:cNvPr>
            <p:cNvGrpSpPr/>
            <p:nvPr/>
          </p:nvGrpSpPr>
          <p:grpSpPr>
            <a:xfrm>
              <a:off x="6036" y="54931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84" name="Groep 83">
                <a:extLst>
                  <a:ext uri="{FF2B5EF4-FFF2-40B4-BE49-F238E27FC236}">
                    <a16:creationId xmlns:a16="http://schemas.microsoft.com/office/drawing/2014/main" id="{DD539750-A94B-4765-BDF1-C4DEA8140956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1" name="Ovaal 90">
                  <a:extLst>
                    <a:ext uri="{FF2B5EF4-FFF2-40B4-BE49-F238E27FC236}">
                      <a16:creationId xmlns:a16="http://schemas.microsoft.com/office/drawing/2014/main" id="{BEEF7E35-2614-4A26-9598-74BDA1BC215E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2" name="Ovaal 91">
                  <a:extLst>
                    <a:ext uri="{FF2B5EF4-FFF2-40B4-BE49-F238E27FC236}">
                      <a16:creationId xmlns:a16="http://schemas.microsoft.com/office/drawing/2014/main" id="{9DE01803-E012-4ECE-A713-91515AAEC2C4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3" name="Ovaal 92">
                  <a:extLst>
                    <a:ext uri="{FF2B5EF4-FFF2-40B4-BE49-F238E27FC236}">
                      <a16:creationId xmlns:a16="http://schemas.microsoft.com/office/drawing/2014/main" id="{C840960C-8154-4FDB-B5E5-4E82AD6D0D0B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4" name="Ovaal 93">
                  <a:extLst>
                    <a:ext uri="{FF2B5EF4-FFF2-40B4-BE49-F238E27FC236}">
                      <a16:creationId xmlns:a16="http://schemas.microsoft.com/office/drawing/2014/main" id="{B6D680B8-7BDB-422C-B8BF-2A3023123E43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5" name="Ovaal 94">
                  <a:extLst>
                    <a:ext uri="{FF2B5EF4-FFF2-40B4-BE49-F238E27FC236}">
                      <a16:creationId xmlns:a16="http://schemas.microsoft.com/office/drawing/2014/main" id="{B31BBB2C-714F-4AB8-BB72-2B555B20203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85" name="Groep 84">
                <a:extLst>
                  <a:ext uri="{FF2B5EF4-FFF2-40B4-BE49-F238E27FC236}">
                    <a16:creationId xmlns:a16="http://schemas.microsoft.com/office/drawing/2014/main" id="{A483AF2A-933A-4C8D-A1BF-268FAC8EA6D1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86" name="Ovaal 85">
                  <a:extLst>
                    <a:ext uri="{FF2B5EF4-FFF2-40B4-BE49-F238E27FC236}">
                      <a16:creationId xmlns:a16="http://schemas.microsoft.com/office/drawing/2014/main" id="{BFED3B06-B3E9-48A7-96D2-1E0DD6546F01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7" name="Ovaal 86">
                  <a:extLst>
                    <a:ext uri="{FF2B5EF4-FFF2-40B4-BE49-F238E27FC236}">
                      <a16:creationId xmlns:a16="http://schemas.microsoft.com/office/drawing/2014/main" id="{6CFCF365-E71B-4C4A-971E-9F543C33400E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8" name="Ovaal 87">
                  <a:extLst>
                    <a:ext uri="{FF2B5EF4-FFF2-40B4-BE49-F238E27FC236}">
                      <a16:creationId xmlns:a16="http://schemas.microsoft.com/office/drawing/2014/main" id="{F5D8C82B-A716-4767-90AC-1CF9168DD984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89" name="Ovaal 88">
                  <a:extLst>
                    <a:ext uri="{FF2B5EF4-FFF2-40B4-BE49-F238E27FC236}">
                      <a16:creationId xmlns:a16="http://schemas.microsoft.com/office/drawing/2014/main" id="{F59BA06C-78C3-44A2-AAE4-0BF3DCAB20A6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90" name="Ovaal 89">
                  <a:extLst>
                    <a:ext uri="{FF2B5EF4-FFF2-40B4-BE49-F238E27FC236}">
                      <a16:creationId xmlns:a16="http://schemas.microsoft.com/office/drawing/2014/main" id="{F5F9337B-3298-4FE9-9106-99F9BCAB5E96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3A711896-CEDD-4FF6-93C8-B7711718B305}"/>
                </a:ext>
              </a:extLst>
            </p:cNvPr>
            <p:cNvGrpSpPr/>
            <p:nvPr/>
          </p:nvGrpSpPr>
          <p:grpSpPr>
            <a:xfrm>
              <a:off x="-3018" y="6407590"/>
              <a:ext cx="9140982" cy="914400"/>
              <a:chOff x="1509" y="0"/>
              <a:chExt cx="9140982" cy="914400"/>
            </a:xfrm>
            <a:grpFill/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5B8481FB-2C99-4929-89C4-8502428FDEE3}"/>
                  </a:ext>
                </a:extLst>
              </p:cNvPr>
              <p:cNvGrpSpPr/>
              <p:nvPr/>
            </p:nvGrpSpPr>
            <p:grpSpPr>
              <a:xfrm>
                <a:off x="1509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104" name="Ovaal 103">
                  <a:extLst>
                    <a:ext uri="{FF2B5EF4-FFF2-40B4-BE49-F238E27FC236}">
                      <a16:creationId xmlns:a16="http://schemas.microsoft.com/office/drawing/2014/main" id="{21B0E28E-72B4-4249-ABC5-12E489F7C36B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5" name="Ovaal 104">
                  <a:extLst>
                    <a:ext uri="{FF2B5EF4-FFF2-40B4-BE49-F238E27FC236}">
                      <a16:creationId xmlns:a16="http://schemas.microsoft.com/office/drawing/2014/main" id="{723DCD68-3214-4854-B80D-383EF2910AB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6" name="Ovaal 105">
                  <a:extLst>
                    <a:ext uri="{FF2B5EF4-FFF2-40B4-BE49-F238E27FC236}">
                      <a16:creationId xmlns:a16="http://schemas.microsoft.com/office/drawing/2014/main" id="{42A6E191-77A7-4511-9D60-1B7EE134D051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7" name="Ovaal 106">
                  <a:extLst>
                    <a:ext uri="{FF2B5EF4-FFF2-40B4-BE49-F238E27FC236}">
                      <a16:creationId xmlns:a16="http://schemas.microsoft.com/office/drawing/2014/main" id="{9F664B6C-3773-4063-BDC1-3D1B4806449A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8" name="Ovaal 107">
                  <a:extLst>
                    <a:ext uri="{FF2B5EF4-FFF2-40B4-BE49-F238E27FC236}">
                      <a16:creationId xmlns:a16="http://schemas.microsoft.com/office/drawing/2014/main" id="{A8F72864-D928-4398-A430-468EFB20430A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98" name="Groep 97">
                <a:extLst>
                  <a:ext uri="{FF2B5EF4-FFF2-40B4-BE49-F238E27FC236}">
                    <a16:creationId xmlns:a16="http://schemas.microsoft.com/office/drawing/2014/main" id="{C160F058-423E-47AB-B0FA-F2DD53F0B89B}"/>
                  </a:ext>
                </a:extLst>
              </p:cNvPr>
              <p:cNvGrpSpPr/>
              <p:nvPr/>
            </p:nvGrpSpPr>
            <p:grpSpPr>
              <a:xfrm>
                <a:off x="4568982" y="0"/>
                <a:ext cx="4573509" cy="914400"/>
                <a:chOff x="1509" y="0"/>
                <a:chExt cx="4573509" cy="914400"/>
              </a:xfrm>
              <a:grpFill/>
            </p:grpSpPr>
            <p:sp>
              <p:nvSpPr>
                <p:cNvPr id="99" name="Ovaal 98">
                  <a:extLst>
                    <a:ext uri="{FF2B5EF4-FFF2-40B4-BE49-F238E27FC236}">
                      <a16:creationId xmlns:a16="http://schemas.microsoft.com/office/drawing/2014/main" id="{06A6DE05-1B7B-4C27-8FB6-EF2627165AC3}"/>
                    </a:ext>
                  </a:extLst>
                </p:cNvPr>
                <p:cNvSpPr/>
                <p:nvPr/>
              </p:nvSpPr>
              <p:spPr>
                <a:xfrm>
                  <a:off x="2743200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0" name="Ovaal 99">
                  <a:extLst>
                    <a:ext uri="{FF2B5EF4-FFF2-40B4-BE49-F238E27FC236}">
                      <a16:creationId xmlns:a16="http://schemas.microsoft.com/office/drawing/2014/main" id="{C831E2BF-72DF-4226-9AD0-8BE8808553C2}"/>
                    </a:ext>
                  </a:extLst>
                </p:cNvPr>
                <p:cNvSpPr/>
                <p:nvPr/>
              </p:nvSpPr>
              <p:spPr>
                <a:xfrm>
                  <a:off x="3660618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1" name="Ovaal 100">
                  <a:extLst>
                    <a:ext uri="{FF2B5EF4-FFF2-40B4-BE49-F238E27FC236}">
                      <a16:creationId xmlns:a16="http://schemas.microsoft.com/office/drawing/2014/main" id="{701EE8D9-AF9F-4D38-BDF7-B16095A4DAF3}"/>
                    </a:ext>
                  </a:extLst>
                </p:cNvPr>
                <p:cNvSpPr/>
                <p:nvPr/>
              </p:nvSpPr>
              <p:spPr>
                <a:xfrm>
                  <a:off x="15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2" name="Ovaal 101">
                  <a:extLst>
                    <a:ext uri="{FF2B5EF4-FFF2-40B4-BE49-F238E27FC236}">
                      <a16:creationId xmlns:a16="http://schemas.microsoft.com/office/drawing/2014/main" id="{0D3F7F11-CE63-4D0A-8DF4-08D0383938C8}"/>
                    </a:ext>
                  </a:extLst>
                </p:cNvPr>
                <p:cNvSpPr/>
                <p:nvPr/>
              </p:nvSpPr>
              <p:spPr>
                <a:xfrm>
                  <a:off x="9159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03" name="Ovaal 102">
                  <a:extLst>
                    <a:ext uri="{FF2B5EF4-FFF2-40B4-BE49-F238E27FC236}">
                      <a16:creationId xmlns:a16="http://schemas.microsoft.com/office/drawing/2014/main" id="{5D9A1790-AE64-4A9D-B4D4-6699C0A6F367}"/>
                    </a:ext>
                  </a:extLst>
                </p:cNvPr>
                <p:cNvSpPr/>
                <p:nvPr/>
              </p:nvSpPr>
              <p:spPr>
                <a:xfrm>
                  <a:off x="1830309" y="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sp>
        <p:nvSpPr>
          <p:cNvPr id="1795" name="Tekstvak 1794">
            <a:extLst>
              <a:ext uri="{FF2B5EF4-FFF2-40B4-BE49-F238E27FC236}">
                <a16:creationId xmlns:a16="http://schemas.microsoft.com/office/drawing/2014/main" id="{235C43CE-1074-4DE1-8E39-C726AF68F8F4}"/>
              </a:ext>
            </a:extLst>
          </p:cNvPr>
          <p:cNvSpPr txBox="1"/>
          <p:nvPr/>
        </p:nvSpPr>
        <p:spPr>
          <a:xfrm>
            <a:off x="1333666" y="1047365"/>
            <a:ext cx="20027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</p:txBody>
      </p:sp>
    </p:spTree>
    <p:extLst>
      <p:ext uri="{BB962C8B-B14F-4D97-AF65-F5344CB8AC3E}">
        <p14:creationId xmlns:p14="http://schemas.microsoft.com/office/powerpoint/2010/main" val="218201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C94A92D-E539-4E09-A985-FDA976C3E93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98489"/>
            <a:ext cx="9143999" cy="8930638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B54CC779-C872-92EA-AB30-6684E1E5E3CE}"/>
              </a:ext>
            </a:extLst>
          </p:cNvPr>
          <p:cNvSpPr txBox="1"/>
          <p:nvPr/>
        </p:nvSpPr>
        <p:spPr>
          <a:xfrm>
            <a:off x="1333666" y="1047365"/>
            <a:ext cx="2002792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vaste fase</a:t>
            </a:r>
          </a:p>
        </p:txBody>
      </p:sp>
    </p:spTree>
    <p:extLst>
      <p:ext uri="{BB962C8B-B14F-4D97-AF65-F5344CB8AC3E}">
        <p14:creationId xmlns:p14="http://schemas.microsoft.com/office/powerpoint/2010/main" val="810992577"/>
      </p:ext>
    </p:extLst>
  </p:cSld>
  <p:clrMapOvr>
    <a:masterClrMapping/>
  </p:clrMapOvr>
  <p:transition spd="med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84A9DB19-CCCB-4B6A-B6F1-3543303697F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018" y="-821588"/>
            <a:ext cx="8160327" cy="8160327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A9DB925C-D6C9-41C8-6DA9-2044B48A8424}"/>
              </a:ext>
            </a:extLst>
          </p:cNvPr>
          <p:cNvSpPr txBox="1"/>
          <p:nvPr/>
        </p:nvSpPr>
        <p:spPr>
          <a:xfrm>
            <a:off x="1333666" y="1047365"/>
            <a:ext cx="2210349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vloeibare fase</a:t>
            </a:r>
          </a:p>
        </p:txBody>
      </p:sp>
    </p:spTree>
    <p:extLst>
      <p:ext uri="{BB962C8B-B14F-4D97-AF65-F5344CB8AC3E}">
        <p14:creationId xmlns:p14="http://schemas.microsoft.com/office/powerpoint/2010/main" val="1645820770"/>
      </p:ext>
    </p:extLst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577217C-2C7D-4BBF-870B-531D4C0B63B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345" y="0"/>
            <a:ext cx="8035637" cy="8035637"/>
          </a:xfrm>
          <a:prstGeom prst="rect">
            <a:avLst/>
          </a:prstGeom>
        </p:spPr>
      </p:pic>
      <p:sp>
        <p:nvSpPr>
          <p:cNvPr id="3" name="Rechthoek 2">
            <a:extLst>
              <a:ext uri="{FF2B5EF4-FFF2-40B4-BE49-F238E27FC236}">
                <a16:creationId xmlns:a16="http://schemas.microsoft.com/office/drawing/2014/main" id="{DA0C46CD-91E2-4E35-A531-11560F09B0CD}"/>
              </a:ext>
            </a:extLst>
          </p:cNvPr>
          <p:cNvSpPr/>
          <p:nvPr/>
        </p:nvSpPr>
        <p:spPr>
          <a:xfrm>
            <a:off x="-166254" y="0"/>
            <a:ext cx="1260764" cy="227214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Tekstvak 3">
            <a:extLst>
              <a:ext uri="{FF2B5EF4-FFF2-40B4-BE49-F238E27FC236}">
                <a16:creationId xmlns:a16="http://schemas.microsoft.com/office/drawing/2014/main" id="{7728B809-558C-F89A-4AB9-D192AA44022C}"/>
              </a:ext>
            </a:extLst>
          </p:cNvPr>
          <p:cNvSpPr txBox="1"/>
          <p:nvPr/>
        </p:nvSpPr>
        <p:spPr>
          <a:xfrm>
            <a:off x="1333666" y="1047365"/>
            <a:ext cx="2002792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gas fase</a:t>
            </a:r>
          </a:p>
        </p:txBody>
      </p:sp>
    </p:spTree>
    <p:extLst>
      <p:ext uri="{BB962C8B-B14F-4D97-AF65-F5344CB8AC3E}">
        <p14:creationId xmlns:p14="http://schemas.microsoft.com/office/powerpoint/2010/main" val="2529494911"/>
      </p:ext>
    </p:extLst>
  </p:cSld>
  <p:clrMapOvr>
    <a:masterClrMapping/>
  </p:clrMapOvr>
  <p:transition spd="med"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A31D69A8-C36F-418A-962C-5402511145E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2451" y="0"/>
            <a:ext cx="9955161" cy="6858000"/>
          </a:xfrm>
          <a:prstGeom prst="rect">
            <a:avLst/>
          </a:prstGeom>
        </p:spPr>
      </p:pic>
      <p:sp>
        <p:nvSpPr>
          <p:cNvPr id="7" name="Tekstvak 6">
            <a:extLst>
              <a:ext uri="{FF2B5EF4-FFF2-40B4-BE49-F238E27FC236}">
                <a16:creationId xmlns:a16="http://schemas.microsoft.com/office/drawing/2014/main" id="{ACEE2E1D-D01A-1D95-70D0-6C180DC48C5F}"/>
              </a:ext>
            </a:extLst>
          </p:cNvPr>
          <p:cNvSpPr txBox="1"/>
          <p:nvPr/>
        </p:nvSpPr>
        <p:spPr>
          <a:xfrm>
            <a:off x="1126626" y="1701746"/>
            <a:ext cx="813391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/>
              <a:t>                               macroniveau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									      macroniveau</a:t>
            </a:r>
          </a:p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                                            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2885481875"/>
      </p:ext>
    </p:extLst>
  </p:cSld>
  <p:clrMapOvr>
    <a:masterClrMapping/>
  </p:clrMapOvr>
  <p:transition spd="med"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A31D69A8-C36F-418A-962C-5402511145E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2451" y="0"/>
            <a:ext cx="9955161" cy="6858000"/>
          </a:xfrm>
          <a:prstGeom prst="rect">
            <a:avLst/>
          </a:prstGeom>
        </p:spPr>
      </p:pic>
      <p:pic>
        <p:nvPicPr>
          <p:cNvPr id="4" name="Afbeelding 3">
            <a:extLst>
              <a:ext uri="{FF2B5EF4-FFF2-40B4-BE49-F238E27FC236}">
                <a16:creationId xmlns:a16="http://schemas.microsoft.com/office/drawing/2014/main" id="{5C54A904-9F29-4B1E-8212-58F06B28B2A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987" y="3212744"/>
            <a:ext cx="1244968" cy="1126626"/>
          </a:xfrm>
          <a:prstGeom prst="rect">
            <a:avLst/>
          </a:prstGeom>
        </p:spPr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60054B09-F5E7-4210-A1BF-9A09556D53F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748" y="4715350"/>
            <a:ext cx="1126626" cy="1126626"/>
          </a:xfrm>
          <a:prstGeom prst="rect">
            <a:avLst/>
          </a:prstGeom>
        </p:spPr>
      </p:pic>
      <p:pic>
        <p:nvPicPr>
          <p:cNvPr id="6" name="Afbeelding 5">
            <a:extLst>
              <a:ext uri="{FF2B5EF4-FFF2-40B4-BE49-F238E27FC236}">
                <a16:creationId xmlns:a16="http://schemas.microsoft.com/office/drawing/2014/main" id="{1816FC79-910E-4228-BDCA-573DEA18391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846893" y="4715350"/>
            <a:ext cx="1126626" cy="1126626"/>
          </a:xfrm>
          <a:prstGeom prst="rect">
            <a:avLst/>
          </a:prstGeom>
        </p:spPr>
      </p:pic>
      <p:sp>
        <p:nvSpPr>
          <p:cNvPr id="7" name="Tekstvak 6">
            <a:extLst>
              <a:ext uri="{FF2B5EF4-FFF2-40B4-BE49-F238E27FC236}">
                <a16:creationId xmlns:a16="http://schemas.microsoft.com/office/drawing/2014/main" id="{ACEE2E1D-D01A-1D95-70D0-6C180DC48C5F}"/>
              </a:ext>
            </a:extLst>
          </p:cNvPr>
          <p:cNvSpPr txBox="1"/>
          <p:nvPr/>
        </p:nvSpPr>
        <p:spPr>
          <a:xfrm>
            <a:off x="1126626" y="1701746"/>
            <a:ext cx="813391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/>
              <a:t>                               macroniveau</a:t>
            </a:r>
          </a:p>
          <a:p>
            <a:endParaRPr lang="nl-NL" sz="2800" dirty="0"/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									      macroniveau</a:t>
            </a:r>
          </a:p>
          <a:p>
            <a:r>
              <a:rPr lang="nl-NL" sz="2800" dirty="0"/>
              <a:t>microniveau</a:t>
            </a:r>
          </a:p>
          <a:p>
            <a:endParaRPr lang="nl-NL" sz="2800" dirty="0"/>
          </a:p>
          <a:p>
            <a:endParaRPr lang="nl-NL" sz="2800" dirty="0"/>
          </a:p>
          <a:p>
            <a:r>
              <a:rPr lang="nl-NL" sz="2800" dirty="0"/>
              <a:t>                                                                        microniveau</a:t>
            </a:r>
          </a:p>
        </p:txBody>
      </p:sp>
    </p:spTree>
    <p:extLst>
      <p:ext uri="{BB962C8B-B14F-4D97-AF65-F5344CB8AC3E}">
        <p14:creationId xmlns:p14="http://schemas.microsoft.com/office/powerpoint/2010/main" val="3497466005"/>
      </p:ext>
    </p:extLst>
  </p:cSld>
  <p:clrMapOvr>
    <a:masterClrMapping/>
  </p:clrMapOvr>
  <p:transition spd="med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ABD6D990-9172-4DD5-BCEF-96C2C9B92CE0}"/>
              </a:ext>
            </a:extLst>
          </p:cNvPr>
          <p:cNvSpPr txBox="1"/>
          <p:nvPr/>
        </p:nvSpPr>
        <p:spPr>
          <a:xfrm>
            <a:off x="449524" y="298035"/>
            <a:ext cx="41224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4000" dirty="0"/>
              <a:t>Faseveranderingen</a:t>
            </a:r>
          </a:p>
        </p:txBody>
      </p:sp>
      <p:grpSp>
        <p:nvGrpSpPr>
          <p:cNvPr id="11" name="Groep 10">
            <a:extLst>
              <a:ext uri="{FF2B5EF4-FFF2-40B4-BE49-F238E27FC236}">
                <a16:creationId xmlns:a16="http://schemas.microsoft.com/office/drawing/2014/main" id="{D7439A17-336D-42B9-BEFF-E9B1E92ACCCB}"/>
              </a:ext>
            </a:extLst>
          </p:cNvPr>
          <p:cNvGrpSpPr/>
          <p:nvPr/>
        </p:nvGrpSpPr>
        <p:grpSpPr>
          <a:xfrm>
            <a:off x="1897099" y="1715467"/>
            <a:ext cx="6392388" cy="4682127"/>
            <a:chOff x="1897099" y="1715467"/>
            <a:chExt cx="6392388" cy="4682127"/>
          </a:xfrm>
        </p:grpSpPr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02CF1B2E-8EF0-424A-A21F-B55BD08309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6182"/>
            <a:stretch/>
          </p:blipFill>
          <p:spPr>
            <a:xfrm>
              <a:off x="1897100" y="3247402"/>
              <a:ext cx="6392387" cy="3150192"/>
            </a:xfrm>
            <a:prstGeom prst="rect">
              <a:avLst/>
            </a:prstGeom>
          </p:spPr>
        </p:pic>
        <p:sp>
          <p:nvSpPr>
            <p:cNvPr id="4" name="Rechthoek 3">
              <a:extLst>
                <a:ext uri="{FF2B5EF4-FFF2-40B4-BE49-F238E27FC236}">
                  <a16:creationId xmlns:a16="http://schemas.microsoft.com/office/drawing/2014/main" id="{3B77C54C-DC7B-4A77-A25A-48E847BF3348}"/>
                </a:ext>
              </a:extLst>
            </p:cNvPr>
            <p:cNvSpPr/>
            <p:nvPr/>
          </p:nvSpPr>
          <p:spPr>
            <a:xfrm>
              <a:off x="1897099" y="4970263"/>
              <a:ext cx="1615221" cy="105452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" name="Rechthoek 7">
              <a:extLst>
                <a:ext uri="{FF2B5EF4-FFF2-40B4-BE49-F238E27FC236}">
                  <a16:creationId xmlns:a16="http://schemas.microsoft.com/office/drawing/2014/main" id="{67150809-4EF9-4805-9C80-8E2C9C2F0FB6}"/>
                </a:ext>
              </a:extLst>
            </p:cNvPr>
            <p:cNvSpPr/>
            <p:nvPr/>
          </p:nvSpPr>
          <p:spPr>
            <a:xfrm>
              <a:off x="6439289" y="4970263"/>
              <a:ext cx="1542483" cy="105452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Rechthoek 8">
              <a:extLst>
                <a:ext uri="{FF2B5EF4-FFF2-40B4-BE49-F238E27FC236}">
                  <a16:creationId xmlns:a16="http://schemas.microsoft.com/office/drawing/2014/main" id="{60F63518-B020-4A82-81B3-3DD51E3EC4DC}"/>
                </a:ext>
              </a:extLst>
            </p:cNvPr>
            <p:cNvSpPr/>
            <p:nvPr/>
          </p:nvSpPr>
          <p:spPr>
            <a:xfrm>
              <a:off x="4349809" y="3067940"/>
              <a:ext cx="803306" cy="2549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BE9868A7-FF5A-46FA-93C6-B07F94FE4517}"/>
                </a:ext>
              </a:extLst>
            </p:cNvPr>
            <p:cNvSpPr/>
            <p:nvPr/>
          </p:nvSpPr>
          <p:spPr>
            <a:xfrm>
              <a:off x="6991234" y="4769798"/>
              <a:ext cx="803306" cy="2549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5" name="Afbeelding 4">
              <a:extLst>
                <a:ext uri="{FF2B5EF4-FFF2-40B4-BE49-F238E27FC236}">
                  <a16:creationId xmlns:a16="http://schemas.microsoft.com/office/drawing/2014/main" id="{9208F24F-AB4F-4D1F-975A-69DD7AC098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909" y="4894060"/>
              <a:ext cx="1153542" cy="1126626"/>
            </a:xfrm>
            <a:prstGeom prst="rect">
              <a:avLst/>
            </a:prstGeom>
          </p:spPr>
        </p:pic>
        <p:pic>
          <p:nvPicPr>
            <p:cNvPr id="7" name="Afbeelding 6">
              <a:extLst>
                <a:ext uri="{FF2B5EF4-FFF2-40B4-BE49-F238E27FC236}">
                  <a16:creationId xmlns:a16="http://schemas.microsoft.com/office/drawing/2014/main" id="{0EAE1109-4507-47FF-896F-E3485187D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83587" y="4961453"/>
              <a:ext cx="1126626" cy="1126626"/>
            </a:xfrm>
            <a:prstGeom prst="rect">
              <a:avLst/>
            </a:prstGeom>
          </p:spPr>
        </p:pic>
        <p:pic>
          <p:nvPicPr>
            <p:cNvPr id="12" name="Afbeelding 11">
              <a:extLst>
                <a:ext uri="{FF2B5EF4-FFF2-40B4-BE49-F238E27FC236}">
                  <a16:creationId xmlns:a16="http://schemas.microsoft.com/office/drawing/2014/main" id="{43949087-308E-4BF0-A64A-295699FCEE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2320" y="2166254"/>
              <a:ext cx="1122179" cy="1122179"/>
            </a:xfrm>
            <a:prstGeom prst="rect">
              <a:avLst/>
            </a:prstGeom>
          </p:spPr>
        </p:pic>
        <p:pic>
          <p:nvPicPr>
            <p:cNvPr id="13" name="Afbeelding 12">
              <a:extLst>
                <a:ext uri="{FF2B5EF4-FFF2-40B4-BE49-F238E27FC236}">
                  <a16:creationId xmlns:a16="http://schemas.microsoft.com/office/drawing/2014/main" id="{A4825429-96CA-4802-93C5-F5B862DA718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762283">
              <a:off x="4807590" y="2133730"/>
              <a:ext cx="1122179" cy="1122179"/>
            </a:xfrm>
            <a:prstGeom prst="rect">
              <a:avLst/>
            </a:prstGeom>
          </p:spPr>
        </p:pic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E299026E-8D4F-4356-A963-21763C723B6D}"/>
                </a:ext>
              </a:extLst>
            </p:cNvPr>
            <p:cNvSpPr/>
            <p:nvPr/>
          </p:nvSpPr>
          <p:spPr>
            <a:xfrm rot="18869801">
              <a:off x="3234580" y="1715468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D676970A-9152-4422-9872-9F1167A72B20}"/>
                </a:ext>
              </a:extLst>
            </p:cNvPr>
            <p:cNvSpPr/>
            <p:nvPr/>
          </p:nvSpPr>
          <p:spPr>
            <a:xfrm rot="18282239">
              <a:off x="5942083" y="1984629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D6A761EA-9CF6-4783-85FD-C4669BE153CB}"/>
                </a:ext>
              </a:extLst>
            </p:cNvPr>
            <p:cNvSpPr/>
            <p:nvPr/>
          </p:nvSpPr>
          <p:spPr>
            <a:xfrm>
              <a:off x="4751462" y="1848924"/>
              <a:ext cx="55547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004F6F2-60E7-4CA4-ABA6-370BEE535CD9}"/>
                </a:ext>
              </a:extLst>
            </p:cNvPr>
            <p:cNvSpPr/>
            <p:nvPr/>
          </p:nvSpPr>
          <p:spPr>
            <a:xfrm rot="16200000">
              <a:off x="3424920" y="2837666"/>
              <a:ext cx="346057" cy="5554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</p:spTree>
    <p:extLst>
      <p:ext uri="{BB962C8B-B14F-4D97-AF65-F5344CB8AC3E}">
        <p14:creationId xmlns:p14="http://schemas.microsoft.com/office/powerpoint/2010/main" val="246232785"/>
      </p:ext>
    </p:extLst>
  </p:cSld>
  <p:clrMapOvr>
    <a:masterClrMapping/>
  </p:clrMapOvr>
  <p:transition spd="med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7E1C4C29-A848-47D4-80A5-4F9F0A839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80" y="0"/>
            <a:ext cx="9194360" cy="6858000"/>
          </a:xfrm>
          <a:prstGeom prst="rect">
            <a:avLst/>
          </a:prstGeom>
        </p:spPr>
      </p:pic>
      <p:pic>
        <p:nvPicPr>
          <p:cNvPr id="4" name="Afbeelding 3">
            <a:extLst>
              <a:ext uri="{FF2B5EF4-FFF2-40B4-BE49-F238E27FC236}">
                <a16:creationId xmlns:a16="http://schemas.microsoft.com/office/drawing/2014/main" id="{827C3507-1ABD-4D82-8305-E9573DC802B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2054" y="5505511"/>
            <a:ext cx="1126626" cy="1126626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ABECD206-E5FD-451E-8575-23D7DFAF554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533966" y="5505511"/>
            <a:ext cx="1126626" cy="1126626"/>
          </a:xfrm>
          <a:prstGeom prst="rect">
            <a:avLst/>
          </a:prstGeom>
        </p:spPr>
      </p:pic>
      <p:grpSp>
        <p:nvGrpSpPr>
          <p:cNvPr id="17" name="Groep 16">
            <a:extLst>
              <a:ext uri="{FF2B5EF4-FFF2-40B4-BE49-F238E27FC236}">
                <a16:creationId xmlns:a16="http://schemas.microsoft.com/office/drawing/2014/main" id="{9DEE0E28-7C5F-4F92-A952-83C425C6F98F}"/>
              </a:ext>
            </a:extLst>
          </p:cNvPr>
          <p:cNvGrpSpPr/>
          <p:nvPr/>
        </p:nvGrpSpPr>
        <p:grpSpPr>
          <a:xfrm rot="14233076">
            <a:off x="6904381" y="3975642"/>
            <a:ext cx="1297837" cy="1093829"/>
            <a:chOff x="7079734" y="4004627"/>
            <a:chExt cx="1305995" cy="1122179"/>
          </a:xfrm>
        </p:grpSpPr>
        <p:pic>
          <p:nvPicPr>
            <p:cNvPr id="19" name="Afbeelding 18">
              <a:extLst>
                <a:ext uri="{FF2B5EF4-FFF2-40B4-BE49-F238E27FC236}">
                  <a16:creationId xmlns:a16="http://schemas.microsoft.com/office/drawing/2014/main" id="{93FFBE2C-9347-43BE-8834-A05895923F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762283">
              <a:off x="7079734" y="4004627"/>
              <a:ext cx="1122179" cy="1122179"/>
            </a:xfrm>
            <a:prstGeom prst="rect">
              <a:avLst/>
            </a:prstGeom>
          </p:spPr>
        </p:pic>
        <p:sp>
          <p:nvSpPr>
            <p:cNvPr id="20" name="Koorde 19">
              <a:extLst>
                <a:ext uri="{FF2B5EF4-FFF2-40B4-BE49-F238E27FC236}">
                  <a16:creationId xmlns:a16="http://schemas.microsoft.com/office/drawing/2014/main" id="{3DB08B65-CD0E-474F-A3A2-43C510815390}"/>
                </a:ext>
              </a:extLst>
            </p:cNvPr>
            <p:cNvSpPr/>
            <p:nvPr/>
          </p:nvSpPr>
          <p:spPr>
            <a:xfrm rot="11364317">
              <a:off x="8023591" y="4191127"/>
              <a:ext cx="362138" cy="244444"/>
            </a:xfrm>
            <a:prstGeom prst="chord">
              <a:avLst>
                <a:gd name="adj1" fmla="val 3748573"/>
                <a:gd name="adj2" fmla="val 12989361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8" name="Ovaal 17">
            <a:extLst>
              <a:ext uri="{FF2B5EF4-FFF2-40B4-BE49-F238E27FC236}">
                <a16:creationId xmlns:a16="http://schemas.microsoft.com/office/drawing/2014/main" id="{A9972FA4-48BA-4042-995D-548BAFBCDD1E}"/>
              </a:ext>
            </a:extLst>
          </p:cNvPr>
          <p:cNvSpPr/>
          <p:nvPr/>
        </p:nvSpPr>
        <p:spPr>
          <a:xfrm rot="14233076">
            <a:off x="7206199" y="4815007"/>
            <a:ext cx="353048" cy="4103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8" name="Afbeelding 37">
            <a:extLst>
              <a:ext uri="{FF2B5EF4-FFF2-40B4-BE49-F238E27FC236}">
                <a16:creationId xmlns:a16="http://schemas.microsoft.com/office/drawing/2014/main" id="{943484F5-719B-4B74-8763-E1C1F6DBC1B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327763" y="5505511"/>
            <a:ext cx="1126626" cy="1126626"/>
          </a:xfrm>
          <a:prstGeom prst="rect">
            <a:avLst/>
          </a:prstGeom>
        </p:spPr>
      </p:pic>
      <p:grpSp>
        <p:nvGrpSpPr>
          <p:cNvPr id="55" name="Groep 54">
            <a:extLst>
              <a:ext uri="{FF2B5EF4-FFF2-40B4-BE49-F238E27FC236}">
                <a16:creationId xmlns:a16="http://schemas.microsoft.com/office/drawing/2014/main" id="{890A0CD3-E466-4FBA-AD1B-AAD667611936}"/>
              </a:ext>
            </a:extLst>
          </p:cNvPr>
          <p:cNvGrpSpPr/>
          <p:nvPr/>
        </p:nvGrpSpPr>
        <p:grpSpPr>
          <a:xfrm rot="11299717">
            <a:off x="5714409" y="3895933"/>
            <a:ext cx="1305995" cy="1396577"/>
            <a:chOff x="5314320" y="1210735"/>
            <a:chExt cx="1305995" cy="1396577"/>
          </a:xfrm>
        </p:grpSpPr>
        <p:grpSp>
          <p:nvGrpSpPr>
            <p:cNvPr id="56" name="Groep 55">
              <a:extLst>
                <a:ext uri="{FF2B5EF4-FFF2-40B4-BE49-F238E27FC236}">
                  <a16:creationId xmlns:a16="http://schemas.microsoft.com/office/drawing/2014/main" id="{BB332280-7654-40AD-B7F1-6FA2D177F001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58" name="Afbeelding 57">
                <a:extLst>
                  <a:ext uri="{FF2B5EF4-FFF2-40B4-BE49-F238E27FC236}">
                    <a16:creationId xmlns:a16="http://schemas.microsoft.com/office/drawing/2014/main" id="{59CBFD67-603D-46FB-AC43-7D5E88A493E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59" name="Koorde 58">
                <a:extLst>
                  <a:ext uri="{FF2B5EF4-FFF2-40B4-BE49-F238E27FC236}">
                    <a16:creationId xmlns:a16="http://schemas.microsoft.com/office/drawing/2014/main" id="{3D2CE519-DB69-40BA-B228-E98B932633F9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57" name="Ovaal 56">
              <a:extLst>
                <a:ext uri="{FF2B5EF4-FFF2-40B4-BE49-F238E27FC236}">
                  <a16:creationId xmlns:a16="http://schemas.microsoft.com/office/drawing/2014/main" id="{E549E30F-1A29-4783-A838-E2E6C989B9CB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" name="Rechthoek 1">
            <a:extLst>
              <a:ext uri="{FF2B5EF4-FFF2-40B4-BE49-F238E27FC236}">
                <a16:creationId xmlns:a16="http://schemas.microsoft.com/office/drawing/2014/main" id="{B08CED51-CC3C-469B-B82A-E3F4D22EEF1E}"/>
              </a:ext>
            </a:extLst>
          </p:cNvPr>
          <p:cNvSpPr/>
          <p:nvPr/>
        </p:nvSpPr>
        <p:spPr>
          <a:xfrm>
            <a:off x="-25181" y="-1"/>
            <a:ext cx="5015895" cy="488887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3" name="Groep 32">
            <a:extLst>
              <a:ext uri="{FF2B5EF4-FFF2-40B4-BE49-F238E27FC236}">
                <a16:creationId xmlns:a16="http://schemas.microsoft.com/office/drawing/2014/main" id="{9478383F-5D11-4109-97F0-CC8B2F27BC8E}"/>
              </a:ext>
            </a:extLst>
          </p:cNvPr>
          <p:cNvGrpSpPr/>
          <p:nvPr/>
        </p:nvGrpSpPr>
        <p:grpSpPr>
          <a:xfrm rot="18691322">
            <a:off x="4858659" y="1111091"/>
            <a:ext cx="1305995" cy="1396577"/>
            <a:chOff x="5314320" y="1210735"/>
            <a:chExt cx="1305995" cy="1396577"/>
          </a:xfrm>
        </p:grpSpPr>
        <p:grpSp>
          <p:nvGrpSpPr>
            <p:cNvPr id="34" name="Groep 33">
              <a:extLst>
                <a:ext uri="{FF2B5EF4-FFF2-40B4-BE49-F238E27FC236}">
                  <a16:creationId xmlns:a16="http://schemas.microsoft.com/office/drawing/2014/main" id="{75AC8170-EAEB-4EFE-99DE-31985C4996FE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36" name="Afbeelding 35">
                <a:extLst>
                  <a:ext uri="{FF2B5EF4-FFF2-40B4-BE49-F238E27FC236}">
                    <a16:creationId xmlns:a16="http://schemas.microsoft.com/office/drawing/2014/main" id="{650679BF-B067-4742-9B4C-1A8339288E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37" name="Koorde 36">
                <a:extLst>
                  <a:ext uri="{FF2B5EF4-FFF2-40B4-BE49-F238E27FC236}">
                    <a16:creationId xmlns:a16="http://schemas.microsoft.com/office/drawing/2014/main" id="{76FA6E5B-668D-4A50-9982-C761E530D113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180D47-A034-406B-9145-75F6F20C2D34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8" name="Groep 27">
            <a:extLst>
              <a:ext uri="{FF2B5EF4-FFF2-40B4-BE49-F238E27FC236}">
                <a16:creationId xmlns:a16="http://schemas.microsoft.com/office/drawing/2014/main" id="{D05BFBFB-BE0F-40AD-813F-555B1639DA71}"/>
              </a:ext>
            </a:extLst>
          </p:cNvPr>
          <p:cNvGrpSpPr/>
          <p:nvPr/>
        </p:nvGrpSpPr>
        <p:grpSpPr>
          <a:xfrm>
            <a:off x="4701333" y="2444921"/>
            <a:ext cx="1305995" cy="1396577"/>
            <a:chOff x="5314320" y="1210735"/>
            <a:chExt cx="1305995" cy="1396577"/>
          </a:xfrm>
        </p:grpSpPr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156D1C06-1D28-471A-8105-670D8AD32495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31" name="Afbeelding 30">
                <a:extLst>
                  <a:ext uri="{FF2B5EF4-FFF2-40B4-BE49-F238E27FC236}">
                    <a16:creationId xmlns:a16="http://schemas.microsoft.com/office/drawing/2014/main" id="{17FCE955-6128-444C-89AC-91857D21A3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32" name="Koorde 31">
                <a:extLst>
                  <a:ext uri="{FF2B5EF4-FFF2-40B4-BE49-F238E27FC236}">
                    <a16:creationId xmlns:a16="http://schemas.microsoft.com/office/drawing/2014/main" id="{2A4EA52F-D69A-44F6-9B0B-A84429AF5870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AD021B20-E853-4195-B3A7-576A7A6A38BB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50" name="Groep 49">
            <a:extLst>
              <a:ext uri="{FF2B5EF4-FFF2-40B4-BE49-F238E27FC236}">
                <a16:creationId xmlns:a16="http://schemas.microsoft.com/office/drawing/2014/main" id="{1C854125-FC5F-4314-AD24-17ACED67AAB1}"/>
              </a:ext>
            </a:extLst>
          </p:cNvPr>
          <p:cNvGrpSpPr/>
          <p:nvPr/>
        </p:nvGrpSpPr>
        <p:grpSpPr>
          <a:xfrm rot="20573270">
            <a:off x="4449044" y="4859"/>
            <a:ext cx="1305995" cy="1396577"/>
            <a:chOff x="5314320" y="1210735"/>
            <a:chExt cx="1305995" cy="1396577"/>
          </a:xfrm>
        </p:grpSpPr>
        <p:grpSp>
          <p:nvGrpSpPr>
            <p:cNvPr id="51" name="Groep 50">
              <a:extLst>
                <a:ext uri="{FF2B5EF4-FFF2-40B4-BE49-F238E27FC236}">
                  <a16:creationId xmlns:a16="http://schemas.microsoft.com/office/drawing/2014/main" id="{1C66867E-5495-4980-8608-9B2FA740C1BA}"/>
                </a:ext>
              </a:extLst>
            </p:cNvPr>
            <p:cNvGrpSpPr/>
            <p:nvPr/>
          </p:nvGrpSpPr>
          <p:grpSpPr>
            <a:xfrm rot="2684888">
              <a:off x="5314320" y="1485133"/>
              <a:ext cx="1305995" cy="1122179"/>
              <a:chOff x="7079734" y="4004627"/>
              <a:chExt cx="1305995" cy="1122179"/>
            </a:xfrm>
          </p:grpSpPr>
          <p:pic>
            <p:nvPicPr>
              <p:cNvPr id="53" name="Afbeelding 52">
                <a:extLst>
                  <a:ext uri="{FF2B5EF4-FFF2-40B4-BE49-F238E27FC236}">
                    <a16:creationId xmlns:a16="http://schemas.microsoft.com/office/drawing/2014/main" id="{099FCBC2-DAA6-4201-8651-2545F5E6F2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762283">
                <a:off x="7079734" y="4004627"/>
                <a:ext cx="1122179" cy="1122179"/>
              </a:xfrm>
              <a:prstGeom prst="rect">
                <a:avLst/>
              </a:prstGeom>
            </p:spPr>
          </p:pic>
          <p:sp>
            <p:nvSpPr>
              <p:cNvPr id="54" name="Koorde 53">
                <a:extLst>
                  <a:ext uri="{FF2B5EF4-FFF2-40B4-BE49-F238E27FC236}">
                    <a16:creationId xmlns:a16="http://schemas.microsoft.com/office/drawing/2014/main" id="{6F55AA36-DA45-43F4-931F-DE76294BB294}"/>
                  </a:ext>
                </a:extLst>
              </p:cNvPr>
              <p:cNvSpPr/>
              <p:nvPr/>
            </p:nvSpPr>
            <p:spPr>
              <a:xfrm rot="11364317">
                <a:off x="8023591" y="4191127"/>
                <a:ext cx="362138" cy="244444"/>
              </a:xfrm>
              <a:prstGeom prst="chord">
                <a:avLst>
                  <a:gd name="adj1" fmla="val 3748573"/>
                  <a:gd name="adj2" fmla="val 1298936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52" name="Ovaal 51">
              <a:extLst>
                <a:ext uri="{FF2B5EF4-FFF2-40B4-BE49-F238E27FC236}">
                  <a16:creationId xmlns:a16="http://schemas.microsoft.com/office/drawing/2014/main" id="{F37EF482-C163-497A-9BCC-D790EFE5B270}"/>
                </a:ext>
              </a:extLst>
            </p:cNvPr>
            <p:cNvSpPr/>
            <p:nvPr/>
          </p:nvSpPr>
          <p:spPr>
            <a:xfrm rot="2684888">
              <a:off x="5760090" y="1210735"/>
              <a:ext cx="437533" cy="51090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39" name="Tekstvak 38">
            <a:extLst>
              <a:ext uri="{FF2B5EF4-FFF2-40B4-BE49-F238E27FC236}">
                <a16:creationId xmlns:a16="http://schemas.microsoft.com/office/drawing/2014/main" id="{5ECDD0D5-E2F7-4CCB-9B0F-CD5BE39FBA45}"/>
              </a:ext>
            </a:extLst>
          </p:cNvPr>
          <p:cNvSpPr txBox="1"/>
          <p:nvPr/>
        </p:nvSpPr>
        <p:spPr>
          <a:xfrm>
            <a:off x="1980017" y="1333144"/>
            <a:ext cx="26904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stoom = waterdruppeltjes</a:t>
            </a:r>
          </a:p>
        </p:txBody>
      </p:sp>
    </p:spTree>
    <p:extLst>
      <p:ext uri="{BB962C8B-B14F-4D97-AF65-F5344CB8AC3E}">
        <p14:creationId xmlns:p14="http://schemas.microsoft.com/office/powerpoint/2010/main" val="193149119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28" y="428"/>
            <a:ext cx="6857143" cy="6857143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90CC2F56-9A82-4300-A83A-43B4A15C90A4}"/>
              </a:ext>
            </a:extLst>
          </p:cNvPr>
          <p:cNvSpPr txBox="1"/>
          <p:nvPr/>
        </p:nvSpPr>
        <p:spPr>
          <a:xfrm>
            <a:off x="1472113" y="570368"/>
            <a:ext cx="20925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20114154-3416-424A-8221-C81F454EEB36}"/>
              </a:ext>
            </a:extLst>
          </p:cNvPr>
          <p:cNvSpPr txBox="1"/>
          <p:nvPr/>
        </p:nvSpPr>
        <p:spPr>
          <a:xfrm>
            <a:off x="3716785" y="5201779"/>
            <a:ext cx="16753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IJsklontjes</a:t>
            </a:r>
          </a:p>
        </p:txBody>
      </p:sp>
    </p:spTree>
    <p:extLst>
      <p:ext uri="{BB962C8B-B14F-4D97-AF65-F5344CB8AC3E}">
        <p14:creationId xmlns:p14="http://schemas.microsoft.com/office/powerpoint/2010/main" val="1432006298"/>
      </p:ext>
    </p:extLst>
  </p:cSld>
  <p:clrMapOvr>
    <a:masterClrMapping/>
  </p:clrMapOvr>
  <p:transition spd="med"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7E1C4C29-A848-47D4-80A5-4F9F0A839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359" y="1"/>
            <a:ext cx="9194360" cy="6858000"/>
          </a:xfrm>
          <a:prstGeom prst="rect">
            <a:avLst/>
          </a:prstGeom>
        </p:spPr>
      </p:pic>
      <p:sp>
        <p:nvSpPr>
          <p:cNvPr id="2" name="Tekstvak 1">
            <a:extLst>
              <a:ext uri="{FF2B5EF4-FFF2-40B4-BE49-F238E27FC236}">
                <a16:creationId xmlns:a16="http://schemas.microsoft.com/office/drawing/2014/main" id="{76E15BE2-1347-4357-9CE0-218677884B41}"/>
              </a:ext>
            </a:extLst>
          </p:cNvPr>
          <p:cNvSpPr txBox="1"/>
          <p:nvPr/>
        </p:nvSpPr>
        <p:spPr>
          <a:xfrm>
            <a:off x="7144285" y="5492156"/>
            <a:ext cx="7873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D91A25A9-9AEB-4283-9F18-7CBFB106F54F}"/>
              </a:ext>
            </a:extLst>
          </p:cNvPr>
          <p:cNvSpPr txBox="1"/>
          <p:nvPr/>
        </p:nvSpPr>
        <p:spPr>
          <a:xfrm>
            <a:off x="4913614" y="3560688"/>
            <a:ext cx="13817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waterdamp</a:t>
            </a:r>
          </a:p>
        </p:txBody>
      </p:sp>
      <p:sp>
        <p:nvSpPr>
          <p:cNvPr id="6" name="Tekstvak 5">
            <a:extLst>
              <a:ext uri="{FF2B5EF4-FFF2-40B4-BE49-F238E27FC236}">
                <a16:creationId xmlns:a16="http://schemas.microsoft.com/office/drawing/2014/main" id="{2DAC0061-B978-41F5-8D12-A24DE6773D14}"/>
              </a:ext>
            </a:extLst>
          </p:cNvPr>
          <p:cNvSpPr txBox="1"/>
          <p:nvPr/>
        </p:nvSpPr>
        <p:spPr>
          <a:xfrm>
            <a:off x="6295403" y="4526422"/>
            <a:ext cx="13817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waterdamp</a:t>
            </a:r>
          </a:p>
        </p:txBody>
      </p:sp>
      <p:sp>
        <p:nvSpPr>
          <p:cNvPr id="8" name="Tekstvak 7">
            <a:extLst>
              <a:ext uri="{FF2B5EF4-FFF2-40B4-BE49-F238E27FC236}">
                <a16:creationId xmlns:a16="http://schemas.microsoft.com/office/drawing/2014/main" id="{F3D85076-6D2D-438C-9FED-072BFBA6F24D}"/>
              </a:ext>
            </a:extLst>
          </p:cNvPr>
          <p:cNvSpPr txBox="1"/>
          <p:nvPr/>
        </p:nvSpPr>
        <p:spPr>
          <a:xfrm>
            <a:off x="1972800" y="1638000"/>
            <a:ext cx="2690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dirty="0">
                <a:solidFill>
                  <a:schemeClr val="bg1"/>
                </a:solidFill>
              </a:rPr>
              <a:t>water</a:t>
            </a:r>
          </a:p>
        </p:txBody>
      </p:sp>
    </p:spTree>
    <p:extLst>
      <p:ext uri="{BB962C8B-B14F-4D97-AF65-F5344CB8AC3E}">
        <p14:creationId xmlns:p14="http://schemas.microsoft.com/office/powerpoint/2010/main" val="3922946760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251767"/>
      </p:ext>
    </p:extLst>
  </p:cSld>
  <p:clrMapOvr>
    <a:masterClrMapping/>
  </p:clrMapOvr>
  <p:transition spd="med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4">
            <a:extLst>
              <a:ext uri="{FF2B5EF4-FFF2-40B4-BE49-F238E27FC236}">
                <a16:creationId xmlns:a16="http://schemas.microsoft.com/office/drawing/2014/main" id="{EE75A4A2-2371-4B49-A4B5-AB56BD6A200D}"/>
              </a:ext>
            </a:extLst>
          </p:cNvPr>
          <p:cNvSpPr/>
          <p:nvPr/>
        </p:nvSpPr>
        <p:spPr>
          <a:xfrm>
            <a:off x="1511130" y="4309024"/>
            <a:ext cx="4572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nl-NL" dirty="0">
                <a:hlinkClick r:id="rId2"/>
              </a:rPr>
              <a:t>https://phet.colorado.edu/sims/html/states-of-matter-basics/latest/states-of-matter-basics_nl.html</a:t>
            </a:r>
            <a:endParaRPr lang="nl-NL" dirty="0"/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71731643"/>
      </p:ext>
    </p:extLst>
  </p:cSld>
  <p:clrMapOvr>
    <a:masterClrMapping/>
  </p:clrMapOvr>
  <p:transition spd="med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8708575"/>
      </p:ext>
    </p:extLst>
  </p:cSld>
  <p:clrMapOvr>
    <a:masterClrMapping/>
  </p:clrMapOvr>
  <p:transition spd="med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28" y="428"/>
            <a:ext cx="6857143" cy="6857143"/>
          </a:xfrm>
          <a:prstGeom prst="rect">
            <a:avLst/>
          </a:prstGeom>
        </p:spPr>
      </p:pic>
      <p:sp>
        <p:nvSpPr>
          <p:cNvPr id="4" name="Tekstvak 3">
            <a:extLst>
              <a:ext uri="{FF2B5EF4-FFF2-40B4-BE49-F238E27FC236}">
                <a16:creationId xmlns:a16="http://schemas.microsoft.com/office/drawing/2014/main" id="{90CC2F56-9A82-4300-A83A-43B4A15C90A4}"/>
              </a:ext>
            </a:extLst>
          </p:cNvPr>
          <p:cNvSpPr txBox="1"/>
          <p:nvPr/>
        </p:nvSpPr>
        <p:spPr>
          <a:xfrm>
            <a:off x="1472113" y="570368"/>
            <a:ext cx="20925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Macroniveau</a:t>
            </a:r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20114154-3416-424A-8221-C81F454EEB36}"/>
              </a:ext>
            </a:extLst>
          </p:cNvPr>
          <p:cNvSpPr txBox="1"/>
          <p:nvPr/>
        </p:nvSpPr>
        <p:spPr>
          <a:xfrm>
            <a:off x="3716785" y="5201779"/>
            <a:ext cx="4587794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2800" dirty="0"/>
              <a:t>IJsklontjes: stofeigenschappen</a:t>
            </a:r>
          </a:p>
          <a:p>
            <a:r>
              <a:rPr lang="nl-NL" sz="2800" dirty="0"/>
              <a:t>                       - smeltpunt</a:t>
            </a:r>
          </a:p>
          <a:p>
            <a:r>
              <a:rPr lang="nl-NL" sz="2800" dirty="0"/>
              <a:t>                       - kleurloos</a:t>
            </a:r>
          </a:p>
        </p:txBody>
      </p:sp>
    </p:spTree>
    <p:extLst>
      <p:ext uri="{BB962C8B-B14F-4D97-AF65-F5344CB8AC3E}">
        <p14:creationId xmlns:p14="http://schemas.microsoft.com/office/powerpoint/2010/main" val="2904523096"/>
      </p:ext>
    </p:extLst>
  </p:cSld>
  <p:clrMapOvr>
    <a:masterClrMapping/>
  </p:clrMapOvr>
  <p:transition spd="med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>
            <a:extLst>
              <a:ext uri="{FF2B5EF4-FFF2-40B4-BE49-F238E27FC236}">
                <a16:creationId xmlns:a16="http://schemas.microsoft.com/office/drawing/2014/main" id="{F3442018-4C95-459E-9F84-60C62A6026C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73" t="39899" r="33005" b="37887"/>
          <a:stretch/>
        </p:blipFill>
        <p:spPr>
          <a:xfrm>
            <a:off x="12315" y="0"/>
            <a:ext cx="9765914" cy="6761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9675623"/>
      </p:ext>
    </p:extLst>
  </p:cSld>
  <p:clrMapOvr>
    <a:masterClrMapping/>
  </p:clrMapOvr>
  <p:transition spd="med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007F4045-70D2-4C89-8D32-E6226F52485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365" t="47712" r="46206" b="45492"/>
          <a:stretch/>
        </p:blipFill>
        <p:spPr>
          <a:xfrm>
            <a:off x="-47933" y="0"/>
            <a:ext cx="9203572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626568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>
            <a:extLst>
              <a:ext uri="{FF2B5EF4-FFF2-40B4-BE49-F238E27FC236}">
                <a16:creationId xmlns:a16="http://schemas.microsoft.com/office/drawing/2014/main" id="{C45A86DF-A4C2-4AFA-81F7-541ADBC226A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30000"/>
                    </a14:imgEffect>
                    <a14:imgEffect>
                      <a14:brightnessContrast bright="6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217" t="50539" r="49553" b="47833"/>
          <a:stretch/>
        </p:blipFill>
        <p:spPr>
          <a:xfrm>
            <a:off x="0" y="-1"/>
            <a:ext cx="9182977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047056"/>
      </p:ext>
    </p:extLst>
  </p:cSld>
  <p:clrMapOvr>
    <a:masterClrMapping/>
  </p:clrMapOvr>
  <p:transition spd="med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sphere">
          <a:fgClr>
            <a:srgbClr val="FFE7E7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968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9" name="Groep 9318">
            <a:extLst>
              <a:ext uri="{FF2B5EF4-FFF2-40B4-BE49-F238E27FC236}">
                <a16:creationId xmlns:a16="http://schemas.microsoft.com/office/drawing/2014/main" id="{08156ED4-4FEB-3F80-F0F5-5D001E564EFF}"/>
              </a:ext>
            </a:extLst>
          </p:cNvPr>
          <p:cNvGrpSpPr/>
          <p:nvPr/>
        </p:nvGrpSpPr>
        <p:grpSpPr>
          <a:xfrm>
            <a:off x="-116541" y="0"/>
            <a:ext cx="9260541" cy="6858000"/>
            <a:chOff x="-169835" y="-6434"/>
            <a:chExt cx="9313835" cy="7450535"/>
          </a:xfrm>
        </p:grpSpPr>
        <p:grpSp>
          <p:nvGrpSpPr>
            <p:cNvPr id="4263" name="Groep 4262">
              <a:extLst>
                <a:ext uri="{FF2B5EF4-FFF2-40B4-BE49-F238E27FC236}">
                  <a16:creationId xmlns:a16="http://schemas.microsoft.com/office/drawing/2014/main" id="{5210ADA2-2277-2637-33B6-A929671A852E}"/>
                </a:ext>
              </a:extLst>
            </p:cNvPr>
            <p:cNvGrpSpPr/>
            <p:nvPr/>
          </p:nvGrpSpPr>
          <p:grpSpPr>
            <a:xfrm>
              <a:off x="-169835" y="-6434"/>
              <a:ext cx="9313835" cy="1865523"/>
              <a:chOff x="-169835" y="-6434"/>
              <a:chExt cx="9313835" cy="1865523"/>
            </a:xfrm>
          </p:grpSpPr>
          <p:grpSp>
            <p:nvGrpSpPr>
              <p:cNvPr id="531" name="Groep 530">
                <a:extLst>
                  <a:ext uri="{FF2B5EF4-FFF2-40B4-BE49-F238E27FC236}">
                    <a16:creationId xmlns:a16="http://schemas.microsoft.com/office/drawing/2014/main" id="{B0A23AF2-327D-4BAA-B74F-0BE7DC4188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32" name="Groep 531">
                  <a:extLst>
                    <a:ext uri="{FF2B5EF4-FFF2-40B4-BE49-F238E27FC236}">
                      <a16:creationId xmlns:a16="http://schemas.microsoft.com/office/drawing/2014/main" id="{BC070285-CBCD-4EB8-BA50-FFA69F9BF3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48" name="Groep 847">
                    <a:extLst>
                      <a:ext uri="{FF2B5EF4-FFF2-40B4-BE49-F238E27FC236}">
                        <a16:creationId xmlns:a16="http://schemas.microsoft.com/office/drawing/2014/main" id="{2CDDE4F1-0CEA-4A9B-BE74-4078C063443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40" name="Groep 939">
                      <a:extLst>
                        <a:ext uri="{FF2B5EF4-FFF2-40B4-BE49-F238E27FC236}">
                          <a16:creationId xmlns:a16="http://schemas.microsoft.com/office/drawing/2014/main" id="{E947D626-A4B7-4D3A-A6BD-EEA6303C06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47" name="Ovaal 946">
                        <a:extLst>
                          <a:ext uri="{FF2B5EF4-FFF2-40B4-BE49-F238E27FC236}">
                            <a16:creationId xmlns:a16="http://schemas.microsoft.com/office/drawing/2014/main" id="{C7439D8B-C073-4A34-8B57-45C7B00EC4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8" name="Ovaal 947">
                        <a:extLst>
                          <a:ext uri="{FF2B5EF4-FFF2-40B4-BE49-F238E27FC236}">
                            <a16:creationId xmlns:a16="http://schemas.microsoft.com/office/drawing/2014/main" id="{9618EE27-DAE4-467B-9625-A726F76A7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9" name="Ovaal 948">
                        <a:extLst>
                          <a:ext uri="{FF2B5EF4-FFF2-40B4-BE49-F238E27FC236}">
                            <a16:creationId xmlns:a16="http://schemas.microsoft.com/office/drawing/2014/main" id="{E8320222-7420-4791-A326-6B010016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0" name="Ovaal 949">
                        <a:extLst>
                          <a:ext uri="{FF2B5EF4-FFF2-40B4-BE49-F238E27FC236}">
                            <a16:creationId xmlns:a16="http://schemas.microsoft.com/office/drawing/2014/main" id="{FB9980A5-CA43-4774-89E6-19DD7D8C46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1" name="Ovaal 950">
                        <a:extLst>
                          <a:ext uri="{FF2B5EF4-FFF2-40B4-BE49-F238E27FC236}">
                            <a16:creationId xmlns:a16="http://schemas.microsoft.com/office/drawing/2014/main" id="{48A67022-76DC-4BC6-88D3-ACEFB9C31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41" name="Groep 940">
                      <a:extLst>
                        <a:ext uri="{FF2B5EF4-FFF2-40B4-BE49-F238E27FC236}">
                          <a16:creationId xmlns:a16="http://schemas.microsoft.com/office/drawing/2014/main" id="{F2616079-00E1-42B9-87AD-63994641AB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42" name="Ovaal 941">
                        <a:extLst>
                          <a:ext uri="{FF2B5EF4-FFF2-40B4-BE49-F238E27FC236}">
                            <a16:creationId xmlns:a16="http://schemas.microsoft.com/office/drawing/2014/main" id="{AAD072A8-00F5-4A14-8B46-435506FA66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3" name="Ovaal 942">
                        <a:extLst>
                          <a:ext uri="{FF2B5EF4-FFF2-40B4-BE49-F238E27FC236}">
                            <a16:creationId xmlns:a16="http://schemas.microsoft.com/office/drawing/2014/main" id="{65E6CE17-DB22-46F7-83B5-DD28CC0762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4" name="Ovaal 943">
                        <a:extLst>
                          <a:ext uri="{FF2B5EF4-FFF2-40B4-BE49-F238E27FC236}">
                            <a16:creationId xmlns:a16="http://schemas.microsoft.com/office/drawing/2014/main" id="{1E7F5A6B-41E4-4049-8B2C-71BBBD298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5" name="Ovaal 944">
                        <a:extLst>
                          <a:ext uri="{FF2B5EF4-FFF2-40B4-BE49-F238E27FC236}">
                            <a16:creationId xmlns:a16="http://schemas.microsoft.com/office/drawing/2014/main" id="{DF6E5492-DA78-404A-A715-3107A1AA83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46" name="Ovaal 945">
                        <a:extLst>
                          <a:ext uri="{FF2B5EF4-FFF2-40B4-BE49-F238E27FC236}">
                            <a16:creationId xmlns:a16="http://schemas.microsoft.com/office/drawing/2014/main" id="{577869B3-B5EE-4BFA-90B9-568A7BD28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9" name="Groep 848">
                    <a:extLst>
                      <a:ext uri="{FF2B5EF4-FFF2-40B4-BE49-F238E27FC236}">
                        <a16:creationId xmlns:a16="http://schemas.microsoft.com/office/drawing/2014/main" id="{FB16CE72-73F7-4606-94CA-0663B0FAFC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8" name="Groep 927">
                      <a:extLst>
                        <a:ext uri="{FF2B5EF4-FFF2-40B4-BE49-F238E27FC236}">
                          <a16:creationId xmlns:a16="http://schemas.microsoft.com/office/drawing/2014/main" id="{134426EF-61E8-4EF0-8F37-923C134691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5" name="Ovaal 934">
                        <a:extLst>
                          <a:ext uri="{FF2B5EF4-FFF2-40B4-BE49-F238E27FC236}">
                            <a16:creationId xmlns:a16="http://schemas.microsoft.com/office/drawing/2014/main" id="{E6154D3B-ACDD-41CB-8DDC-8BCFE360F8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6" name="Ovaal 935">
                        <a:extLst>
                          <a:ext uri="{FF2B5EF4-FFF2-40B4-BE49-F238E27FC236}">
                            <a16:creationId xmlns:a16="http://schemas.microsoft.com/office/drawing/2014/main" id="{E047FE4A-C96D-4C17-A77B-9FB49C83E6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7" name="Ovaal 936">
                        <a:extLst>
                          <a:ext uri="{FF2B5EF4-FFF2-40B4-BE49-F238E27FC236}">
                            <a16:creationId xmlns:a16="http://schemas.microsoft.com/office/drawing/2014/main" id="{B3755A5D-284A-4AF9-87E3-E88730047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8" name="Ovaal 937">
                        <a:extLst>
                          <a:ext uri="{FF2B5EF4-FFF2-40B4-BE49-F238E27FC236}">
                            <a16:creationId xmlns:a16="http://schemas.microsoft.com/office/drawing/2014/main" id="{DB4568C8-3550-437E-A39C-975F49F17B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9" name="Ovaal 938">
                        <a:extLst>
                          <a:ext uri="{FF2B5EF4-FFF2-40B4-BE49-F238E27FC236}">
                            <a16:creationId xmlns:a16="http://schemas.microsoft.com/office/drawing/2014/main" id="{EB46DC89-1944-42D0-91DE-1D7A98683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9" name="Groep 928">
                      <a:extLst>
                        <a:ext uri="{FF2B5EF4-FFF2-40B4-BE49-F238E27FC236}">
                          <a16:creationId xmlns:a16="http://schemas.microsoft.com/office/drawing/2014/main" id="{BCEEBF66-89EE-4FCF-9F7A-A7196ECD5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" name="Ovaal 929">
                        <a:extLst>
                          <a:ext uri="{FF2B5EF4-FFF2-40B4-BE49-F238E27FC236}">
                            <a16:creationId xmlns:a16="http://schemas.microsoft.com/office/drawing/2014/main" id="{8E4F7E9D-5E02-4BE9-885B-753C11D2D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" name="Ovaal 930">
                        <a:extLst>
                          <a:ext uri="{FF2B5EF4-FFF2-40B4-BE49-F238E27FC236}">
                            <a16:creationId xmlns:a16="http://schemas.microsoft.com/office/drawing/2014/main" id="{AB24E89E-AFB5-43FE-942D-12955B54B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2" name="Ovaal 931">
                        <a:extLst>
                          <a:ext uri="{FF2B5EF4-FFF2-40B4-BE49-F238E27FC236}">
                            <a16:creationId xmlns:a16="http://schemas.microsoft.com/office/drawing/2014/main" id="{463215C4-BF0B-41EA-AAF1-B7E885963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3" name="Ovaal 932">
                        <a:extLst>
                          <a:ext uri="{FF2B5EF4-FFF2-40B4-BE49-F238E27FC236}">
                            <a16:creationId xmlns:a16="http://schemas.microsoft.com/office/drawing/2014/main" id="{D8B18E57-D2FD-43E9-8AD2-031E4C479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4" name="Ovaal 933">
                        <a:extLst>
                          <a:ext uri="{FF2B5EF4-FFF2-40B4-BE49-F238E27FC236}">
                            <a16:creationId xmlns:a16="http://schemas.microsoft.com/office/drawing/2014/main" id="{21295CEF-6C28-4B8F-B7B8-FC3A010DF0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0" name="Groep 849">
                    <a:extLst>
                      <a:ext uri="{FF2B5EF4-FFF2-40B4-BE49-F238E27FC236}">
                        <a16:creationId xmlns:a16="http://schemas.microsoft.com/office/drawing/2014/main" id="{96D17E24-67C4-44A2-AC52-7434A35EF21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6" name="Groep 915">
                      <a:extLst>
                        <a:ext uri="{FF2B5EF4-FFF2-40B4-BE49-F238E27FC236}">
                          <a16:creationId xmlns:a16="http://schemas.microsoft.com/office/drawing/2014/main" id="{76CE688F-18F4-4137-BF61-9390B483E8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" name="Ovaal 922">
                        <a:extLst>
                          <a:ext uri="{FF2B5EF4-FFF2-40B4-BE49-F238E27FC236}">
                            <a16:creationId xmlns:a16="http://schemas.microsoft.com/office/drawing/2014/main" id="{07AAF4D7-AF00-482A-919D-75AF01C8F7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" name="Ovaal 923">
                        <a:extLst>
                          <a:ext uri="{FF2B5EF4-FFF2-40B4-BE49-F238E27FC236}">
                            <a16:creationId xmlns:a16="http://schemas.microsoft.com/office/drawing/2014/main" id="{4749250E-52F9-45B4-A276-B1FECB21C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" name="Ovaal 924">
                        <a:extLst>
                          <a:ext uri="{FF2B5EF4-FFF2-40B4-BE49-F238E27FC236}">
                            <a16:creationId xmlns:a16="http://schemas.microsoft.com/office/drawing/2014/main" id="{391077D7-EEDF-4BEE-B747-C6FB1BA86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" name="Ovaal 925">
                        <a:extLst>
                          <a:ext uri="{FF2B5EF4-FFF2-40B4-BE49-F238E27FC236}">
                            <a16:creationId xmlns:a16="http://schemas.microsoft.com/office/drawing/2014/main" id="{004A9FA9-FA7C-44E0-BCBB-6DFEBA622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" name="Ovaal 926">
                        <a:extLst>
                          <a:ext uri="{FF2B5EF4-FFF2-40B4-BE49-F238E27FC236}">
                            <a16:creationId xmlns:a16="http://schemas.microsoft.com/office/drawing/2014/main" id="{FF3A09D4-345D-4CD9-81E6-F90A94B03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7" name="Groep 916">
                      <a:extLst>
                        <a:ext uri="{FF2B5EF4-FFF2-40B4-BE49-F238E27FC236}">
                          <a16:creationId xmlns:a16="http://schemas.microsoft.com/office/drawing/2014/main" id="{CC9B9BBE-EA13-46B9-9AFE-449D974060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" name="Ovaal 917">
                        <a:extLst>
                          <a:ext uri="{FF2B5EF4-FFF2-40B4-BE49-F238E27FC236}">
                            <a16:creationId xmlns:a16="http://schemas.microsoft.com/office/drawing/2014/main" id="{F73ED140-6386-496F-B201-6B55CE937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" name="Ovaal 918">
                        <a:extLst>
                          <a:ext uri="{FF2B5EF4-FFF2-40B4-BE49-F238E27FC236}">
                            <a16:creationId xmlns:a16="http://schemas.microsoft.com/office/drawing/2014/main" id="{8DC476BA-8737-4980-841F-157A5E385E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" name="Ovaal 919">
                        <a:extLst>
                          <a:ext uri="{FF2B5EF4-FFF2-40B4-BE49-F238E27FC236}">
                            <a16:creationId xmlns:a16="http://schemas.microsoft.com/office/drawing/2014/main" id="{933AAB4A-24F8-44FA-A03F-43691FB889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" name="Ovaal 920">
                        <a:extLst>
                          <a:ext uri="{FF2B5EF4-FFF2-40B4-BE49-F238E27FC236}">
                            <a16:creationId xmlns:a16="http://schemas.microsoft.com/office/drawing/2014/main" id="{CDCB25F9-8490-4A12-A988-389E9348D9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" name="Ovaal 921">
                        <a:extLst>
                          <a:ext uri="{FF2B5EF4-FFF2-40B4-BE49-F238E27FC236}">
                            <a16:creationId xmlns:a16="http://schemas.microsoft.com/office/drawing/2014/main" id="{150D79DD-036D-482F-B56B-4F84F3F629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1" name="Groep 850">
                    <a:extLst>
                      <a:ext uri="{FF2B5EF4-FFF2-40B4-BE49-F238E27FC236}">
                        <a16:creationId xmlns:a16="http://schemas.microsoft.com/office/drawing/2014/main" id="{B18F516D-AD09-4949-B6BC-D1472292CA2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4" name="Groep 903">
                      <a:extLst>
                        <a:ext uri="{FF2B5EF4-FFF2-40B4-BE49-F238E27FC236}">
                          <a16:creationId xmlns:a16="http://schemas.microsoft.com/office/drawing/2014/main" id="{7025A2E4-0F84-4F25-B98F-8D6E9478B1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1" name="Ovaal 910">
                        <a:extLst>
                          <a:ext uri="{FF2B5EF4-FFF2-40B4-BE49-F238E27FC236}">
                            <a16:creationId xmlns:a16="http://schemas.microsoft.com/office/drawing/2014/main" id="{67812293-EE0D-4154-8A04-F57BFA3313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" name="Ovaal 911">
                        <a:extLst>
                          <a:ext uri="{FF2B5EF4-FFF2-40B4-BE49-F238E27FC236}">
                            <a16:creationId xmlns:a16="http://schemas.microsoft.com/office/drawing/2014/main" id="{DF8313C0-0142-4314-B439-4F69D30318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" name="Ovaal 912">
                        <a:extLst>
                          <a:ext uri="{FF2B5EF4-FFF2-40B4-BE49-F238E27FC236}">
                            <a16:creationId xmlns:a16="http://schemas.microsoft.com/office/drawing/2014/main" id="{B013A387-6B26-4C4C-9E51-B325436BE3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" name="Ovaal 913">
                        <a:extLst>
                          <a:ext uri="{FF2B5EF4-FFF2-40B4-BE49-F238E27FC236}">
                            <a16:creationId xmlns:a16="http://schemas.microsoft.com/office/drawing/2014/main" id="{F3D5F7E3-F020-477A-AFF0-9D0BC0BDD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" name="Ovaal 914">
                        <a:extLst>
                          <a:ext uri="{FF2B5EF4-FFF2-40B4-BE49-F238E27FC236}">
                            <a16:creationId xmlns:a16="http://schemas.microsoft.com/office/drawing/2014/main" id="{A46F7109-F0C5-434B-87A3-64654F8F4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5" name="Groep 904">
                      <a:extLst>
                        <a:ext uri="{FF2B5EF4-FFF2-40B4-BE49-F238E27FC236}">
                          <a16:creationId xmlns:a16="http://schemas.microsoft.com/office/drawing/2014/main" id="{4E8C2176-A114-4B86-8E0F-6EB98A6AB5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6" name="Ovaal 905">
                        <a:extLst>
                          <a:ext uri="{FF2B5EF4-FFF2-40B4-BE49-F238E27FC236}">
                            <a16:creationId xmlns:a16="http://schemas.microsoft.com/office/drawing/2014/main" id="{7FBD5681-7157-4AD3-8D0E-C976369EF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" name="Ovaal 906">
                        <a:extLst>
                          <a:ext uri="{FF2B5EF4-FFF2-40B4-BE49-F238E27FC236}">
                            <a16:creationId xmlns:a16="http://schemas.microsoft.com/office/drawing/2014/main" id="{F74045D2-E650-45E8-B68F-D12B6B467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" name="Ovaal 907">
                        <a:extLst>
                          <a:ext uri="{FF2B5EF4-FFF2-40B4-BE49-F238E27FC236}">
                            <a16:creationId xmlns:a16="http://schemas.microsoft.com/office/drawing/2014/main" id="{CA94918A-C02C-4110-BC05-E0256D8AC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" name="Ovaal 908">
                        <a:extLst>
                          <a:ext uri="{FF2B5EF4-FFF2-40B4-BE49-F238E27FC236}">
                            <a16:creationId xmlns:a16="http://schemas.microsoft.com/office/drawing/2014/main" id="{6A5701BB-61D1-42E7-9F4A-5867E28F40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" name="Ovaal 909">
                        <a:extLst>
                          <a:ext uri="{FF2B5EF4-FFF2-40B4-BE49-F238E27FC236}">
                            <a16:creationId xmlns:a16="http://schemas.microsoft.com/office/drawing/2014/main" id="{CF914D51-EDA9-496A-B671-78CF02171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2" name="Groep 851">
                    <a:extLst>
                      <a:ext uri="{FF2B5EF4-FFF2-40B4-BE49-F238E27FC236}">
                        <a16:creationId xmlns:a16="http://schemas.microsoft.com/office/drawing/2014/main" id="{6951CA2F-7270-4FC6-970A-19CC277FDCE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2" name="Groep 891">
                      <a:extLst>
                        <a:ext uri="{FF2B5EF4-FFF2-40B4-BE49-F238E27FC236}">
                          <a16:creationId xmlns:a16="http://schemas.microsoft.com/office/drawing/2014/main" id="{B0BAEFB9-BD43-438C-9DD6-9320DF418E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" name="Ovaal 898">
                        <a:extLst>
                          <a:ext uri="{FF2B5EF4-FFF2-40B4-BE49-F238E27FC236}">
                            <a16:creationId xmlns:a16="http://schemas.microsoft.com/office/drawing/2014/main" id="{AA1A3D6D-1322-4FEB-B279-FAE350022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" name="Ovaal 899">
                        <a:extLst>
                          <a:ext uri="{FF2B5EF4-FFF2-40B4-BE49-F238E27FC236}">
                            <a16:creationId xmlns:a16="http://schemas.microsoft.com/office/drawing/2014/main" id="{A4DFC5F3-4D62-46DD-8391-8409864C9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" name="Ovaal 900">
                        <a:extLst>
                          <a:ext uri="{FF2B5EF4-FFF2-40B4-BE49-F238E27FC236}">
                            <a16:creationId xmlns:a16="http://schemas.microsoft.com/office/drawing/2014/main" id="{54AD4B3E-54EC-46ED-AEEA-AE9FEBA67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" name="Ovaal 901">
                        <a:extLst>
                          <a:ext uri="{FF2B5EF4-FFF2-40B4-BE49-F238E27FC236}">
                            <a16:creationId xmlns:a16="http://schemas.microsoft.com/office/drawing/2014/main" id="{6769C2A6-9B0D-4311-BB0A-FEB3D00005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" name="Ovaal 902">
                        <a:extLst>
                          <a:ext uri="{FF2B5EF4-FFF2-40B4-BE49-F238E27FC236}">
                            <a16:creationId xmlns:a16="http://schemas.microsoft.com/office/drawing/2014/main" id="{CF9184C5-99BC-4C13-9D13-DA27BCBFA8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3" name="Groep 892">
                      <a:extLst>
                        <a:ext uri="{FF2B5EF4-FFF2-40B4-BE49-F238E27FC236}">
                          <a16:creationId xmlns:a16="http://schemas.microsoft.com/office/drawing/2014/main" id="{5B9F75BB-E17B-4BFD-9B53-D365D3DA8A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" name="Ovaal 893">
                        <a:extLst>
                          <a:ext uri="{FF2B5EF4-FFF2-40B4-BE49-F238E27FC236}">
                            <a16:creationId xmlns:a16="http://schemas.microsoft.com/office/drawing/2014/main" id="{6654C1FF-143D-4D19-85D5-FC1448089A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" name="Ovaal 894">
                        <a:extLst>
                          <a:ext uri="{FF2B5EF4-FFF2-40B4-BE49-F238E27FC236}">
                            <a16:creationId xmlns:a16="http://schemas.microsoft.com/office/drawing/2014/main" id="{87DF7FF4-D88A-44FA-9CDA-A2DAD1EC6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" name="Ovaal 895">
                        <a:extLst>
                          <a:ext uri="{FF2B5EF4-FFF2-40B4-BE49-F238E27FC236}">
                            <a16:creationId xmlns:a16="http://schemas.microsoft.com/office/drawing/2014/main" id="{AC096AF9-049F-4EEE-BFB3-8C4051C2C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" name="Ovaal 896">
                        <a:extLst>
                          <a:ext uri="{FF2B5EF4-FFF2-40B4-BE49-F238E27FC236}">
                            <a16:creationId xmlns:a16="http://schemas.microsoft.com/office/drawing/2014/main" id="{CB527B78-BA1C-4384-9B56-8F22425BA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" name="Ovaal 897">
                        <a:extLst>
                          <a:ext uri="{FF2B5EF4-FFF2-40B4-BE49-F238E27FC236}">
                            <a16:creationId xmlns:a16="http://schemas.microsoft.com/office/drawing/2014/main" id="{B4A182CE-1916-4B10-89D5-8C017FDD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3" name="Groep 852">
                    <a:extLst>
                      <a:ext uri="{FF2B5EF4-FFF2-40B4-BE49-F238E27FC236}">
                        <a16:creationId xmlns:a16="http://schemas.microsoft.com/office/drawing/2014/main" id="{252076CC-00F2-45FA-9389-4C3064590F1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0" name="Groep 879">
                      <a:extLst>
                        <a:ext uri="{FF2B5EF4-FFF2-40B4-BE49-F238E27FC236}">
                          <a16:creationId xmlns:a16="http://schemas.microsoft.com/office/drawing/2014/main" id="{D6288F4D-4DDE-434F-8272-E945A9C6DB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" name="Ovaal 886">
                        <a:extLst>
                          <a:ext uri="{FF2B5EF4-FFF2-40B4-BE49-F238E27FC236}">
                            <a16:creationId xmlns:a16="http://schemas.microsoft.com/office/drawing/2014/main" id="{45293F7C-8924-4E75-9512-2ECA27A8B3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" name="Ovaal 887">
                        <a:extLst>
                          <a:ext uri="{FF2B5EF4-FFF2-40B4-BE49-F238E27FC236}">
                            <a16:creationId xmlns:a16="http://schemas.microsoft.com/office/drawing/2014/main" id="{CE003273-57A5-4BF4-A76A-CA45488D99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" name="Ovaal 888">
                        <a:extLst>
                          <a:ext uri="{FF2B5EF4-FFF2-40B4-BE49-F238E27FC236}">
                            <a16:creationId xmlns:a16="http://schemas.microsoft.com/office/drawing/2014/main" id="{A921F444-D910-48FF-A689-C2280A893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0" name="Ovaal 889">
                        <a:extLst>
                          <a:ext uri="{FF2B5EF4-FFF2-40B4-BE49-F238E27FC236}">
                            <a16:creationId xmlns:a16="http://schemas.microsoft.com/office/drawing/2014/main" id="{E3FFF23E-1F8B-4A14-BB52-6C10F8CBB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" name="Ovaal 890">
                        <a:extLst>
                          <a:ext uri="{FF2B5EF4-FFF2-40B4-BE49-F238E27FC236}">
                            <a16:creationId xmlns:a16="http://schemas.microsoft.com/office/drawing/2014/main" id="{3EACA7CC-7D0C-415C-B13D-FDD26863E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1" name="Groep 880">
                      <a:extLst>
                        <a:ext uri="{FF2B5EF4-FFF2-40B4-BE49-F238E27FC236}">
                          <a16:creationId xmlns:a16="http://schemas.microsoft.com/office/drawing/2014/main" id="{65115213-9C05-485E-83AD-B42334E075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" name="Ovaal 881">
                        <a:extLst>
                          <a:ext uri="{FF2B5EF4-FFF2-40B4-BE49-F238E27FC236}">
                            <a16:creationId xmlns:a16="http://schemas.microsoft.com/office/drawing/2014/main" id="{7109750C-09E9-4604-9660-B3A963085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" name="Ovaal 882">
                        <a:extLst>
                          <a:ext uri="{FF2B5EF4-FFF2-40B4-BE49-F238E27FC236}">
                            <a16:creationId xmlns:a16="http://schemas.microsoft.com/office/drawing/2014/main" id="{F1B6E1B1-1AB5-483D-A6DB-30194B011D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" name="Ovaal 883">
                        <a:extLst>
                          <a:ext uri="{FF2B5EF4-FFF2-40B4-BE49-F238E27FC236}">
                            <a16:creationId xmlns:a16="http://schemas.microsoft.com/office/drawing/2014/main" id="{1A44CC20-25CE-4A77-8CC8-1891C5D52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" name="Ovaal 884">
                        <a:extLst>
                          <a:ext uri="{FF2B5EF4-FFF2-40B4-BE49-F238E27FC236}">
                            <a16:creationId xmlns:a16="http://schemas.microsoft.com/office/drawing/2014/main" id="{14BC44D4-85D6-4C8C-AB73-6DCC46FA3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" name="Ovaal 885">
                        <a:extLst>
                          <a:ext uri="{FF2B5EF4-FFF2-40B4-BE49-F238E27FC236}">
                            <a16:creationId xmlns:a16="http://schemas.microsoft.com/office/drawing/2014/main" id="{62EF0397-6A75-4A26-8EAC-40DD45320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4" name="Groep 853">
                    <a:extLst>
                      <a:ext uri="{FF2B5EF4-FFF2-40B4-BE49-F238E27FC236}">
                        <a16:creationId xmlns:a16="http://schemas.microsoft.com/office/drawing/2014/main" id="{AA016D16-7768-491C-A968-408B1E7201D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8" name="Groep 867">
                      <a:extLst>
                        <a:ext uri="{FF2B5EF4-FFF2-40B4-BE49-F238E27FC236}">
                          <a16:creationId xmlns:a16="http://schemas.microsoft.com/office/drawing/2014/main" id="{0A86FEC0-9DF1-409B-8122-C46FA0183C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5" name="Ovaal 874">
                        <a:extLst>
                          <a:ext uri="{FF2B5EF4-FFF2-40B4-BE49-F238E27FC236}">
                            <a16:creationId xmlns:a16="http://schemas.microsoft.com/office/drawing/2014/main" id="{9153268D-CB2B-44A4-A446-6ACC5750C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" name="Ovaal 875">
                        <a:extLst>
                          <a:ext uri="{FF2B5EF4-FFF2-40B4-BE49-F238E27FC236}">
                            <a16:creationId xmlns:a16="http://schemas.microsoft.com/office/drawing/2014/main" id="{0EDAC117-2FC9-42FF-9EA4-FFCCF428B6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" name="Ovaal 876">
                        <a:extLst>
                          <a:ext uri="{FF2B5EF4-FFF2-40B4-BE49-F238E27FC236}">
                            <a16:creationId xmlns:a16="http://schemas.microsoft.com/office/drawing/2014/main" id="{273397B8-4EC6-46D6-BA25-CBE1F8F0E2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" name="Ovaal 877">
                        <a:extLst>
                          <a:ext uri="{FF2B5EF4-FFF2-40B4-BE49-F238E27FC236}">
                            <a16:creationId xmlns:a16="http://schemas.microsoft.com/office/drawing/2014/main" id="{88247CFC-8825-4047-AC9C-3F2E2E92C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" name="Ovaal 878">
                        <a:extLst>
                          <a:ext uri="{FF2B5EF4-FFF2-40B4-BE49-F238E27FC236}">
                            <a16:creationId xmlns:a16="http://schemas.microsoft.com/office/drawing/2014/main" id="{A1C09F83-DDA0-45E4-BE34-481305421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9" name="Groep 868">
                      <a:extLst>
                        <a:ext uri="{FF2B5EF4-FFF2-40B4-BE49-F238E27FC236}">
                          <a16:creationId xmlns:a16="http://schemas.microsoft.com/office/drawing/2014/main" id="{F5CFB050-1D14-437E-9548-724117AFC9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" name="Ovaal 869">
                        <a:extLst>
                          <a:ext uri="{FF2B5EF4-FFF2-40B4-BE49-F238E27FC236}">
                            <a16:creationId xmlns:a16="http://schemas.microsoft.com/office/drawing/2014/main" id="{EEEB8308-564C-4619-8F18-85F0A4F730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" name="Ovaal 870">
                        <a:extLst>
                          <a:ext uri="{FF2B5EF4-FFF2-40B4-BE49-F238E27FC236}">
                            <a16:creationId xmlns:a16="http://schemas.microsoft.com/office/drawing/2014/main" id="{CAE8E6DD-5F68-47B9-8C42-F94B01C29C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" name="Ovaal 871">
                        <a:extLst>
                          <a:ext uri="{FF2B5EF4-FFF2-40B4-BE49-F238E27FC236}">
                            <a16:creationId xmlns:a16="http://schemas.microsoft.com/office/drawing/2014/main" id="{B14BEC0C-98DA-47AD-8BB6-0AFE182CBC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" name="Ovaal 872">
                        <a:extLst>
                          <a:ext uri="{FF2B5EF4-FFF2-40B4-BE49-F238E27FC236}">
                            <a16:creationId xmlns:a16="http://schemas.microsoft.com/office/drawing/2014/main" id="{42AB0F7F-E2C6-4B3B-8EE9-11057AC3E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" name="Ovaal 873">
                        <a:extLst>
                          <a:ext uri="{FF2B5EF4-FFF2-40B4-BE49-F238E27FC236}">
                            <a16:creationId xmlns:a16="http://schemas.microsoft.com/office/drawing/2014/main" id="{744CF1C7-04B9-47B4-BB1B-712EC4A80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5" name="Groep 854">
                    <a:extLst>
                      <a:ext uri="{FF2B5EF4-FFF2-40B4-BE49-F238E27FC236}">
                        <a16:creationId xmlns:a16="http://schemas.microsoft.com/office/drawing/2014/main" id="{892D6A65-4302-4BF4-A2E5-AE35CA5159B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6" name="Groep 855">
                      <a:extLst>
                        <a:ext uri="{FF2B5EF4-FFF2-40B4-BE49-F238E27FC236}">
                          <a16:creationId xmlns:a16="http://schemas.microsoft.com/office/drawing/2014/main" id="{404B6650-69DF-44B4-97D6-E2E8FDD1CF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" name="Ovaal 862">
                        <a:extLst>
                          <a:ext uri="{FF2B5EF4-FFF2-40B4-BE49-F238E27FC236}">
                            <a16:creationId xmlns:a16="http://schemas.microsoft.com/office/drawing/2014/main" id="{B08228FD-97ED-4659-AD2F-8BE3B088C2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" name="Ovaal 863">
                        <a:extLst>
                          <a:ext uri="{FF2B5EF4-FFF2-40B4-BE49-F238E27FC236}">
                            <a16:creationId xmlns:a16="http://schemas.microsoft.com/office/drawing/2014/main" id="{9CA75751-B9FF-44B7-A7E4-A8D7F06DB1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" name="Ovaal 864">
                        <a:extLst>
                          <a:ext uri="{FF2B5EF4-FFF2-40B4-BE49-F238E27FC236}">
                            <a16:creationId xmlns:a16="http://schemas.microsoft.com/office/drawing/2014/main" id="{C63AE437-70D5-41D5-AD27-AA472DA9EF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" name="Ovaal 865">
                        <a:extLst>
                          <a:ext uri="{FF2B5EF4-FFF2-40B4-BE49-F238E27FC236}">
                            <a16:creationId xmlns:a16="http://schemas.microsoft.com/office/drawing/2014/main" id="{94F40015-87EB-48D3-AE55-79B7E87917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" name="Ovaal 866">
                        <a:extLst>
                          <a:ext uri="{FF2B5EF4-FFF2-40B4-BE49-F238E27FC236}">
                            <a16:creationId xmlns:a16="http://schemas.microsoft.com/office/drawing/2014/main" id="{F581DC6D-574D-41D0-87D5-F24804AC6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7" name="Groep 856">
                      <a:extLst>
                        <a:ext uri="{FF2B5EF4-FFF2-40B4-BE49-F238E27FC236}">
                          <a16:creationId xmlns:a16="http://schemas.microsoft.com/office/drawing/2014/main" id="{AA97F257-A892-43FD-AF3F-27922F9193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8" name="Ovaal 857">
                        <a:extLst>
                          <a:ext uri="{FF2B5EF4-FFF2-40B4-BE49-F238E27FC236}">
                            <a16:creationId xmlns:a16="http://schemas.microsoft.com/office/drawing/2014/main" id="{9E9C4E63-E325-4F39-8A01-CC9638886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" name="Ovaal 858">
                        <a:extLst>
                          <a:ext uri="{FF2B5EF4-FFF2-40B4-BE49-F238E27FC236}">
                            <a16:creationId xmlns:a16="http://schemas.microsoft.com/office/drawing/2014/main" id="{212EB412-6869-4313-A6AE-7A9706373C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" name="Ovaal 859">
                        <a:extLst>
                          <a:ext uri="{FF2B5EF4-FFF2-40B4-BE49-F238E27FC236}">
                            <a16:creationId xmlns:a16="http://schemas.microsoft.com/office/drawing/2014/main" id="{7A0FC440-A90C-46B9-BBDE-92EEEF5BD8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" name="Ovaal 860">
                        <a:extLst>
                          <a:ext uri="{FF2B5EF4-FFF2-40B4-BE49-F238E27FC236}">
                            <a16:creationId xmlns:a16="http://schemas.microsoft.com/office/drawing/2014/main" id="{CE022D85-68D7-4F45-9E1A-1909D9253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" name="Ovaal 861">
                        <a:extLst>
                          <a:ext uri="{FF2B5EF4-FFF2-40B4-BE49-F238E27FC236}">
                            <a16:creationId xmlns:a16="http://schemas.microsoft.com/office/drawing/2014/main" id="{7F740ECA-AD22-4037-9BBC-7C6CE4645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3" name="Groep 532">
                  <a:extLst>
                    <a:ext uri="{FF2B5EF4-FFF2-40B4-BE49-F238E27FC236}">
                      <a16:creationId xmlns:a16="http://schemas.microsoft.com/office/drawing/2014/main" id="{93F6ED0E-545C-4E57-9B38-DBEEC34813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44" name="Groep 743">
                    <a:extLst>
                      <a:ext uri="{FF2B5EF4-FFF2-40B4-BE49-F238E27FC236}">
                        <a16:creationId xmlns:a16="http://schemas.microsoft.com/office/drawing/2014/main" id="{C907600C-1019-4CE1-BB2B-36CD692225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6" name="Groep 835">
                      <a:extLst>
                        <a:ext uri="{FF2B5EF4-FFF2-40B4-BE49-F238E27FC236}">
                          <a16:creationId xmlns:a16="http://schemas.microsoft.com/office/drawing/2014/main" id="{E4A3A86B-F931-4BA0-AED6-646EB02915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" name="Ovaal 842">
                        <a:extLst>
                          <a:ext uri="{FF2B5EF4-FFF2-40B4-BE49-F238E27FC236}">
                            <a16:creationId xmlns:a16="http://schemas.microsoft.com/office/drawing/2014/main" id="{8D9B0DF5-49A4-404E-84B5-82AA7ACC0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" name="Ovaal 843">
                        <a:extLst>
                          <a:ext uri="{FF2B5EF4-FFF2-40B4-BE49-F238E27FC236}">
                            <a16:creationId xmlns:a16="http://schemas.microsoft.com/office/drawing/2014/main" id="{64A6C0A4-F97B-4FE3-AC57-D3B207E57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" name="Ovaal 844">
                        <a:extLst>
                          <a:ext uri="{FF2B5EF4-FFF2-40B4-BE49-F238E27FC236}">
                            <a16:creationId xmlns:a16="http://schemas.microsoft.com/office/drawing/2014/main" id="{FF0D5039-45F1-4630-9F48-BD531D0E6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" name="Ovaal 845">
                        <a:extLst>
                          <a:ext uri="{FF2B5EF4-FFF2-40B4-BE49-F238E27FC236}">
                            <a16:creationId xmlns:a16="http://schemas.microsoft.com/office/drawing/2014/main" id="{05BD2E47-415D-4EA7-B345-06D0C9C57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" name="Ovaal 846">
                        <a:extLst>
                          <a:ext uri="{FF2B5EF4-FFF2-40B4-BE49-F238E27FC236}">
                            <a16:creationId xmlns:a16="http://schemas.microsoft.com/office/drawing/2014/main" id="{FEDAB23B-A09C-4BEE-ABE1-03FAC6961A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7" name="Groep 836">
                      <a:extLst>
                        <a:ext uri="{FF2B5EF4-FFF2-40B4-BE49-F238E27FC236}">
                          <a16:creationId xmlns:a16="http://schemas.microsoft.com/office/drawing/2014/main" id="{C19F3352-E4B3-4855-9048-428A4A7B96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8" name="Ovaal 837">
                        <a:extLst>
                          <a:ext uri="{FF2B5EF4-FFF2-40B4-BE49-F238E27FC236}">
                            <a16:creationId xmlns:a16="http://schemas.microsoft.com/office/drawing/2014/main" id="{C7D41F4E-D2C0-46B3-AFA1-C2F99EEBB2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" name="Ovaal 838">
                        <a:extLst>
                          <a:ext uri="{FF2B5EF4-FFF2-40B4-BE49-F238E27FC236}">
                            <a16:creationId xmlns:a16="http://schemas.microsoft.com/office/drawing/2014/main" id="{8FCC55A3-10DD-421D-832B-F51975DA4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" name="Ovaal 839">
                        <a:extLst>
                          <a:ext uri="{FF2B5EF4-FFF2-40B4-BE49-F238E27FC236}">
                            <a16:creationId xmlns:a16="http://schemas.microsoft.com/office/drawing/2014/main" id="{1BF334DB-53D1-4334-BFBF-CCB2488AE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" name="Ovaal 840">
                        <a:extLst>
                          <a:ext uri="{FF2B5EF4-FFF2-40B4-BE49-F238E27FC236}">
                            <a16:creationId xmlns:a16="http://schemas.microsoft.com/office/drawing/2014/main" id="{E60D62A2-6B2C-4674-9991-E85A431C9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" name="Ovaal 841">
                        <a:extLst>
                          <a:ext uri="{FF2B5EF4-FFF2-40B4-BE49-F238E27FC236}">
                            <a16:creationId xmlns:a16="http://schemas.microsoft.com/office/drawing/2014/main" id="{718743A9-F8F3-4458-89F9-FCE76D30E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5" name="Groep 744">
                    <a:extLst>
                      <a:ext uri="{FF2B5EF4-FFF2-40B4-BE49-F238E27FC236}">
                        <a16:creationId xmlns:a16="http://schemas.microsoft.com/office/drawing/2014/main" id="{CC59432C-7EDA-4488-AA2C-2740AED9CDA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4" name="Groep 823">
                      <a:extLst>
                        <a:ext uri="{FF2B5EF4-FFF2-40B4-BE49-F238E27FC236}">
                          <a16:creationId xmlns:a16="http://schemas.microsoft.com/office/drawing/2014/main" id="{38C45C50-C5A2-43DE-A767-496E316EDB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1" name="Ovaal 830">
                        <a:extLst>
                          <a:ext uri="{FF2B5EF4-FFF2-40B4-BE49-F238E27FC236}">
                            <a16:creationId xmlns:a16="http://schemas.microsoft.com/office/drawing/2014/main" id="{A8BE82E5-7D66-4EC0-B4AB-B3DEB57724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" name="Ovaal 831">
                        <a:extLst>
                          <a:ext uri="{FF2B5EF4-FFF2-40B4-BE49-F238E27FC236}">
                            <a16:creationId xmlns:a16="http://schemas.microsoft.com/office/drawing/2014/main" id="{8E78F7FD-9E00-4046-B228-40B12E2F4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" name="Ovaal 832">
                        <a:extLst>
                          <a:ext uri="{FF2B5EF4-FFF2-40B4-BE49-F238E27FC236}">
                            <a16:creationId xmlns:a16="http://schemas.microsoft.com/office/drawing/2014/main" id="{7022833A-F933-430A-8634-487BC44785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" name="Ovaal 833">
                        <a:extLst>
                          <a:ext uri="{FF2B5EF4-FFF2-40B4-BE49-F238E27FC236}">
                            <a16:creationId xmlns:a16="http://schemas.microsoft.com/office/drawing/2014/main" id="{5DEBA169-E64D-4F80-8A76-B77ACECF9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" name="Ovaal 834">
                        <a:extLst>
                          <a:ext uri="{FF2B5EF4-FFF2-40B4-BE49-F238E27FC236}">
                            <a16:creationId xmlns:a16="http://schemas.microsoft.com/office/drawing/2014/main" id="{F55353CA-C823-4D6C-9D0A-15B434639E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5" name="Groep 824">
                      <a:extLst>
                        <a:ext uri="{FF2B5EF4-FFF2-40B4-BE49-F238E27FC236}">
                          <a16:creationId xmlns:a16="http://schemas.microsoft.com/office/drawing/2014/main" id="{03DE3068-E24E-48F4-BBA7-2504E47A8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" name="Ovaal 825">
                        <a:extLst>
                          <a:ext uri="{FF2B5EF4-FFF2-40B4-BE49-F238E27FC236}">
                            <a16:creationId xmlns:a16="http://schemas.microsoft.com/office/drawing/2014/main" id="{BD5BF826-C1F5-4945-B19D-FB6CD04ED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7" name="Ovaal 826">
                        <a:extLst>
                          <a:ext uri="{FF2B5EF4-FFF2-40B4-BE49-F238E27FC236}">
                            <a16:creationId xmlns:a16="http://schemas.microsoft.com/office/drawing/2014/main" id="{A7DFBB63-78D1-430B-BCCD-3F3D51CEB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" name="Ovaal 827">
                        <a:extLst>
                          <a:ext uri="{FF2B5EF4-FFF2-40B4-BE49-F238E27FC236}">
                            <a16:creationId xmlns:a16="http://schemas.microsoft.com/office/drawing/2014/main" id="{3CD2D862-76E0-4C9F-821A-2B0CBB253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" name="Ovaal 828">
                        <a:extLst>
                          <a:ext uri="{FF2B5EF4-FFF2-40B4-BE49-F238E27FC236}">
                            <a16:creationId xmlns:a16="http://schemas.microsoft.com/office/drawing/2014/main" id="{86B8A6FA-A7C0-4358-BFC4-599E40A62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" name="Ovaal 829">
                        <a:extLst>
                          <a:ext uri="{FF2B5EF4-FFF2-40B4-BE49-F238E27FC236}">
                            <a16:creationId xmlns:a16="http://schemas.microsoft.com/office/drawing/2014/main" id="{1C69BF13-37B3-4B63-8B6C-C9CA8F2A6A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6" name="Groep 745">
                    <a:extLst>
                      <a:ext uri="{FF2B5EF4-FFF2-40B4-BE49-F238E27FC236}">
                        <a16:creationId xmlns:a16="http://schemas.microsoft.com/office/drawing/2014/main" id="{E2F24032-0965-421B-85FF-8555A10A2BC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2" name="Groep 811">
                      <a:extLst>
                        <a:ext uri="{FF2B5EF4-FFF2-40B4-BE49-F238E27FC236}">
                          <a16:creationId xmlns:a16="http://schemas.microsoft.com/office/drawing/2014/main" id="{A85A4660-1B37-405C-9F06-FFEB487767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9" name="Ovaal 818">
                        <a:extLst>
                          <a:ext uri="{FF2B5EF4-FFF2-40B4-BE49-F238E27FC236}">
                            <a16:creationId xmlns:a16="http://schemas.microsoft.com/office/drawing/2014/main" id="{0D19F55B-9D51-402A-8688-9C48F3F38F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" name="Ovaal 819">
                        <a:extLst>
                          <a:ext uri="{FF2B5EF4-FFF2-40B4-BE49-F238E27FC236}">
                            <a16:creationId xmlns:a16="http://schemas.microsoft.com/office/drawing/2014/main" id="{29131C6E-161D-40B5-8115-0E72886ACD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" name="Ovaal 820">
                        <a:extLst>
                          <a:ext uri="{FF2B5EF4-FFF2-40B4-BE49-F238E27FC236}">
                            <a16:creationId xmlns:a16="http://schemas.microsoft.com/office/drawing/2014/main" id="{A0B97BE2-9F9E-4DB4-862C-9672F9095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" name="Ovaal 821">
                        <a:extLst>
                          <a:ext uri="{FF2B5EF4-FFF2-40B4-BE49-F238E27FC236}">
                            <a16:creationId xmlns:a16="http://schemas.microsoft.com/office/drawing/2014/main" id="{F61CD63C-FDA8-4879-8F06-F5157D816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" name="Ovaal 822">
                        <a:extLst>
                          <a:ext uri="{FF2B5EF4-FFF2-40B4-BE49-F238E27FC236}">
                            <a16:creationId xmlns:a16="http://schemas.microsoft.com/office/drawing/2014/main" id="{B4D29290-9521-4565-A183-FB7286887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3" name="Groep 812">
                      <a:extLst>
                        <a:ext uri="{FF2B5EF4-FFF2-40B4-BE49-F238E27FC236}">
                          <a16:creationId xmlns:a16="http://schemas.microsoft.com/office/drawing/2014/main" id="{254DBDA5-48CE-4BE7-A36A-2AD0D49016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4" name="Ovaal 813">
                        <a:extLst>
                          <a:ext uri="{FF2B5EF4-FFF2-40B4-BE49-F238E27FC236}">
                            <a16:creationId xmlns:a16="http://schemas.microsoft.com/office/drawing/2014/main" id="{7A65D397-940E-4E42-93DD-46C5B628B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" name="Ovaal 814">
                        <a:extLst>
                          <a:ext uri="{FF2B5EF4-FFF2-40B4-BE49-F238E27FC236}">
                            <a16:creationId xmlns:a16="http://schemas.microsoft.com/office/drawing/2014/main" id="{A09D711B-D53A-4C36-8557-02D4BC340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" name="Ovaal 815">
                        <a:extLst>
                          <a:ext uri="{FF2B5EF4-FFF2-40B4-BE49-F238E27FC236}">
                            <a16:creationId xmlns:a16="http://schemas.microsoft.com/office/drawing/2014/main" id="{6EB6F667-8E6F-4506-9858-2FEC59F652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" name="Ovaal 816">
                        <a:extLst>
                          <a:ext uri="{FF2B5EF4-FFF2-40B4-BE49-F238E27FC236}">
                            <a16:creationId xmlns:a16="http://schemas.microsoft.com/office/drawing/2014/main" id="{3AB54736-2FFC-4B6D-8D3F-38A20E8A6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" name="Ovaal 817">
                        <a:extLst>
                          <a:ext uri="{FF2B5EF4-FFF2-40B4-BE49-F238E27FC236}">
                            <a16:creationId xmlns:a16="http://schemas.microsoft.com/office/drawing/2014/main" id="{55084215-8164-4ECD-8FA6-1EA2B6FE85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7" name="Groep 746">
                    <a:extLst>
                      <a:ext uri="{FF2B5EF4-FFF2-40B4-BE49-F238E27FC236}">
                        <a16:creationId xmlns:a16="http://schemas.microsoft.com/office/drawing/2014/main" id="{ADD568C8-DDC5-42B7-98E0-E86B2939A9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0" name="Groep 799">
                      <a:extLst>
                        <a:ext uri="{FF2B5EF4-FFF2-40B4-BE49-F238E27FC236}">
                          <a16:creationId xmlns:a16="http://schemas.microsoft.com/office/drawing/2014/main" id="{3930E5CD-8D9E-43DF-8F26-7E7FB64156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" name="Ovaal 806">
                        <a:extLst>
                          <a:ext uri="{FF2B5EF4-FFF2-40B4-BE49-F238E27FC236}">
                            <a16:creationId xmlns:a16="http://schemas.microsoft.com/office/drawing/2014/main" id="{C1968017-5C7B-4F06-9380-76F1F40C0F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" name="Ovaal 807">
                        <a:extLst>
                          <a:ext uri="{FF2B5EF4-FFF2-40B4-BE49-F238E27FC236}">
                            <a16:creationId xmlns:a16="http://schemas.microsoft.com/office/drawing/2014/main" id="{C475A066-585C-49A4-8D93-4E82389362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" name="Ovaal 808">
                        <a:extLst>
                          <a:ext uri="{FF2B5EF4-FFF2-40B4-BE49-F238E27FC236}">
                            <a16:creationId xmlns:a16="http://schemas.microsoft.com/office/drawing/2014/main" id="{06DDBADF-4417-4C88-8BAC-C680C9112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" name="Ovaal 809">
                        <a:extLst>
                          <a:ext uri="{FF2B5EF4-FFF2-40B4-BE49-F238E27FC236}">
                            <a16:creationId xmlns:a16="http://schemas.microsoft.com/office/drawing/2014/main" id="{757F2E3C-B765-4897-99FF-4CD4F6ED80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" name="Ovaal 810">
                        <a:extLst>
                          <a:ext uri="{FF2B5EF4-FFF2-40B4-BE49-F238E27FC236}">
                            <a16:creationId xmlns:a16="http://schemas.microsoft.com/office/drawing/2014/main" id="{293712F1-FDB7-47B6-A972-4ECF8F13C9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1" name="Groep 800">
                      <a:extLst>
                        <a:ext uri="{FF2B5EF4-FFF2-40B4-BE49-F238E27FC236}">
                          <a16:creationId xmlns:a16="http://schemas.microsoft.com/office/drawing/2014/main" id="{55EE5D98-9FC5-45CF-89E6-594DF33F7A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2" name="Ovaal 801">
                        <a:extLst>
                          <a:ext uri="{FF2B5EF4-FFF2-40B4-BE49-F238E27FC236}">
                            <a16:creationId xmlns:a16="http://schemas.microsoft.com/office/drawing/2014/main" id="{2B66E4F5-77CF-4FC8-9E9A-2497D39E4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" name="Ovaal 802">
                        <a:extLst>
                          <a:ext uri="{FF2B5EF4-FFF2-40B4-BE49-F238E27FC236}">
                            <a16:creationId xmlns:a16="http://schemas.microsoft.com/office/drawing/2014/main" id="{1592E192-E7BC-42A4-A32A-2D1F2F66D6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" name="Ovaal 803">
                        <a:extLst>
                          <a:ext uri="{FF2B5EF4-FFF2-40B4-BE49-F238E27FC236}">
                            <a16:creationId xmlns:a16="http://schemas.microsoft.com/office/drawing/2014/main" id="{D5BE104E-A176-411D-965C-C250DC8E45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" name="Ovaal 804">
                        <a:extLst>
                          <a:ext uri="{FF2B5EF4-FFF2-40B4-BE49-F238E27FC236}">
                            <a16:creationId xmlns:a16="http://schemas.microsoft.com/office/drawing/2014/main" id="{409857BB-4673-43D5-B40D-E58E25ADDC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6" name="Ovaal 805">
                        <a:extLst>
                          <a:ext uri="{FF2B5EF4-FFF2-40B4-BE49-F238E27FC236}">
                            <a16:creationId xmlns:a16="http://schemas.microsoft.com/office/drawing/2014/main" id="{461703CC-43AB-4211-9DC1-CE24F5880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8" name="Groep 747">
                    <a:extLst>
                      <a:ext uri="{FF2B5EF4-FFF2-40B4-BE49-F238E27FC236}">
                        <a16:creationId xmlns:a16="http://schemas.microsoft.com/office/drawing/2014/main" id="{0A7C6E3E-EAAE-4EAA-87F1-DCCABA41BF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88" name="Groep 787">
                      <a:extLst>
                        <a:ext uri="{FF2B5EF4-FFF2-40B4-BE49-F238E27FC236}">
                          <a16:creationId xmlns:a16="http://schemas.microsoft.com/office/drawing/2014/main" id="{E11859AC-94C4-4552-A4C6-EE1B349436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5" name="Ovaal 794">
                        <a:extLst>
                          <a:ext uri="{FF2B5EF4-FFF2-40B4-BE49-F238E27FC236}">
                            <a16:creationId xmlns:a16="http://schemas.microsoft.com/office/drawing/2014/main" id="{E5280E06-E8E3-4ED2-9ACB-000A056B5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" name="Ovaal 795">
                        <a:extLst>
                          <a:ext uri="{FF2B5EF4-FFF2-40B4-BE49-F238E27FC236}">
                            <a16:creationId xmlns:a16="http://schemas.microsoft.com/office/drawing/2014/main" id="{B7EBA1E3-5ADE-4E2F-BE81-88C7DA2CF0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" name="Ovaal 796">
                        <a:extLst>
                          <a:ext uri="{FF2B5EF4-FFF2-40B4-BE49-F238E27FC236}">
                            <a16:creationId xmlns:a16="http://schemas.microsoft.com/office/drawing/2014/main" id="{B349C0FB-0913-4CE8-A6EC-5293F5A59B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" name="Ovaal 797">
                        <a:extLst>
                          <a:ext uri="{FF2B5EF4-FFF2-40B4-BE49-F238E27FC236}">
                            <a16:creationId xmlns:a16="http://schemas.microsoft.com/office/drawing/2014/main" id="{6210EBEB-039A-424C-9399-F35B9C089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" name="Ovaal 798">
                        <a:extLst>
                          <a:ext uri="{FF2B5EF4-FFF2-40B4-BE49-F238E27FC236}">
                            <a16:creationId xmlns:a16="http://schemas.microsoft.com/office/drawing/2014/main" id="{D3C9476A-59A2-4D6B-B95F-171EA8CD55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9" name="Groep 788">
                      <a:extLst>
                        <a:ext uri="{FF2B5EF4-FFF2-40B4-BE49-F238E27FC236}">
                          <a16:creationId xmlns:a16="http://schemas.microsoft.com/office/drawing/2014/main" id="{E65D8AEF-2C34-44BE-8F71-E71A120390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90" name="Ovaal 789">
                        <a:extLst>
                          <a:ext uri="{FF2B5EF4-FFF2-40B4-BE49-F238E27FC236}">
                            <a16:creationId xmlns:a16="http://schemas.microsoft.com/office/drawing/2014/main" id="{91F7BA64-BBE1-4578-BD3D-8A4687143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" name="Ovaal 790">
                        <a:extLst>
                          <a:ext uri="{FF2B5EF4-FFF2-40B4-BE49-F238E27FC236}">
                            <a16:creationId xmlns:a16="http://schemas.microsoft.com/office/drawing/2014/main" id="{D8BD5857-D539-4255-A99F-7B1FEBFCC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" name="Ovaal 791">
                        <a:extLst>
                          <a:ext uri="{FF2B5EF4-FFF2-40B4-BE49-F238E27FC236}">
                            <a16:creationId xmlns:a16="http://schemas.microsoft.com/office/drawing/2014/main" id="{83A4D516-7E73-4CDF-9D00-E4162C314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" name="Ovaal 792">
                        <a:extLst>
                          <a:ext uri="{FF2B5EF4-FFF2-40B4-BE49-F238E27FC236}">
                            <a16:creationId xmlns:a16="http://schemas.microsoft.com/office/drawing/2014/main" id="{7D20622C-30D1-403D-A91E-2CFAC1E8A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" name="Ovaal 793">
                        <a:extLst>
                          <a:ext uri="{FF2B5EF4-FFF2-40B4-BE49-F238E27FC236}">
                            <a16:creationId xmlns:a16="http://schemas.microsoft.com/office/drawing/2014/main" id="{0AE60D37-40D5-4E20-884F-8D2374683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9" name="Groep 748">
                    <a:extLst>
                      <a:ext uri="{FF2B5EF4-FFF2-40B4-BE49-F238E27FC236}">
                        <a16:creationId xmlns:a16="http://schemas.microsoft.com/office/drawing/2014/main" id="{45EA062B-228C-4787-8A71-562C987BFF2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6" name="Groep 775">
                      <a:extLst>
                        <a:ext uri="{FF2B5EF4-FFF2-40B4-BE49-F238E27FC236}">
                          <a16:creationId xmlns:a16="http://schemas.microsoft.com/office/drawing/2014/main" id="{6ED42785-CBE8-40DB-8B2E-FD32CF3B80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3" name="Ovaal 782">
                        <a:extLst>
                          <a:ext uri="{FF2B5EF4-FFF2-40B4-BE49-F238E27FC236}">
                            <a16:creationId xmlns:a16="http://schemas.microsoft.com/office/drawing/2014/main" id="{4CCB3D91-555C-4097-AE32-6DC8E4981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" name="Ovaal 783">
                        <a:extLst>
                          <a:ext uri="{FF2B5EF4-FFF2-40B4-BE49-F238E27FC236}">
                            <a16:creationId xmlns:a16="http://schemas.microsoft.com/office/drawing/2014/main" id="{DA49C4AA-BBED-459D-8EAC-707B2B43C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5" name="Ovaal 784">
                        <a:extLst>
                          <a:ext uri="{FF2B5EF4-FFF2-40B4-BE49-F238E27FC236}">
                            <a16:creationId xmlns:a16="http://schemas.microsoft.com/office/drawing/2014/main" id="{1E932CB6-3E1C-46BE-966A-9865F47262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" name="Ovaal 785">
                        <a:extLst>
                          <a:ext uri="{FF2B5EF4-FFF2-40B4-BE49-F238E27FC236}">
                            <a16:creationId xmlns:a16="http://schemas.microsoft.com/office/drawing/2014/main" id="{1D8466C3-247F-4D64-865F-AC2591F5A6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" name="Ovaal 786">
                        <a:extLst>
                          <a:ext uri="{FF2B5EF4-FFF2-40B4-BE49-F238E27FC236}">
                            <a16:creationId xmlns:a16="http://schemas.microsoft.com/office/drawing/2014/main" id="{A091CD92-6A2F-45A7-B11A-1E6A5B996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7" name="Groep 776">
                      <a:extLst>
                        <a:ext uri="{FF2B5EF4-FFF2-40B4-BE49-F238E27FC236}">
                          <a16:creationId xmlns:a16="http://schemas.microsoft.com/office/drawing/2014/main" id="{4C277D2D-59FF-439B-A996-59879F3A93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" name="Ovaal 777">
                        <a:extLst>
                          <a:ext uri="{FF2B5EF4-FFF2-40B4-BE49-F238E27FC236}">
                            <a16:creationId xmlns:a16="http://schemas.microsoft.com/office/drawing/2014/main" id="{8AD14CA0-8CDE-4FAA-B9B0-C0773339AA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" name="Ovaal 778">
                        <a:extLst>
                          <a:ext uri="{FF2B5EF4-FFF2-40B4-BE49-F238E27FC236}">
                            <a16:creationId xmlns:a16="http://schemas.microsoft.com/office/drawing/2014/main" id="{D3C27091-D6B6-4B74-81FE-C2DA6AF81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" name="Ovaal 779">
                        <a:extLst>
                          <a:ext uri="{FF2B5EF4-FFF2-40B4-BE49-F238E27FC236}">
                            <a16:creationId xmlns:a16="http://schemas.microsoft.com/office/drawing/2014/main" id="{2A0209EE-8577-4109-8E0A-3ED80BACA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" name="Ovaal 780">
                        <a:extLst>
                          <a:ext uri="{FF2B5EF4-FFF2-40B4-BE49-F238E27FC236}">
                            <a16:creationId xmlns:a16="http://schemas.microsoft.com/office/drawing/2014/main" id="{11ADFADA-71B2-42D7-9242-4CE4C068C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" name="Ovaal 781">
                        <a:extLst>
                          <a:ext uri="{FF2B5EF4-FFF2-40B4-BE49-F238E27FC236}">
                            <a16:creationId xmlns:a16="http://schemas.microsoft.com/office/drawing/2014/main" id="{C053A9DE-92FA-4F24-A7E4-F4B32F417F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0" name="Groep 749">
                    <a:extLst>
                      <a:ext uri="{FF2B5EF4-FFF2-40B4-BE49-F238E27FC236}">
                        <a16:creationId xmlns:a16="http://schemas.microsoft.com/office/drawing/2014/main" id="{275C9E47-8DDE-41EC-BD7D-B1CB16FDBF2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4" name="Groep 763">
                      <a:extLst>
                        <a:ext uri="{FF2B5EF4-FFF2-40B4-BE49-F238E27FC236}">
                          <a16:creationId xmlns:a16="http://schemas.microsoft.com/office/drawing/2014/main" id="{8032726D-A456-4DEF-A87D-B395E8B514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" name="Ovaal 770">
                        <a:extLst>
                          <a:ext uri="{FF2B5EF4-FFF2-40B4-BE49-F238E27FC236}">
                            <a16:creationId xmlns:a16="http://schemas.microsoft.com/office/drawing/2014/main" id="{37D06AB3-2C58-467F-B231-28BF00FFE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" name="Ovaal 771">
                        <a:extLst>
                          <a:ext uri="{FF2B5EF4-FFF2-40B4-BE49-F238E27FC236}">
                            <a16:creationId xmlns:a16="http://schemas.microsoft.com/office/drawing/2014/main" id="{79F39441-5680-445C-9802-99CBF362B6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" name="Ovaal 772">
                        <a:extLst>
                          <a:ext uri="{FF2B5EF4-FFF2-40B4-BE49-F238E27FC236}">
                            <a16:creationId xmlns:a16="http://schemas.microsoft.com/office/drawing/2014/main" id="{E6C0AFD6-1E19-41DA-AB93-2597833E74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" name="Ovaal 773">
                        <a:extLst>
                          <a:ext uri="{FF2B5EF4-FFF2-40B4-BE49-F238E27FC236}">
                            <a16:creationId xmlns:a16="http://schemas.microsoft.com/office/drawing/2014/main" id="{4E63DA98-8A33-419C-B5A5-4DFA54EB0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" name="Ovaal 774">
                        <a:extLst>
                          <a:ext uri="{FF2B5EF4-FFF2-40B4-BE49-F238E27FC236}">
                            <a16:creationId xmlns:a16="http://schemas.microsoft.com/office/drawing/2014/main" id="{6882CF9F-83B5-44DF-B371-8646F51A7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5" name="Groep 764">
                      <a:extLst>
                        <a:ext uri="{FF2B5EF4-FFF2-40B4-BE49-F238E27FC236}">
                          <a16:creationId xmlns:a16="http://schemas.microsoft.com/office/drawing/2014/main" id="{19B70EF4-8F6F-4DE0-AD49-F78D578EC4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6" name="Ovaal 765">
                        <a:extLst>
                          <a:ext uri="{FF2B5EF4-FFF2-40B4-BE49-F238E27FC236}">
                            <a16:creationId xmlns:a16="http://schemas.microsoft.com/office/drawing/2014/main" id="{EB1D7077-2795-41FF-9AF3-BB4E992723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" name="Ovaal 766">
                        <a:extLst>
                          <a:ext uri="{FF2B5EF4-FFF2-40B4-BE49-F238E27FC236}">
                            <a16:creationId xmlns:a16="http://schemas.microsoft.com/office/drawing/2014/main" id="{246B7C2F-526D-4197-AABB-D28AB4736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" name="Ovaal 767">
                        <a:extLst>
                          <a:ext uri="{FF2B5EF4-FFF2-40B4-BE49-F238E27FC236}">
                            <a16:creationId xmlns:a16="http://schemas.microsoft.com/office/drawing/2014/main" id="{330ABF6E-46E4-4061-8631-A3857974F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" name="Ovaal 768">
                        <a:extLst>
                          <a:ext uri="{FF2B5EF4-FFF2-40B4-BE49-F238E27FC236}">
                            <a16:creationId xmlns:a16="http://schemas.microsoft.com/office/drawing/2014/main" id="{98FAB574-9F13-4745-A8FA-0860260F0A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" name="Ovaal 769">
                        <a:extLst>
                          <a:ext uri="{FF2B5EF4-FFF2-40B4-BE49-F238E27FC236}">
                            <a16:creationId xmlns:a16="http://schemas.microsoft.com/office/drawing/2014/main" id="{5AEA6BBF-FA25-421C-A225-288383DDC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1" name="Groep 750">
                    <a:extLst>
                      <a:ext uri="{FF2B5EF4-FFF2-40B4-BE49-F238E27FC236}">
                        <a16:creationId xmlns:a16="http://schemas.microsoft.com/office/drawing/2014/main" id="{0F23A708-E98E-4163-8731-C7277B5FEAD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2" name="Groep 751">
                      <a:extLst>
                        <a:ext uri="{FF2B5EF4-FFF2-40B4-BE49-F238E27FC236}">
                          <a16:creationId xmlns:a16="http://schemas.microsoft.com/office/drawing/2014/main" id="{CD781351-7CD0-412A-8DFD-BF52ECFD35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9" name="Ovaal 758">
                        <a:extLst>
                          <a:ext uri="{FF2B5EF4-FFF2-40B4-BE49-F238E27FC236}">
                            <a16:creationId xmlns:a16="http://schemas.microsoft.com/office/drawing/2014/main" id="{FA25952B-5C1C-423D-B124-DE6E07067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" name="Ovaal 759">
                        <a:extLst>
                          <a:ext uri="{FF2B5EF4-FFF2-40B4-BE49-F238E27FC236}">
                            <a16:creationId xmlns:a16="http://schemas.microsoft.com/office/drawing/2014/main" id="{F865DB9E-2D9A-414A-A771-C3EBE5BA67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" name="Ovaal 760">
                        <a:extLst>
                          <a:ext uri="{FF2B5EF4-FFF2-40B4-BE49-F238E27FC236}">
                            <a16:creationId xmlns:a16="http://schemas.microsoft.com/office/drawing/2014/main" id="{76FB923A-99ED-41DF-8F49-FD34AD0EB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" name="Ovaal 761">
                        <a:extLst>
                          <a:ext uri="{FF2B5EF4-FFF2-40B4-BE49-F238E27FC236}">
                            <a16:creationId xmlns:a16="http://schemas.microsoft.com/office/drawing/2014/main" id="{0CA8CC86-8C53-467A-AF6A-FB812A53B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" name="Ovaal 762">
                        <a:extLst>
                          <a:ext uri="{FF2B5EF4-FFF2-40B4-BE49-F238E27FC236}">
                            <a16:creationId xmlns:a16="http://schemas.microsoft.com/office/drawing/2014/main" id="{0F3ED18C-9B4F-4AFF-AF13-E4809B10D3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3" name="Groep 752">
                      <a:extLst>
                        <a:ext uri="{FF2B5EF4-FFF2-40B4-BE49-F238E27FC236}">
                          <a16:creationId xmlns:a16="http://schemas.microsoft.com/office/drawing/2014/main" id="{2D2AB62D-45CC-4482-9705-BA586EB56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" name="Ovaal 753">
                        <a:extLst>
                          <a:ext uri="{FF2B5EF4-FFF2-40B4-BE49-F238E27FC236}">
                            <a16:creationId xmlns:a16="http://schemas.microsoft.com/office/drawing/2014/main" id="{A8FDC904-FBAE-4E1A-B8B1-4D6BD542F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" name="Ovaal 754">
                        <a:extLst>
                          <a:ext uri="{FF2B5EF4-FFF2-40B4-BE49-F238E27FC236}">
                            <a16:creationId xmlns:a16="http://schemas.microsoft.com/office/drawing/2014/main" id="{6BB1621E-0B69-4719-8B84-FD75200D7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" name="Ovaal 755">
                        <a:extLst>
                          <a:ext uri="{FF2B5EF4-FFF2-40B4-BE49-F238E27FC236}">
                            <a16:creationId xmlns:a16="http://schemas.microsoft.com/office/drawing/2014/main" id="{89D8C880-C79C-4C22-91D8-E68E74F82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" name="Ovaal 756">
                        <a:extLst>
                          <a:ext uri="{FF2B5EF4-FFF2-40B4-BE49-F238E27FC236}">
                            <a16:creationId xmlns:a16="http://schemas.microsoft.com/office/drawing/2014/main" id="{6E1B2BAF-41AD-4C61-A650-B10A601CC5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" name="Ovaal 757">
                        <a:extLst>
                          <a:ext uri="{FF2B5EF4-FFF2-40B4-BE49-F238E27FC236}">
                            <a16:creationId xmlns:a16="http://schemas.microsoft.com/office/drawing/2014/main" id="{59808791-83FD-4A8F-B747-A0DD1DAB1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4" name="Groep 533">
                  <a:extLst>
                    <a:ext uri="{FF2B5EF4-FFF2-40B4-BE49-F238E27FC236}">
                      <a16:creationId xmlns:a16="http://schemas.microsoft.com/office/drawing/2014/main" id="{42D0DC86-A23F-475A-B0F6-1601FEA862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40" name="Groep 639">
                    <a:extLst>
                      <a:ext uri="{FF2B5EF4-FFF2-40B4-BE49-F238E27FC236}">
                        <a16:creationId xmlns:a16="http://schemas.microsoft.com/office/drawing/2014/main" id="{98928A05-1CFD-49B1-95D6-0C2C9012A8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2" name="Groep 731">
                      <a:extLst>
                        <a:ext uri="{FF2B5EF4-FFF2-40B4-BE49-F238E27FC236}">
                          <a16:creationId xmlns:a16="http://schemas.microsoft.com/office/drawing/2014/main" id="{8450C742-3A0F-415A-825B-E27587BDCB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" name="Ovaal 738">
                        <a:extLst>
                          <a:ext uri="{FF2B5EF4-FFF2-40B4-BE49-F238E27FC236}">
                            <a16:creationId xmlns:a16="http://schemas.microsoft.com/office/drawing/2014/main" id="{6FCB3B99-B94C-4F56-ABDA-CA6B33006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" name="Ovaal 739">
                        <a:extLst>
                          <a:ext uri="{FF2B5EF4-FFF2-40B4-BE49-F238E27FC236}">
                            <a16:creationId xmlns:a16="http://schemas.microsoft.com/office/drawing/2014/main" id="{B5F23CD7-C847-4563-8A26-316E9CE53A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" name="Ovaal 740">
                        <a:extLst>
                          <a:ext uri="{FF2B5EF4-FFF2-40B4-BE49-F238E27FC236}">
                            <a16:creationId xmlns:a16="http://schemas.microsoft.com/office/drawing/2014/main" id="{6C5EE52C-8067-465D-93CE-961B2754C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" name="Ovaal 741">
                        <a:extLst>
                          <a:ext uri="{FF2B5EF4-FFF2-40B4-BE49-F238E27FC236}">
                            <a16:creationId xmlns:a16="http://schemas.microsoft.com/office/drawing/2014/main" id="{A740DBC2-141A-44AC-A494-696B0D83A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" name="Ovaal 742">
                        <a:extLst>
                          <a:ext uri="{FF2B5EF4-FFF2-40B4-BE49-F238E27FC236}">
                            <a16:creationId xmlns:a16="http://schemas.microsoft.com/office/drawing/2014/main" id="{48664DD3-1521-48A2-AA19-4BF3D48A4A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3" name="Groep 732">
                      <a:extLst>
                        <a:ext uri="{FF2B5EF4-FFF2-40B4-BE49-F238E27FC236}">
                          <a16:creationId xmlns:a16="http://schemas.microsoft.com/office/drawing/2014/main" id="{F5AC4C01-5BC7-41B6-B178-3CB598F5B1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" name="Ovaal 733">
                        <a:extLst>
                          <a:ext uri="{FF2B5EF4-FFF2-40B4-BE49-F238E27FC236}">
                            <a16:creationId xmlns:a16="http://schemas.microsoft.com/office/drawing/2014/main" id="{BEA2A338-AFEB-4EDF-94DE-E046CCB6DB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" name="Ovaal 734">
                        <a:extLst>
                          <a:ext uri="{FF2B5EF4-FFF2-40B4-BE49-F238E27FC236}">
                            <a16:creationId xmlns:a16="http://schemas.microsoft.com/office/drawing/2014/main" id="{F82C91E0-8BA6-4CA2-8430-5FA55377B7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" name="Ovaal 735">
                        <a:extLst>
                          <a:ext uri="{FF2B5EF4-FFF2-40B4-BE49-F238E27FC236}">
                            <a16:creationId xmlns:a16="http://schemas.microsoft.com/office/drawing/2014/main" id="{C4607DF9-4A83-41C4-87A3-5A98549C6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" name="Ovaal 736">
                        <a:extLst>
                          <a:ext uri="{FF2B5EF4-FFF2-40B4-BE49-F238E27FC236}">
                            <a16:creationId xmlns:a16="http://schemas.microsoft.com/office/drawing/2014/main" id="{D69BA9EF-E621-4EB0-8AEE-1D368ADB17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" name="Ovaal 737">
                        <a:extLst>
                          <a:ext uri="{FF2B5EF4-FFF2-40B4-BE49-F238E27FC236}">
                            <a16:creationId xmlns:a16="http://schemas.microsoft.com/office/drawing/2014/main" id="{012C97F7-8E6B-4CE6-9AB9-4C38D296F1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1" name="Groep 640">
                    <a:extLst>
                      <a:ext uri="{FF2B5EF4-FFF2-40B4-BE49-F238E27FC236}">
                        <a16:creationId xmlns:a16="http://schemas.microsoft.com/office/drawing/2014/main" id="{844818E3-EEBD-4C34-80A0-409C834CE29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0" name="Groep 719">
                      <a:extLst>
                        <a:ext uri="{FF2B5EF4-FFF2-40B4-BE49-F238E27FC236}">
                          <a16:creationId xmlns:a16="http://schemas.microsoft.com/office/drawing/2014/main" id="{AFA1D192-B79A-4F4F-A727-5EE78B6CC9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7" name="Ovaal 726">
                        <a:extLst>
                          <a:ext uri="{FF2B5EF4-FFF2-40B4-BE49-F238E27FC236}">
                            <a16:creationId xmlns:a16="http://schemas.microsoft.com/office/drawing/2014/main" id="{EEFCCA2A-5C1B-45EE-8761-9AA1DC83E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" name="Ovaal 727">
                        <a:extLst>
                          <a:ext uri="{FF2B5EF4-FFF2-40B4-BE49-F238E27FC236}">
                            <a16:creationId xmlns:a16="http://schemas.microsoft.com/office/drawing/2014/main" id="{A16B223F-B177-47E0-8075-88A656FFEB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" name="Ovaal 728">
                        <a:extLst>
                          <a:ext uri="{FF2B5EF4-FFF2-40B4-BE49-F238E27FC236}">
                            <a16:creationId xmlns:a16="http://schemas.microsoft.com/office/drawing/2014/main" id="{672F4826-BFEC-497B-B04D-B477798A4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" name="Ovaal 729">
                        <a:extLst>
                          <a:ext uri="{FF2B5EF4-FFF2-40B4-BE49-F238E27FC236}">
                            <a16:creationId xmlns:a16="http://schemas.microsoft.com/office/drawing/2014/main" id="{1025EFC1-248C-45AB-BB80-089FF4803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" name="Ovaal 730">
                        <a:extLst>
                          <a:ext uri="{FF2B5EF4-FFF2-40B4-BE49-F238E27FC236}">
                            <a16:creationId xmlns:a16="http://schemas.microsoft.com/office/drawing/2014/main" id="{402CBAC4-2A9F-4058-9716-D4021602E7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1" name="Groep 720">
                      <a:extLst>
                        <a:ext uri="{FF2B5EF4-FFF2-40B4-BE49-F238E27FC236}">
                          <a16:creationId xmlns:a16="http://schemas.microsoft.com/office/drawing/2014/main" id="{8BD89975-2CAA-4C78-B8CF-A28C13372D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2" name="Ovaal 721">
                        <a:extLst>
                          <a:ext uri="{FF2B5EF4-FFF2-40B4-BE49-F238E27FC236}">
                            <a16:creationId xmlns:a16="http://schemas.microsoft.com/office/drawing/2014/main" id="{F7563682-4BB6-4401-A882-9C49B0880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" name="Ovaal 722">
                        <a:extLst>
                          <a:ext uri="{FF2B5EF4-FFF2-40B4-BE49-F238E27FC236}">
                            <a16:creationId xmlns:a16="http://schemas.microsoft.com/office/drawing/2014/main" id="{1A6C9CB5-3C6E-4925-99CC-B91EFF629C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" name="Ovaal 723">
                        <a:extLst>
                          <a:ext uri="{FF2B5EF4-FFF2-40B4-BE49-F238E27FC236}">
                            <a16:creationId xmlns:a16="http://schemas.microsoft.com/office/drawing/2014/main" id="{D68DAFDE-71EA-41A0-90BF-94F472827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" name="Ovaal 724">
                        <a:extLst>
                          <a:ext uri="{FF2B5EF4-FFF2-40B4-BE49-F238E27FC236}">
                            <a16:creationId xmlns:a16="http://schemas.microsoft.com/office/drawing/2014/main" id="{613E86C9-71E8-47F3-8BE9-D9DAC85388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" name="Ovaal 725">
                        <a:extLst>
                          <a:ext uri="{FF2B5EF4-FFF2-40B4-BE49-F238E27FC236}">
                            <a16:creationId xmlns:a16="http://schemas.microsoft.com/office/drawing/2014/main" id="{C3C39AEB-5617-43C7-8689-D58A2066BD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2" name="Groep 641">
                    <a:extLst>
                      <a:ext uri="{FF2B5EF4-FFF2-40B4-BE49-F238E27FC236}">
                        <a16:creationId xmlns:a16="http://schemas.microsoft.com/office/drawing/2014/main" id="{28E3F194-E55B-41E5-8179-5968F4FD8A4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8" name="Groep 707">
                      <a:extLst>
                        <a:ext uri="{FF2B5EF4-FFF2-40B4-BE49-F238E27FC236}">
                          <a16:creationId xmlns:a16="http://schemas.microsoft.com/office/drawing/2014/main" id="{F39100B3-AA35-4D3C-9C18-9DEDE382BD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5" name="Ovaal 714">
                        <a:extLst>
                          <a:ext uri="{FF2B5EF4-FFF2-40B4-BE49-F238E27FC236}">
                            <a16:creationId xmlns:a16="http://schemas.microsoft.com/office/drawing/2014/main" id="{66F4EE44-856C-450A-9827-DE07AE1B5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" name="Ovaal 715">
                        <a:extLst>
                          <a:ext uri="{FF2B5EF4-FFF2-40B4-BE49-F238E27FC236}">
                            <a16:creationId xmlns:a16="http://schemas.microsoft.com/office/drawing/2014/main" id="{F568E363-3C29-4482-BC8F-711421800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" name="Ovaal 716">
                        <a:extLst>
                          <a:ext uri="{FF2B5EF4-FFF2-40B4-BE49-F238E27FC236}">
                            <a16:creationId xmlns:a16="http://schemas.microsoft.com/office/drawing/2014/main" id="{F475D316-97CB-4673-B921-489F28C72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" name="Ovaal 717">
                        <a:extLst>
                          <a:ext uri="{FF2B5EF4-FFF2-40B4-BE49-F238E27FC236}">
                            <a16:creationId xmlns:a16="http://schemas.microsoft.com/office/drawing/2014/main" id="{A838DFEE-FEC4-4BD8-A3B1-E85009F19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" name="Ovaal 718">
                        <a:extLst>
                          <a:ext uri="{FF2B5EF4-FFF2-40B4-BE49-F238E27FC236}">
                            <a16:creationId xmlns:a16="http://schemas.microsoft.com/office/drawing/2014/main" id="{2D58A92E-2CAD-418E-95EF-99715C57F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9" name="Groep 708">
                      <a:extLst>
                        <a:ext uri="{FF2B5EF4-FFF2-40B4-BE49-F238E27FC236}">
                          <a16:creationId xmlns:a16="http://schemas.microsoft.com/office/drawing/2014/main" id="{ED49BC71-64C2-4A00-A4DB-64CE6A850E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" name="Ovaal 709">
                        <a:extLst>
                          <a:ext uri="{FF2B5EF4-FFF2-40B4-BE49-F238E27FC236}">
                            <a16:creationId xmlns:a16="http://schemas.microsoft.com/office/drawing/2014/main" id="{31426BD2-ABFD-4962-8057-AF8BCAD0FC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1" name="Ovaal 710">
                        <a:extLst>
                          <a:ext uri="{FF2B5EF4-FFF2-40B4-BE49-F238E27FC236}">
                            <a16:creationId xmlns:a16="http://schemas.microsoft.com/office/drawing/2014/main" id="{64E3CF8F-199D-4ADB-A95C-E00F55E33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" name="Ovaal 711">
                        <a:extLst>
                          <a:ext uri="{FF2B5EF4-FFF2-40B4-BE49-F238E27FC236}">
                            <a16:creationId xmlns:a16="http://schemas.microsoft.com/office/drawing/2014/main" id="{F7763B87-A486-4087-BFB0-4639B2703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" name="Ovaal 712">
                        <a:extLst>
                          <a:ext uri="{FF2B5EF4-FFF2-40B4-BE49-F238E27FC236}">
                            <a16:creationId xmlns:a16="http://schemas.microsoft.com/office/drawing/2014/main" id="{BAA989DA-F211-4C5A-B5AF-AB184AE1F7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" name="Ovaal 713">
                        <a:extLst>
                          <a:ext uri="{FF2B5EF4-FFF2-40B4-BE49-F238E27FC236}">
                            <a16:creationId xmlns:a16="http://schemas.microsoft.com/office/drawing/2014/main" id="{5BC7FA7F-293C-4AC9-B229-07054122F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3" name="Groep 642">
                    <a:extLst>
                      <a:ext uri="{FF2B5EF4-FFF2-40B4-BE49-F238E27FC236}">
                        <a16:creationId xmlns:a16="http://schemas.microsoft.com/office/drawing/2014/main" id="{84DCE1E1-972E-47FF-A3AC-96548FD4F2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6" name="Groep 695">
                      <a:extLst>
                        <a:ext uri="{FF2B5EF4-FFF2-40B4-BE49-F238E27FC236}">
                          <a16:creationId xmlns:a16="http://schemas.microsoft.com/office/drawing/2014/main" id="{7423D41A-61FF-461E-8E85-3656DD3FF8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3" name="Ovaal 702">
                        <a:extLst>
                          <a:ext uri="{FF2B5EF4-FFF2-40B4-BE49-F238E27FC236}">
                            <a16:creationId xmlns:a16="http://schemas.microsoft.com/office/drawing/2014/main" id="{850C8793-44E9-47C6-9A4F-896E20659A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" name="Ovaal 703">
                        <a:extLst>
                          <a:ext uri="{FF2B5EF4-FFF2-40B4-BE49-F238E27FC236}">
                            <a16:creationId xmlns:a16="http://schemas.microsoft.com/office/drawing/2014/main" id="{6EB0210A-AECE-491C-923B-05A32A156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" name="Ovaal 704">
                        <a:extLst>
                          <a:ext uri="{FF2B5EF4-FFF2-40B4-BE49-F238E27FC236}">
                            <a16:creationId xmlns:a16="http://schemas.microsoft.com/office/drawing/2014/main" id="{CD51C340-4B24-431F-8800-DA5F1C1873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" name="Ovaal 705">
                        <a:extLst>
                          <a:ext uri="{FF2B5EF4-FFF2-40B4-BE49-F238E27FC236}">
                            <a16:creationId xmlns:a16="http://schemas.microsoft.com/office/drawing/2014/main" id="{EB412460-6455-422D-891D-25BEB95C3C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" name="Ovaal 706">
                        <a:extLst>
                          <a:ext uri="{FF2B5EF4-FFF2-40B4-BE49-F238E27FC236}">
                            <a16:creationId xmlns:a16="http://schemas.microsoft.com/office/drawing/2014/main" id="{FFA38314-FA5A-4FF2-BD96-9BCAED735B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7" name="Groep 696">
                      <a:extLst>
                        <a:ext uri="{FF2B5EF4-FFF2-40B4-BE49-F238E27FC236}">
                          <a16:creationId xmlns:a16="http://schemas.microsoft.com/office/drawing/2014/main" id="{7B6722E4-9997-4F00-BA88-5A0F196E13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" name="Ovaal 697">
                        <a:extLst>
                          <a:ext uri="{FF2B5EF4-FFF2-40B4-BE49-F238E27FC236}">
                            <a16:creationId xmlns:a16="http://schemas.microsoft.com/office/drawing/2014/main" id="{1C57A13C-D1F1-4F3F-958E-A87C2F4E81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" name="Ovaal 698">
                        <a:extLst>
                          <a:ext uri="{FF2B5EF4-FFF2-40B4-BE49-F238E27FC236}">
                            <a16:creationId xmlns:a16="http://schemas.microsoft.com/office/drawing/2014/main" id="{178F48E3-366E-4223-9F72-30FC9F29E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" name="Ovaal 699">
                        <a:extLst>
                          <a:ext uri="{FF2B5EF4-FFF2-40B4-BE49-F238E27FC236}">
                            <a16:creationId xmlns:a16="http://schemas.microsoft.com/office/drawing/2014/main" id="{3CC8ABB7-919E-49C0-BB43-0EA9C121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" name="Ovaal 700">
                        <a:extLst>
                          <a:ext uri="{FF2B5EF4-FFF2-40B4-BE49-F238E27FC236}">
                            <a16:creationId xmlns:a16="http://schemas.microsoft.com/office/drawing/2014/main" id="{2DCED1F8-8BC2-4283-A764-15777D7D39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" name="Ovaal 701">
                        <a:extLst>
                          <a:ext uri="{FF2B5EF4-FFF2-40B4-BE49-F238E27FC236}">
                            <a16:creationId xmlns:a16="http://schemas.microsoft.com/office/drawing/2014/main" id="{C80D3658-CD59-4C7F-B9EB-79BC31D07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4" name="Groep 643">
                    <a:extLst>
                      <a:ext uri="{FF2B5EF4-FFF2-40B4-BE49-F238E27FC236}">
                        <a16:creationId xmlns:a16="http://schemas.microsoft.com/office/drawing/2014/main" id="{BB985CF5-0920-40B7-BB05-4F442EDF0E6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4" name="Groep 683">
                      <a:extLst>
                        <a:ext uri="{FF2B5EF4-FFF2-40B4-BE49-F238E27FC236}">
                          <a16:creationId xmlns:a16="http://schemas.microsoft.com/office/drawing/2014/main" id="{9895D3EA-ED76-47A0-8C0D-FB3C81CE6A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" name="Ovaal 690">
                        <a:extLst>
                          <a:ext uri="{FF2B5EF4-FFF2-40B4-BE49-F238E27FC236}">
                            <a16:creationId xmlns:a16="http://schemas.microsoft.com/office/drawing/2014/main" id="{F261175D-C4D4-410A-BD55-00C46D52F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" name="Ovaal 691">
                        <a:extLst>
                          <a:ext uri="{FF2B5EF4-FFF2-40B4-BE49-F238E27FC236}">
                            <a16:creationId xmlns:a16="http://schemas.microsoft.com/office/drawing/2014/main" id="{EAC2A83D-60D1-4318-BAD0-9653A9C6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" name="Ovaal 692">
                        <a:extLst>
                          <a:ext uri="{FF2B5EF4-FFF2-40B4-BE49-F238E27FC236}">
                            <a16:creationId xmlns:a16="http://schemas.microsoft.com/office/drawing/2014/main" id="{69E384D5-53FC-4D56-9038-D8FE4BC50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" name="Ovaal 693">
                        <a:extLst>
                          <a:ext uri="{FF2B5EF4-FFF2-40B4-BE49-F238E27FC236}">
                            <a16:creationId xmlns:a16="http://schemas.microsoft.com/office/drawing/2014/main" id="{F1BC55C4-EC9B-43FD-8F36-85B3D35D0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" name="Ovaal 694">
                        <a:extLst>
                          <a:ext uri="{FF2B5EF4-FFF2-40B4-BE49-F238E27FC236}">
                            <a16:creationId xmlns:a16="http://schemas.microsoft.com/office/drawing/2014/main" id="{0BB5AF8A-5552-404F-8883-9F8DD9C609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5" name="Groep 684">
                      <a:extLst>
                        <a:ext uri="{FF2B5EF4-FFF2-40B4-BE49-F238E27FC236}">
                          <a16:creationId xmlns:a16="http://schemas.microsoft.com/office/drawing/2014/main" id="{97FDB712-91F2-4D83-998F-2C6CA451F0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" name="Ovaal 685">
                        <a:extLst>
                          <a:ext uri="{FF2B5EF4-FFF2-40B4-BE49-F238E27FC236}">
                            <a16:creationId xmlns:a16="http://schemas.microsoft.com/office/drawing/2014/main" id="{57A34ACD-39C2-4249-B48C-9D6C32629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" name="Ovaal 686">
                        <a:extLst>
                          <a:ext uri="{FF2B5EF4-FFF2-40B4-BE49-F238E27FC236}">
                            <a16:creationId xmlns:a16="http://schemas.microsoft.com/office/drawing/2014/main" id="{484CF369-A7AB-4B41-B1BE-3D522141BE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" name="Ovaal 687">
                        <a:extLst>
                          <a:ext uri="{FF2B5EF4-FFF2-40B4-BE49-F238E27FC236}">
                            <a16:creationId xmlns:a16="http://schemas.microsoft.com/office/drawing/2014/main" id="{B6C61A1C-9FAB-4814-85E1-ECEC5165A5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" name="Ovaal 688">
                        <a:extLst>
                          <a:ext uri="{FF2B5EF4-FFF2-40B4-BE49-F238E27FC236}">
                            <a16:creationId xmlns:a16="http://schemas.microsoft.com/office/drawing/2014/main" id="{49501C1F-B00E-43A1-A0C4-28209DFCC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" name="Ovaal 689">
                        <a:extLst>
                          <a:ext uri="{FF2B5EF4-FFF2-40B4-BE49-F238E27FC236}">
                            <a16:creationId xmlns:a16="http://schemas.microsoft.com/office/drawing/2014/main" id="{E03F8DC4-4918-4AA9-B33A-09F4CE46FA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5" name="Groep 644">
                    <a:extLst>
                      <a:ext uri="{FF2B5EF4-FFF2-40B4-BE49-F238E27FC236}">
                        <a16:creationId xmlns:a16="http://schemas.microsoft.com/office/drawing/2014/main" id="{1A3EDBE6-5ADB-4002-8E42-F71F13239F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2" name="Groep 671">
                      <a:extLst>
                        <a:ext uri="{FF2B5EF4-FFF2-40B4-BE49-F238E27FC236}">
                          <a16:creationId xmlns:a16="http://schemas.microsoft.com/office/drawing/2014/main" id="{A0FB1B1B-5593-4FA9-BD93-8E0BF1F3ED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9" name="Ovaal 678">
                        <a:extLst>
                          <a:ext uri="{FF2B5EF4-FFF2-40B4-BE49-F238E27FC236}">
                            <a16:creationId xmlns:a16="http://schemas.microsoft.com/office/drawing/2014/main" id="{C4E57E87-FB8B-4F9A-912A-FEFE3ADCD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0" name="Ovaal 679">
                        <a:extLst>
                          <a:ext uri="{FF2B5EF4-FFF2-40B4-BE49-F238E27FC236}">
                            <a16:creationId xmlns:a16="http://schemas.microsoft.com/office/drawing/2014/main" id="{96E3BE3B-388C-4964-82D1-DDD6F6E42D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" name="Ovaal 680">
                        <a:extLst>
                          <a:ext uri="{FF2B5EF4-FFF2-40B4-BE49-F238E27FC236}">
                            <a16:creationId xmlns:a16="http://schemas.microsoft.com/office/drawing/2014/main" id="{E8A6FCA8-A320-460F-B971-C0CB565356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" name="Ovaal 681">
                        <a:extLst>
                          <a:ext uri="{FF2B5EF4-FFF2-40B4-BE49-F238E27FC236}">
                            <a16:creationId xmlns:a16="http://schemas.microsoft.com/office/drawing/2014/main" id="{128CD362-FD72-4A4F-ADF4-C75A66D416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" name="Ovaal 682">
                        <a:extLst>
                          <a:ext uri="{FF2B5EF4-FFF2-40B4-BE49-F238E27FC236}">
                            <a16:creationId xmlns:a16="http://schemas.microsoft.com/office/drawing/2014/main" id="{D6BD471B-C235-445D-AAAF-FEF03D333A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3" name="Groep 672">
                      <a:extLst>
                        <a:ext uri="{FF2B5EF4-FFF2-40B4-BE49-F238E27FC236}">
                          <a16:creationId xmlns:a16="http://schemas.microsoft.com/office/drawing/2014/main" id="{16171ACE-1AC1-4AA6-A360-72C7F6595F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" name="Ovaal 673">
                        <a:extLst>
                          <a:ext uri="{FF2B5EF4-FFF2-40B4-BE49-F238E27FC236}">
                            <a16:creationId xmlns:a16="http://schemas.microsoft.com/office/drawing/2014/main" id="{CF29B3DC-58A4-4CBD-8A4F-6FF52E3BDE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" name="Ovaal 674">
                        <a:extLst>
                          <a:ext uri="{FF2B5EF4-FFF2-40B4-BE49-F238E27FC236}">
                            <a16:creationId xmlns:a16="http://schemas.microsoft.com/office/drawing/2014/main" id="{06362557-6D18-4B49-B1F0-9F067739B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" name="Ovaal 675">
                        <a:extLst>
                          <a:ext uri="{FF2B5EF4-FFF2-40B4-BE49-F238E27FC236}">
                            <a16:creationId xmlns:a16="http://schemas.microsoft.com/office/drawing/2014/main" id="{0CE9EA36-B0F0-49F0-B5AE-F59A88A53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" name="Ovaal 676">
                        <a:extLst>
                          <a:ext uri="{FF2B5EF4-FFF2-40B4-BE49-F238E27FC236}">
                            <a16:creationId xmlns:a16="http://schemas.microsoft.com/office/drawing/2014/main" id="{66B0FF2F-7E32-43D0-9F3A-D264A324B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" name="Ovaal 677">
                        <a:extLst>
                          <a:ext uri="{FF2B5EF4-FFF2-40B4-BE49-F238E27FC236}">
                            <a16:creationId xmlns:a16="http://schemas.microsoft.com/office/drawing/2014/main" id="{1645A08F-7496-4C7E-B383-BDC4C21BC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6" name="Groep 645">
                    <a:extLst>
                      <a:ext uri="{FF2B5EF4-FFF2-40B4-BE49-F238E27FC236}">
                        <a16:creationId xmlns:a16="http://schemas.microsoft.com/office/drawing/2014/main" id="{3B33789D-7E1C-4510-8774-28854AC99E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0" name="Groep 659">
                      <a:extLst>
                        <a:ext uri="{FF2B5EF4-FFF2-40B4-BE49-F238E27FC236}">
                          <a16:creationId xmlns:a16="http://schemas.microsoft.com/office/drawing/2014/main" id="{546C8A50-8E5A-42A1-B3B2-978BD78642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7" name="Ovaal 666">
                        <a:extLst>
                          <a:ext uri="{FF2B5EF4-FFF2-40B4-BE49-F238E27FC236}">
                            <a16:creationId xmlns:a16="http://schemas.microsoft.com/office/drawing/2014/main" id="{F5460E7D-744F-434D-8D28-8C757F94A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" name="Ovaal 667">
                        <a:extLst>
                          <a:ext uri="{FF2B5EF4-FFF2-40B4-BE49-F238E27FC236}">
                            <a16:creationId xmlns:a16="http://schemas.microsoft.com/office/drawing/2014/main" id="{ACE12547-EA03-407A-8352-20E604E77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9" name="Ovaal 668">
                        <a:extLst>
                          <a:ext uri="{FF2B5EF4-FFF2-40B4-BE49-F238E27FC236}">
                            <a16:creationId xmlns:a16="http://schemas.microsoft.com/office/drawing/2014/main" id="{497E5E41-99E9-4209-B8D5-6B4AE66A77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" name="Ovaal 669">
                        <a:extLst>
                          <a:ext uri="{FF2B5EF4-FFF2-40B4-BE49-F238E27FC236}">
                            <a16:creationId xmlns:a16="http://schemas.microsoft.com/office/drawing/2014/main" id="{D1DBF096-9E68-4795-95C2-901851BEF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" name="Ovaal 670">
                        <a:extLst>
                          <a:ext uri="{FF2B5EF4-FFF2-40B4-BE49-F238E27FC236}">
                            <a16:creationId xmlns:a16="http://schemas.microsoft.com/office/drawing/2014/main" id="{65D0B9F2-FD57-4977-B038-20E44E8BBD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1" name="Groep 660">
                      <a:extLst>
                        <a:ext uri="{FF2B5EF4-FFF2-40B4-BE49-F238E27FC236}">
                          <a16:creationId xmlns:a16="http://schemas.microsoft.com/office/drawing/2014/main" id="{FBFB802A-6164-44DA-976E-EEA4834EFC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" name="Ovaal 661">
                        <a:extLst>
                          <a:ext uri="{FF2B5EF4-FFF2-40B4-BE49-F238E27FC236}">
                            <a16:creationId xmlns:a16="http://schemas.microsoft.com/office/drawing/2014/main" id="{E47EF12C-3FF1-4805-A1BB-5CC0F7D6F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" name="Ovaal 662">
                        <a:extLst>
                          <a:ext uri="{FF2B5EF4-FFF2-40B4-BE49-F238E27FC236}">
                            <a16:creationId xmlns:a16="http://schemas.microsoft.com/office/drawing/2014/main" id="{94836C11-7236-4A21-B8A4-F3C68B7FE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" name="Ovaal 663">
                        <a:extLst>
                          <a:ext uri="{FF2B5EF4-FFF2-40B4-BE49-F238E27FC236}">
                            <a16:creationId xmlns:a16="http://schemas.microsoft.com/office/drawing/2014/main" id="{DF9D32CB-4224-4602-9897-6D3A6D73CC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" name="Ovaal 664">
                        <a:extLst>
                          <a:ext uri="{FF2B5EF4-FFF2-40B4-BE49-F238E27FC236}">
                            <a16:creationId xmlns:a16="http://schemas.microsoft.com/office/drawing/2014/main" id="{9E81775B-002E-4014-83C8-5D06497EEB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" name="Ovaal 665">
                        <a:extLst>
                          <a:ext uri="{FF2B5EF4-FFF2-40B4-BE49-F238E27FC236}">
                            <a16:creationId xmlns:a16="http://schemas.microsoft.com/office/drawing/2014/main" id="{69DD1A5B-CF8A-4621-9B7E-20CB463DE3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7" name="Groep 646">
                    <a:extLst>
                      <a:ext uri="{FF2B5EF4-FFF2-40B4-BE49-F238E27FC236}">
                        <a16:creationId xmlns:a16="http://schemas.microsoft.com/office/drawing/2014/main" id="{5A5671CF-96F0-4A89-96D6-674E646D52A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8" name="Groep 647">
                      <a:extLst>
                        <a:ext uri="{FF2B5EF4-FFF2-40B4-BE49-F238E27FC236}">
                          <a16:creationId xmlns:a16="http://schemas.microsoft.com/office/drawing/2014/main" id="{01905E85-383B-4CF1-82EE-C6AC675730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" name="Ovaal 654">
                        <a:extLst>
                          <a:ext uri="{FF2B5EF4-FFF2-40B4-BE49-F238E27FC236}">
                            <a16:creationId xmlns:a16="http://schemas.microsoft.com/office/drawing/2014/main" id="{FC8DCDE1-6668-4D0E-9D61-FCB3962D3F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" name="Ovaal 655">
                        <a:extLst>
                          <a:ext uri="{FF2B5EF4-FFF2-40B4-BE49-F238E27FC236}">
                            <a16:creationId xmlns:a16="http://schemas.microsoft.com/office/drawing/2014/main" id="{42BE93A4-55BC-49C5-9990-FB18EA3085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" name="Ovaal 656">
                        <a:extLst>
                          <a:ext uri="{FF2B5EF4-FFF2-40B4-BE49-F238E27FC236}">
                            <a16:creationId xmlns:a16="http://schemas.microsoft.com/office/drawing/2014/main" id="{04CD7BE4-A4EA-474C-B85F-5FDA81E1A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" name="Ovaal 657">
                        <a:extLst>
                          <a:ext uri="{FF2B5EF4-FFF2-40B4-BE49-F238E27FC236}">
                            <a16:creationId xmlns:a16="http://schemas.microsoft.com/office/drawing/2014/main" id="{1C81AD51-94D3-474D-B6D9-F98DC6ABF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" name="Ovaal 658">
                        <a:extLst>
                          <a:ext uri="{FF2B5EF4-FFF2-40B4-BE49-F238E27FC236}">
                            <a16:creationId xmlns:a16="http://schemas.microsoft.com/office/drawing/2014/main" id="{C7F296B4-1E86-456E-B56B-EC83CF1E4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9" name="Groep 648">
                      <a:extLst>
                        <a:ext uri="{FF2B5EF4-FFF2-40B4-BE49-F238E27FC236}">
                          <a16:creationId xmlns:a16="http://schemas.microsoft.com/office/drawing/2014/main" id="{CDA9027C-A899-4426-9458-604E130973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" name="Ovaal 649">
                        <a:extLst>
                          <a:ext uri="{FF2B5EF4-FFF2-40B4-BE49-F238E27FC236}">
                            <a16:creationId xmlns:a16="http://schemas.microsoft.com/office/drawing/2014/main" id="{5865CBC4-7F21-41F5-923E-D5E11B4A7D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" name="Ovaal 650">
                        <a:extLst>
                          <a:ext uri="{FF2B5EF4-FFF2-40B4-BE49-F238E27FC236}">
                            <a16:creationId xmlns:a16="http://schemas.microsoft.com/office/drawing/2014/main" id="{01626B8A-73A3-4659-84BE-F58D52CF05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" name="Ovaal 651">
                        <a:extLst>
                          <a:ext uri="{FF2B5EF4-FFF2-40B4-BE49-F238E27FC236}">
                            <a16:creationId xmlns:a16="http://schemas.microsoft.com/office/drawing/2014/main" id="{26D081AC-D5E4-433F-A171-FF3B8FB4C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" name="Ovaal 652">
                        <a:extLst>
                          <a:ext uri="{FF2B5EF4-FFF2-40B4-BE49-F238E27FC236}">
                            <a16:creationId xmlns:a16="http://schemas.microsoft.com/office/drawing/2014/main" id="{1A735335-0755-44E6-92E6-DD77DB9119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" name="Ovaal 653">
                        <a:extLst>
                          <a:ext uri="{FF2B5EF4-FFF2-40B4-BE49-F238E27FC236}">
                            <a16:creationId xmlns:a16="http://schemas.microsoft.com/office/drawing/2014/main" id="{F5459528-7661-41D4-9B3B-A1F70DDCB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35" name="Groep 534">
                  <a:extLst>
                    <a:ext uri="{FF2B5EF4-FFF2-40B4-BE49-F238E27FC236}">
                      <a16:creationId xmlns:a16="http://schemas.microsoft.com/office/drawing/2014/main" id="{EB1A8FA7-70C3-49E0-A84D-E4998FC571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36" name="Groep 535">
                    <a:extLst>
                      <a:ext uri="{FF2B5EF4-FFF2-40B4-BE49-F238E27FC236}">
                        <a16:creationId xmlns:a16="http://schemas.microsoft.com/office/drawing/2014/main" id="{0B8B600C-F19F-49AE-BEF8-08B6CF3CBE6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8" name="Groep 627">
                      <a:extLst>
                        <a:ext uri="{FF2B5EF4-FFF2-40B4-BE49-F238E27FC236}">
                          <a16:creationId xmlns:a16="http://schemas.microsoft.com/office/drawing/2014/main" id="{581E2A5D-4765-4171-B454-78B7D76CE4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" name="Ovaal 634">
                        <a:extLst>
                          <a:ext uri="{FF2B5EF4-FFF2-40B4-BE49-F238E27FC236}">
                            <a16:creationId xmlns:a16="http://schemas.microsoft.com/office/drawing/2014/main" id="{17AC806F-B9CE-48C8-A150-E476EE03C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" name="Ovaal 635">
                        <a:extLst>
                          <a:ext uri="{FF2B5EF4-FFF2-40B4-BE49-F238E27FC236}">
                            <a16:creationId xmlns:a16="http://schemas.microsoft.com/office/drawing/2014/main" id="{1A2AC19C-1B73-4D74-97FD-FABCD1C9FF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" name="Ovaal 636">
                        <a:extLst>
                          <a:ext uri="{FF2B5EF4-FFF2-40B4-BE49-F238E27FC236}">
                            <a16:creationId xmlns:a16="http://schemas.microsoft.com/office/drawing/2014/main" id="{7F8E076C-391D-4BF1-A269-876863E8B1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8" name="Ovaal 637">
                        <a:extLst>
                          <a:ext uri="{FF2B5EF4-FFF2-40B4-BE49-F238E27FC236}">
                            <a16:creationId xmlns:a16="http://schemas.microsoft.com/office/drawing/2014/main" id="{F08FD40E-2BD4-42AB-A8E1-908D5513C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" name="Ovaal 638">
                        <a:extLst>
                          <a:ext uri="{FF2B5EF4-FFF2-40B4-BE49-F238E27FC236}">
                            <a16:creationId xmlns:a16="http://schemas.microsoft.com/office/drawing/2014/main" id="{D2C7C3C7-2B3F-4385-BB65-88A6E79A3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9" name="Groep 628">
                      <a:extLst>
                        <a:ext uri="{FF2B5EF4-FFF2-40B4-BE49-F238E27FC236}">
                          <a16:creationId xmlns:a16="http://schemas.microsoft.com/office/drawing/2014/main" id="{87BDFE68-C8D9-4AD7-8194-151CB7389D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" name="Ovaal 629">
                        <a:extLst>
                          <a:ext uri="{FF2B5EF4-FFF2-40B4-BE49-F238E27FC236}">
                            <a16:creationId xmlns:a16="http://schemas.microsoft.com/office/drawing/2014/main" id="{03C22495-0DE5-436A-870B-7951A9090A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" name="Ovaal 630">
                        <a:extLst>
                          <a:ext uri="{FF2B5EF4-FFF2-40B4-BE49-F238E27FC236}">
                            <a16:creationId xmlns:a16="http://schemas.microsoft.com/office/drawing/2014/main" id="{561ADBF6-8C99-493C-ADD4-C6E4FEA80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" name="Ovaal 631">
                        <a:extLst>
                          <a:ext uri="{FF2B5EF4-FFF2-40B4-BE49-F238E27FC236}">
                            <a16:creationId xmlns:a16="http://schemas.microsoft.com/office/drawing/2014/main" id="{41B112C7-5C8B-4359-923E-C86E48E778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" name="Ovaal 632">
                        <a:extLst>
                          <a:ext uri="{FF2B5EF4-FFF2-40B4-BE49-F238E27FC236}">
                            <a16:creationId xmlns:a16="http://schemas.microsoft.com/office/drawing/2014/main" id="{0E0EE654-8280-45F9-B63C-F42D174C2A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" name="Ovaal 633">
                        <a:extLst>
                          <a:ext uri="{FF2B5EF4-FFF2-40B4-BE49-F238E27FC236}">
                            <a16:creationId xmlns:a16="http://schemas.microsoft.com/office/drawing/2014/main" id="{BAB7D2E8-2781-4A81-AEFD-5398C615F5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7" name="Groep 536">
                    <a:extLst>
                      <a:ext uri="{FF2B5EF4-FFF2-40B4-BE49-F238E27FC236}">
                        <a16:creationId xmlns:a16="http://schemas.microsoft.com/office/drawing/2014/main" id="{AEC2E2DB-AA44-47CD-A0C5-2026BF3171D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6" name="Groep 615">
                      <a:extLst>
                        <a:ext uri="{FF2B5EF4-FFF2-40B4-BE49-F238E27FC236}">
                          <a16:creationId xmlns:a16="http://schemas.microsoft.com/office/drawing/2014/main" id="{E06F5EDA-1F3E-4458-95AF-69E78C47D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3" name="Ovaal 622">
                        <a:extLst>
                          <a:ext uri="{FF2B5EF4-FFF2-40B4-BE49-F238E27FC236}">
                            <a16:creationId xmlns:a16="http://schemas.microsoft.com/office/drawing/2014/main" id="{0635E56C-C78C-484E-B36C-A87BD319ED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" name="Ovaal 623">
                        <a:extLst>
                          <a:ext uri="{FF2B5EF4-FFF2-40B4-BE49-F238E27FC236}">
                            <a16:creationId xmlns:a16="http://schemas.microsoft.com/office/drawing/2014/main" id="{4F6DEA8F-D3AC-49F0-ABD6-41A044013E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" name="Ovaal 624">
                        <a:extLst>
                          <a:ext uri="{FF2B5EF4-FFF2-40B4-BE49-F238E27FC236}">
                            <a16:creationId xmlns:a16="http://schemas.microsoft.com/office/drawing/2014/main" id="{0B133013-D11E-44B9-9350-61937ED294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" name="Ovaal 625">
                        <a:extLst>
                          <a:ext uri="{FF2B5EF4-FFF2-40B4-BE49-F238E27FC236}">
                            <a16:creationId xmlns:a16="http://schemas.microsoft.com/office/drawing/2014/main" id="{A6FC7991-6460-4F7B-B86A-C72C8D9AD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7" name="Ovaal 626">
                        <a:extLst>
                          <a:ext uri="{FF2B5EF4-FFF2-40B4-BE49-F238E27FC236}">
                            <a16:creationId xmlns:a16="http://schemas.microsoft.com/office/drawing/2014/main" id="{23C6DC1F-DBCA-4E87-915C-FAF9D7208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7" name="Groep 616">
                      <a:extLst>
                        <a:ext uri="{FF2B5EF4-FFF2-40B4-BE49-F238E27FC236}">
                          <a16:creationId xmlns:a16="http://schemas.microsoft.com/office/drawing/2014/main" id="{316CC810-89E1-44DB-86C1-3CD2659EEA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" name="Ovaal 617">
                        <a:extLst>
                          <a:ext uri="{FF2B5EF4-FFF2-40B4-BE49-F238E27FC236}">
                            <a16:creationId xmlns:a16="http://schemas.microsoft.com/office/drawing/2014/main" id="{D4391E46-5B75-492C-AC16-98874C64E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" name="Ovaal 618">
                        <a:extLst>
                          <a:ext uri="{FF2B5EF4-FFF2-40B4-BE49-F238E27FC236}">
                            <a16:creationId xmlns:a16="http://schemas.microsoft.com/office/drawing/2014/main" id="{243F65C5-D0AA-46CC-892C-22FEE3D2DF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" name="Ovaal 619">
                        <a:extLst>
                          <a:ext uri="{FF2B5EF4-FFF2-40B4-BE49-F238E27FC236}">
                            <a16:creationId xmlns:a16="http://schemas.microsoft.com/office/drawing/2014/main" id="{1A5ADCDE-F766-447D-8B0B-2BFD905F37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" name="Ovaal 620">
                        <a:extLst>
                          <a:ext uri="{FF2B5EF4-FFF2-40B4-BE49-F238E27FC236}">
                            <a16:creationId xmlns:a16="http://schemas.microsoft.com/office/drawing/2014/main" id="{8C6FD104-8FAD-44A5-8777-DB53571431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" name="Ovaal 621">
                        <a:extLst>
                          <a:ext uri="{FF2B5EF4-FFF2-40B4-BE49-F238E27FC236}">
                            <a16:creationId xmlns:a16="http://schemas.microsoft.com/office/drawing/2014/main" id="{76A94112-3B58-4D60-922F-1DF8FA00C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8" name="Groep 537">
                    <a:extLst>
                      <a:ext uri="{FF2B5EF4-FFF2-40B4-BE49-F238E27FC236}">
                        <a16:creationId xmlns:a16="http://schemas.microsoft.com/office/drawing/2014/main" id="{A365D403-E42C-426A-B36D-8B3C59CB0B4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4" name="Groep 603">
                      <a:extLst>
                        <a:ext uri="{FF2B5EF4-FFF2-40B4-BE49-F238E27FC236}">
                          <a16:creationId xmlns:a16="http://schemas.microsoft.com/office/drawing/2014/main" id="{6B365A94-BC53-442F-A10A-A3FE7C208C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1" name="Ovaal 610">
                        <a:extLst>
                          <a:ext uri="{FF2B5EF4-FFF2-40B4-BE49-F238E27FC236}">
                            <a16:creationId xmlns:a16="http://schemas.microsoft.com/office/drawing/2014/main" id="{C5572865-F14B-4C11-89F3-367407D7B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" name="Ovaal 611">
                        <a:extLst>
                          <a:ext uri="{FF2B5EF4-FFF2-40B4-BE49-F238E27FC236}">
                            <a16:creationId xmlns:a16="http://schemas.microsoft.com/office/drawing/2014/main" id="{046AF8E7-4409-4006-A8B1-7D27997DD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" name="Ovaal 612">
                        <a:extLst>
                          <a:ext uri="{FF2B5EF4-FFF2-40B4-BE49-F238E27FC236}">
                            <a16:creationId xmlns:a16="http://schemas.microsoft.com/office/drawing/2014/main" id="{77CCB0B8-5E03-4DB7-925F-68D5F9C1F9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" name="Ovaal 613">
                        <a:extLst>
                          <a:ext uri="{FF2B5EF4-FFF2-40B4-BE49-F238E27FC236}">
                            <a16:creationId xmlns:a16="http://schemas.microsoft.com/office/drawing/2014/main" id="{65287BF5-F499-4278-A0EF-0E19EC94B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" name="Ovaal 614">
                        <a:extLst>
                          <a:ext uri="{FF2B5EF4-FFF2-40B4-BE49-F238E27FC236}">
                            <a16:creationId xmlns:a16="http://schemas.microsoft.com/office/drawing/2014/main" id="{F23F476E-A1E5-40AF-B9E8-751C85D673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5" name="Groep 604">
                      <a:extLst>
                        <a:ext uri="{FF2B5EF4-FFF2-40B4-BE49-F238E27FC236}">
                          <a16:creationId xmlns:a16="http://schemas.microsoft.com/office/drawing/2014/main" id="{7D04F622-81B1-4351-B364-73DD7B3503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6" name="Ovaal 605">
                        <a:extLst>
                          <a:ext uri="{FF2B5EF4-FFF2-40B4-BE49-F238E27FC236}">
                            <a16:creationId xmlns:a16="http://schemas.microsoft.com/office/drawing/2014/main" id="{7F53A755-CDB4-4F5F-8277-A0C58DF843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" name="Ovaal 606">
                        <a:extLst>
                          <a:ext uri="{FF2B5EF4-FFF2-40B4-BE49-F238E27FC236}">
                            <a16:creationId xmlns:a16="http://schemas.microsoft.com/office/drawing/2014/main" id="{8F5546C9-5C89-442C-9554-959C252AEF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" name="Ovaal 607">
                        <a:extLst>
                          <a:ext uri="{FF2B5EF4-FFF2-40B4-BE49-F238E27FC236}">
                            <a16:creationId xmlns:a16="http://schemas.microsoft.com/office/drawing/2014/main" id="{337B1C94-0D63-4D5B-805B-CC1FA3770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" name="Ovaal 608">
                        <a:extLst>
                          <a:ext uri="{FF2B5EF4-FFF2-40B4-BE49-F238E27FC236}">
                            <a16:creationId xmlns:a16="http://schemas.microsoft.com/office/drawing/2014/main" id="{145A5CD9-A1F7-4572-85B1-7880561D1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" name="Ovaal 609">
                        <a:extLst>
                          <a:ext uri="{FF2B5EF4-FFF2-40B4-BE49-F238E27FC236}">
                            <a16:creationId xmlns:a16="http://schemas.microsoft.com/office/drawing/2014/main" id="{45780438-1779-4ADF-B3B5-6CA844C5CB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9" name="Groep 538">
                    <a:extLst>
                      <a:ext uri="{FF2B5EF4-FFF2-40B4-BE49-F238E27FC236}">
                        <a16:creationId xmlns:a16="http://schemas.microsoft.com/office/drawing/2014/main" id="{611410E9-9FE2-4252-83F2-B0C82A79A0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2" name="Groep 591">
                      <a:extLst>
                        <a:ext uri="{FF2B5EF4-FFF2-40B4-BE49-F238E27FC236}">
                          <a16:creationId xmlns:a16="http://schemas.microsoft.com/office/drawing/2014/main" id="{C4BEFFFC-9A0E-4A39-8ABB-E125A0886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" name="Ovaal 598">
                        <a:extLst>
                          <a:ext uri="{FF2B5EF4-FFF2-40B4-BE49-F238E27FC236}">
                            <a16:creationId xmlns:a16="http://schemas.microsoft.com/office/drawing/2014/main" id="{3FCA2B39-6876-42D0-A53C-27B70A9AA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" name="Ovaal 599">
                        <a:extLst>
                          <a:ext uri="{FF2B5EF4-FFF2-40B4-BE49-F238E27FC236}">
                            <a16:creationId xmlns:a16="http://schemas.microsoft.com/office/drawing/2014/main" id="{7E780FBF-F88C-434E-BCA4-8D8A7681F1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" name="Ovaal 600">
                        <a:extLst>
                          <a:ext uri="{FF2B5EF4-FFF2-40B4-BE49-F238E27FC236}">
                            <a16:creationId xmlns:a16="http://schemas.microsoft.com/office/drawing/2014/main" id="{92952C60-FEF1-4517-A719-34D930F76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" name="Ovaal 601">
                        <a:extLst>
                          <a:ext uri="{FF2B5EF4-FFF2-40B4-BE49-F238E27FC236}">
                            <a16:creationId xmlns:a16="http://schemas.microsoft.com/office/drawing/2014/main" id="{57A0B4A1-C753-42AE-94C8-D54A7B1B08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" name="Ovaal 602">
                        <a:extLst>
                          <a:ext uri="{FF2B5EF4-FFF2-40B4-BE49-F238E27FC236}">
                            <a16:creationId xmlns:a16="http://schemas.microsoft.com/office/drawing/2014/main" id="{CEA84AB9-40E5-4651-AD28-A799EAAE40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3" name="Groep 592">
                      <a:extLst>
                        <a:ext uri="{FF2B5EF4-FFF2-40B4-BE49-F238E27FC236}">
                          <a16:creationId xmlns:a16="http://schemas.microsoft.com/office/drawing/2014/main" id="{36F34BB8-AB8E-40CE-A41D-5DCA81D303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4" name="Ovaal 593">
                        <a:extLst>
                          <a:ext uri="{FF2B5EF4-FFF2-40B4-BE49-F238E27FC236}">
                            <a16:creationId xmlns:a16="http://schemas.microsoft.com/office/drawing/2014/main" id="{00121F34-730C-4633-8EC2-D9BA61378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5" name="Ovaal 594">
                        <a:extLst>
                          <a:ext uri="{FF2B5EF4-FFF2-40B4-BE49-F238E27FC236}">
                            <a16:creationId xmlns:a16="http://schemas.microsoft.com/office/drawing/2014/main" id="{FEAF215A-846E-4553-A50C-86E51FF2E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6" name="Ovaal 595">
                        <a:extLst>
                          <a:ext uri="{FF2B5EF4-FFF2-40B4-BE49-F238E27FC236}">
                            <a16:creationId xmlns:a16="http://schemas.microsoft.com/office/drawing/2014/main" id="{0F4F958C-1AFB-4834-B134-CC6D0F743A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" name="Ovaal 596">
                        <a:extLst>
                          <a:ext uri="{FF2B5EF4-FFF2-40B4-BE49-F238E27FC236}">
                            <a16:creationId xmlns:a16="http://schemas.microsoft.com/office/drawing/2014/main" id="{027D7EC4-971D-40DA-81C9-6B43B74D9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" name="Ovaal 597">
                        <a:extLst>
                          <a:ext uri="{FF2B5EF4-FFF2-40B4-BE49-F238E27FC236}">
                            <a16:creationId xmlns:a16="http://schemas.microsoft.com/office/drawing/2014/main" id="{3D23638A-7400-4FE5-9BA9-FBBC7CE9EC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0" name="Groep 539">
                    <a:extLst>
                      <a:ext uri="{FF2B5EF4-FFF2-40B4-BE49-F238E27FC236}">
                        <a16:creationId xmlns:a16="http://schemas.microsoft.com/office/drawing/2014/main" id="{F70D0304-B311-4A10-A309-9B9CD613853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0" name="Groep 579">
                      <a:extLst>
                        <a:ext uri="{FF2B5EF4-FFF2-40B4-BE49-F238E27FC236}">
                          <a16:creationId xmlns:a16="http://schemas.microsoft.com/office/drawing/2014/main" id="{821508B4-5558-4A1A-AC43-C22E928B8A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" name="Ovaal 586">
                        <a:extLst>
                          <a:ext uri="{FF2B5EF4-FFF2-40B4-BE49-F238E27FC236}">
                            <a16:creationId xmlns:a16="http://schemas.microsoft.com/office/drawing/2014/main" id="{601453CE-579B-4F80-9DB3-94EC5A010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" name="Ovaal 587">
                        <a:extLst>
                          <a:ext uri="{FF2B5EF4-FFF2-40B4-BE49-F238E27FC236}">
                            <a16:creationId xmlns:a16="http://schemas.microsoft.com/office/drawing/2014/main" id="{7513EB16-0D5E-47BE-8EE8-DB0F500F2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" name="Ovaal 588">
                        <a:extLst>
                          <a:ext uri="{FF2B5EF4-FFF2-40B4-BE49-F238E27FC236}">
                            <a16:creationId xmlns:a16="http://schemas.microsoft.com/office/drawing/2014/main" id="{8594A8F1-5337-4BE2-B15A-372BD8704F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" name="Ovaal 589">
                        <a:extLst>
                          <a:ext uri="{FF2B5EF4-FFF2-40B4-BE49-F238E27FC236}">
                            <a16:creationId xmlns:a16="http://schemas.microsoft.com/office/drawing/2014/main" id="{FF864FC0-6E91-4D6F-A2C0-BEE729AF54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" name="Ovaal 590">
                        <a:extLst>
                          <a:ext uri="{FF2B5EF4-FFF2-40B4-BE49-F238E27FC236}">
                            <a16:creationId xmlns:a16="http://schemas.microsoft.com/office/drawing/2014/main" id="{127BA4B4-363F-402D-9D19-41A2B48F0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1" name="Groep 580">
                      <a:extLst>
                        <a:ext uri="{FF2B5EF4-FFF2-40B4-BE49-F238E27FC236}">
                          <a16:creationId xmlns:a16="http://schemas.microsoft.com/office/drawing/2014/main" id="{190A4D61-8B76-4605-88F7-CDE6B8F549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" name="Ovaal 581">
                        <a:extLst>
                          <a:ext uri="{FF2B5EF4-FFF2-40B4-BE49-F238E27FC236}">
                            <a16:creationId xmlns:a16="http://schemas.microsoft.com/office/drawing/2014/main" id="{C6FCA021-17C1-43D3-812E-A08CC3C6E6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" name="Ovaal 582">
                        <a:extLst>
                          <a:ext uri="{FF2B5EF4-FFF2-40B4-BE49-F238E27FC236}">
                            <a16:creationId xmlns:a16="http://schemas.microsoft.com/office/drawing/2014/main" id="{5BD05A2E-FC4E-40AA-BCD6-0A376F1C2E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" name="Ovaal 583">
                        <a:extLst>
                          <a:ext uri="{FF2B5EF4-FFF2-40B4-BE49-F238E27FC236}">
                            <a16:creationId xmlns:a16="http://schemas.microsoft.com/office/drawing/2014/main" id="{D436ABA9-F449-48AA-99D2-61C5D0CAE5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" name="Ovaal 584">
                        <a:extLst>
                          <a:ext uri="{FF2B5EF4-FFF2-40B4-BE49-F238E27FC236}">
                            <a16:creationId xmlns:a16="http://schemas.microsoft.com/office/drawing/2014/main" id="{187F25F4-D4F9-4C5B-B845-B48465E25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" name="Ovaal 585">
                        <a:extLst>
                          <a:ext uri="{FF2B5EF4-FFF2-40B4-BE49-F238E27FC236}">
                            <a16:creationId xmlns:a16="http://schemas.microsoft.com/office/drawing/2014/main" id="{F5BDCA9E-4076-49FC-B026-BA3D0FA348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1" name="Groep 540">
                    <a:extLst>
                      <a:ext uri="{FF2B5EF4-FFF2-40B4-BE49-F238E27FC236}">
                        <a16:creationId xmlns:a16="http://schemas.microsoft.com/office/drawing/2014/main" id="{774B605D-DA94-43C4-A80B-5742BCEA598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8" name="Groep 567">
                      <a:extLst>
                        <a:ext uri="{FF2B5EF4-FFF2-40B4-BE49-F238E27FC236}">
                          <a16:creationId xmlns:a16="http://schemas.microsoft.com/office/drawing/2014/main" id="{80A2D17D-A203-46EE-94FE-3EB3A52D86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" name="Ovaal 574">
                        <a:extLst>
                          <a:ext uri="{FF2B5EF4-FFF2-40B4-BE49-F238E27FC236}">
                            <a16:creationId xmlns:a16="http://schemas.microsoft.com/office/drawing/2014/main" id="{7FD35EFA-C5D1-4580-9EDF-33C9BEF5A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" name="Ovaal 575">
                        <a:extLst>
                          <a:ext uri="{FF2B5EF4-FFF2-40B4-BE49-F238E27FC236}">
                            <a16:creationId xmlns:a16="http://schemas.microsoft.com/office/drawing/2014/main" id="{37B5371E-1768-46EB-A9C3-FC39BEB4D1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" name="Ovaal 576">
                        <a:extLst>
                          <a:ext uri="{FF2B5EF4-FFF2-40B4-BE49-F238E27FC236}">
                            <a16:creationId xmlns:a16="http://schemas.microsoft.com/office/drawing/2014/main" id="{15368F72-C634-4340-86D5-C81ECD589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" name="Ovaal 577">
                        <a:extLst>
                          <a:ext uri="{FF2B5EF4-FFF2-40B4-BE49-F238E27FC236}">
                            <a16:creationId xmlns:a16="http://schemas.microsoft.com/office/drawing/2014/main" id="{3B168BE8-B51B-4034-819F-6126E747B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" name="Ovaal 578">
                        <a:extLst>
                          <a:ext uri="{FF2B5EF4-FFF2-40B4-BE49-F238E27FC236}">
                            <a16:creationId xmlns:a16="http://schemas.microsoft.com/office/drawing/2014/main" id="{89D0487F-D472-4518-8B73-F235AB54AD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9" name="Groep 568">
                      <a:extLst>
                        <a:ext uri="{FF2B5EF4-FFF2-40B4-BE49-F238E27FC236}">
                          <a16:creationId xmlns:a16="http://schemas.microsoft.com/office/drawing/2014/main" id="{3F585AC1-DBE7-41C3-A58D-1186BF7F85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" name="Ovaal 569">
                        <a:extLst>
                          <a:ext uri="{FF2B5EF4-FFF2-40B4-BE49-F238E27FC236}">
                            <a16:creationId xmlns:a16="http://schemas.microsoft.com/office/drawing/2014/main" id="{607E5DF7-F4C6-4E1F-94F9-CC586B07CE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" name="Ovaal 570">
                        <a:extLst>
                          <a:ext uri="{FF2B5EF4-FFF2-40B4-BE49-F238E27FC236}">
                            <a16:creationId xmlns:a16="http://schemas.microsoft.com/office/drawing/2014/main" id="{39F3095D-9491-486C-A6F0-6A39DE9139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" name="Ovaal 571">
                        <a:extLst>
                          <a:ext uri="{FF2B5EF4-FFF2-40B4-BE49-F238E27FC236}">
                            <a16:creationId xmlns:a16="http://schemas.microsoft.com/office/drawing/2014/main" id="{8DC5278E-531C-40A8-A033-CF8D6CAD9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" name="Ovaal 572">
                        <a:extLst>
                          <a:ext uri="{FF2B5EF4-FFF2-40B4-BE49-F238E27FC236}">
                            <a16:creationId xmlns:a16="http://schemas.microsoft.com/office/drawing/2014/main" id="{80C62245-88F6-4A9D-AC02-1BC8D610A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4" name="Ovaal 573">
                        <a:extLst>
                          <a:ext uri="{FF2B5EF4-FFF2-40B4-BE49-F238E27FC236}">
                            <a16:creationId xmlns:a16="http://schemas.microsoft.com/office/drawing/2014/main" id="{6F5E893F-B5FA-4576-8E5F-4E643B3B7E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" name="Groep 541">
                    <a:extLst>
                      <a:ext uri="{FF2B5EF4-FFF2-40B4-BE49-F238E27FC236}">
                        <a16:creationId xmlns:a16="http://schemas.microsoft.com/office/drawing/2014/main" id="{FBF261B6-9181-48AF-A258-319C4A2AA48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6" name="Groep 555">
                      <a:extLst>
                        <a:ext uri="{FF2B5EF4-FFF2-40B4-BE49-F238E27FC236}">
                          <a16:creationId xmlns:a16="http://schemas.microsoft.com/office/drawing/2014/main" id="{5EDBB230-2A58-4025-AD4A-DB339C78CB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3" name="Ovaal 562">
                        <a:extLst>
                          <a:ext uri="{FF2B5EF4-FFF2-40B4-BE49-F238E27FC236}">
                            <a16:creationId xmlns:a16="http://schemas.microsoft.com/office/drawing/2014/main" id="{F1BB8A0B-9D9E-4C96-9B13-0474CCFC5D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" name="Ovaal 563">
                        <a:extLst>
                          <a:ext uri="{FF2B5EF4-FFF2-40B4-BE49-F238E27FC236}">
                            <a16:creationId xmlns:a16="http://schemas.microsoft.com/office/drawing/2014/main" id="{0B36EB4B-A7D8-493C-88F7-69364A162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" name="Ovaal 564">
                        <a:extLst>
                          <a:ext uri="{FF2B5EF4-FFF2-40B4-BE49-F238E27FC236}">
                            <a16:creationId xmlns:a16="http://schemas.microsoft.com/office/drawing/2014/main" id="{4330DEFB-2095-439F-B710-EB3184532B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" name="Ovaal 565">
                        <a:extLst>
                          <a:ext uri="{FF2B5EF4-FFF2-40B4-BE49-F238E27FC236}">
                            <a16:creationId xmlns:a16="http://schemas.microsoft.com/office/drawing/2014/main" id="{8577ED99-5FFC-4D55-9ED5-FFFA62993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" name="Ovaal 566">
                        <a:extLst>
                          <a:ext uri="{FF2B5EF4-FFF2-40B4-BE49-F238E27FC236}">
                            <a16:creationId xmlns:a16="http://schemas.microsoft.com/office/drawing/2014/main" id="{03D3CC17-8D3E-43B0-B723-7DE11E778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7" name="Groep 556">
                      <a:extLst>
                        <a:ext uri="{FF2B5EF4-FFF2-40B4-BE49-F238E27FC236}">
                          <a16:creationId xmlns:a16="http://schemas.microsoft.com/office/drawing/2014/main" id="{AC9A36E6-2502-4E4F-94E1-4B5A4CC8CA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8" name="Ovaal 557">
                        <a:extLst>
                          <a:ext uri="{FF2B5EF4-FFF2-40B4-BE49-F238E27FC236}">
                            <a16:creationId xmlns:a16="http://schemas.microsoft.com/office/drawing/2014/main" id="{05E2F4D3-891D-462D-870B-98D30A2170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" name="Ovaal 558">
                        <a:extLst>
                          <a:ext uri="{FF2B5EF4-FFF2-40B4-BE49-F238E27FC236}">
                            <a16:creationId xmlns:a16="http://schemas.microsoft.com/office/drawing/2014/main" id="{30C5016F-807C-4BB3-940D-6A247464B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" name="Ovaal 559">
                        <a:extLst>
                          <a:ext uri="{FF2B5EF4-FFF2-40B4-BE49-F238E27FC236}">
                            <a16:creationId xmlns:a16="http://schemas.microsoft.com/office/drawing/2014/main" id="{CAEC2753-3689-4629-9066-3311EA8A6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" name="Ovaal 560">
                        <a:extLst>
                          <a:ext uri="{FF2B5EF4-FFF2-40B4-BE49-F238E27FC236}">
                            <a16:creationId xmlns:a16="http://schemas.microsoft.com/office/drawing/2014/main" id="{8ED360F8-8B76-4325-9CD4-C15A405F0C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" name="Ovaal 561">
                        <a:extLst>
                          <a:ext uri="{FF2B5EF4-FFF2-40B4-BE49-F238E27FC236}">
                            <a16:creationId xmlns:a16="http://schemas.microsoft.com/office/drawing/2014/main" id="{9126CDEC-763E-4732-9DCF-3751FE5A4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" name="Groep 542">
                    <a:extLst>
                      <a:ext uri="{FF2B5EF4-FFF2-40B4-BE49-F238E27FC236}">
                        <a16:creationId xmlns:a16="http://schemas.microsoft.com/office/drawing/2014/main" id="{C480C7D9-48AD-438B-8670-0105532C045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4" name="Groep 543">
                      <a:extLst>
                        <a:ext uri="{FF2B5EF4-FFF2-40B4-BE49-F238E27FC236}">
                          <a16:creationId xmlns:a16="http://schemas.microsoft.com/office/drawing/2014/main" id="{7090C1C1-AF62-444A-BD3E-944688A6FF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" name="Ovaal 550">
                        <a:extLst>
                          <a:ext uri="{FF2B5EF4-FFF2-40B4-BE49-F238E27FC236}">
                            <a16:creationId xmlns:a16="http://schemas.microsoft.com/office/drawing/2014/main" id="{7800616A-24F4-462C-8BC5-A9F0F526B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" name="Ovaal 551">
                        <a:extLst>
                          <a:ext uri="{FF2B5EF4-FFF2-40B4-BE49-F238E27FC236}">
                            <a16:creationId xmlns:a16="http://schemas.microsoft.com/office/drawing/2014/main" id="{CEAA00F0-79ED-43DD-B169-953DAB93B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3" name="Ovaal 552">
                        <a:extLst>
                          <a:ext uri="{FF2B5EF4-FFF2-40B4-BE49-F238E27FC236}">
                            <a16:creationId xmlns:a16="http://schemas.microsoft.com/office/drawing/2014/main" id="{1CDC3E2C-C412-4327-99E9-2499A82AFF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" name="Ovaal 553">
                        <a:extLst>
                          <a:ext uri="{FF2B5EF4-FFF2-40B4-BE49-F238E27FC236}">
                            <a16:creationId xmlns:a16="http://schemas.microsoft.com/office/drawing/2014/main" id="{6C934BC3-DDB7-480F-8502-400BF75B57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" name="Ovaal 554">
                        <a:extLst>
                          <a:ext uri="{FF2B5EF4-FFF2-40B4-BE49-F238E27FC236}">
                            <a16:creationId xmlns:a16="http://schemas.microsoft.com/office/drawing/2014/main" id="{EE18AF0C-EF61-4203-8AEA-550C621DA7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5" name="Groep 544">
                      <a:extLst>
                        <a:ext uri="{FF2B5EF4-FFF2-40B4-BE49-F238E27FC236}">
                          <a16:creationId xmlns:a16="http://schemas.microsoft.com/office/drawing/2014/main" id="{D7CCB05D-8C2F-4DF4-A26D-9975230CF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6" name="Ovaal 545">
                        <a:extLst>
                          <a:ext uri="{FF2B5EF4-FFF2-40B4-BE49-F238E27FC236}">
                            <a16:creationId xmlns:a16="http://schemas.microsoft.com/office/drawing/2014/main" id="{2A156DD3-6F32-48E8-A75B-573852E33A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" name="Ovaal 546">
                        <a:extLst>
                          <a:ext uri="{FF2B5EF4-FFF2-40B4-BE49-F238E27FC236}">
                            <a16:creationId xmlns:a16="http://schemas.microsoft.com/office/drawing/2014/main" id="{CFBD4F06-EEB6-44B3-B1DE-93F4A1BBD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" name="Ovaal 547">
                        <a:extLst>
                          <a:ext uri="{FF2B5EF4-FFF2-40B4-BE49-F238E27FC236}">
                            <a16:creationId xmlns:a16="http://schemas.microsoft.com/office/drawing/2014/main" id="{BD759C2C-806C-42FA-9C0B-6479E76EDE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" name="Ovaal 548">
                        <a:extLst>
                          <a:ext uri="{FF2B5EF4-FFF2-40B4-BE49-F238E27FC236}">
                            <a16:creationId xmlns:a16="http://schemas.microsoft.com/office/drawing/2014/main" id="{DBB0CC62-03D4-4442-BD35-8AE0418214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" name="Ovaal 549">
                        <a:extLst>
                          <a:ext uri="{FF2B5EF4-FFF2-40B4-BE49-F238E27FC236}">
                            <a16:creationId xmlns:a16="http://schemas.microsoft.com/office/drawing/2014/main" id="{E7D12B1F-6FE4-4058-BD2D-C1E8F212C3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" name="Groep 2">
                <a:extLst>
                  <a:ext uri="{FF2B5EF4-FFF2-40B4-BE49-F238E27FC236}">
                    <a16:creationId xmlns:a16="http://schemas.microsoft.com/office/drawing/2014/main" id="{A001A7A7-905A-EB38-AEC3-009962C87A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" name="Groep 3">
                  <a:extLst>
                    <a:ext uri="{FF2B5EF4-FFF2-40B4-BE49-F238E27FC236}">
                      <a16:creationId xmlns:a16="http://schemas.microsoft.com/office/drawing/2014/main" id="{667DDC5D-EFAF-F538-91C2-F793045B2C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317" name="Groep 3316">
                    <a:extLst>
                      <a:ext uri="{FF2B5EF4-FFF2-40B4-BE49-F238E27FC236}">
                        <a16:creationId xmlns:a16="http://schemas.microsoft.com/office/drawing/2014/main" id="{018923A5-8A83-74D7-5582-80BC956E38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09" name="Groep 3408">
                      <a:extLst>
                        <a:ext uri="{FF2B5EF4-FFF2-40B4-BE49-F238E27FC236}">
                          <a16:creationId xmlns:a16="http://schemas.microsoft.com/office/drawing/2014/main" id="{F8CD236F-0C21-3E80-B13F-CA7CDD69F1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16" name="Ovaal 3415">
                        <a:extLst>
                          <a:ext uri="{FF2B5EF4-FFF2-40B4-BE49-F238E27FC236}">
                            <a16:creationId xmlns:a16="http://schemas.microsoft.com/office/drawing/2014/main" id="{D12441D1-B71F-9DAE-D0FF-2F75FA5262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7" name="Ovaal 3416">
                        <a:extLst>
                          <a:ext uri="{FF2B5EF4-FFF2-40B4-BE49-F238E27FC236}">
                            <a16:creationId xmlns:a16="http://schemas.microsoft.com/office/drawing/2014/main" id="{D4F2F41C-53C9-5FF3-C90A-229FFE401F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8" name="Ovaal 3417">
                        <a:extLst>
                          <a:ext uri="{FF2B5EF4-FFF2-40B4-BE49-F238E27FC236}">
                            <a16:creationId xmlns:a16="http://schemas.microsoft.com/office/drawing/2014/main" id="{BA92B45F-4B2E-E096-F871-77970611E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9" name="Ovaal 3418">
                        <a:extLst>
                          <a:ext uri="{FF2B5EF4-FFF2-40B4-BE49-F238E27FC236}">
                            <a16:creationId xmlns:a16="http://schemas.microsoft.com/office/drawing/2014/main" id="{2C325000-436D-7DD5-BB67-0B2E9348AE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20" name="Ovaal 3419">
                        <a:extLst>
                          <a:ext uri="{FF2B5EF4-FFF2-40B4-BE49-F238E27FC236}">
                            <a16:creationId xmlns:a16="http://schemas.microsoft.com/office/drawing/2014/main" id="{22D3B180-C377-7A25-9131-EA86406B1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10" name="Groep 3409">
                      <a:extLst>
                        <a:ext uri="{FF2B5EF4-FFF2-40B4-BE49-F238E27FC236}">
                          <a16:creationId xmlns:a16="http://schemas.microsoft.com/office/drawing/2014/main" id="{B9F095D3-B41B-D610-04BC-B243F427A1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11" name="Ovaal 3410">
                        <a:extLst>
                          <a:ext uri="{FF2B5EF4-FFF2-40B4-BE49-F238E27FC236}">
                            <a16:creationId xmlns:a16="http://schemas.microsoft.com/office/drawing/2014/main" id="{CDDD5427-E580-C740-A34C-0E4CB97EC5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2" name="Ovaal 3411">
                        <a:extLst>
                          <a:ext uri="{FF2B5EF4-FFF2-40B4-BE49-F238E27FC236}">
                            <a16:creationId xmlns:a16="http://schemas.microsoft.com/office/drawing/2014/main" id="{DAB41755-CA74-63D4-587E-244A27AE72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3" name="Ovaal 3412">
                        <a:extLst>
                          <a:ext uri="{FF2B5EF4-FFF2-40B4-BE49-F238E27FC236}">
                            <a16:creationId xmlns:a16="http://schemas.microsoft.com/office/drawing/2014/main" id="{388B4B85-305C-C7C4-F0C4-C178FBE6A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4" name="Ovaal 3413">
                        <a:extLst>
                          <a:ext uri="{FF2B5EF4-FFF2-40B4-BE49-F238E27FC236}">
                            <a16:creationId xmlns:a16="http://schemas.microsoft.com/office/drawing/2014/main" id="{C4331BC3-3087-1566-D5FF-D0A420B343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15" name="Ovaal 3414">
                        <a:extLst>
                          <a:ext uri="{FF2B5EF4-FFF2-40B4-BE49-F238E27FC236}">
                            <a16:creationId xmlns:a16="http://schemas.microsoft.com/office/drawing/2014/main" id="{59E33A31-35F4-9203-008E-FC6CC209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18" name="Groep 3317">
                    <a:extLst>
                      <a:ext uri="{FF2B5EF4-FFF2-40B4-BE49-F238E27FC236}">
                        <a16:creationId xmlns:a16="http://schemas.microsoft.com/office/drawing/2014/main" id="{C911AEBB-334B-3D8D-F645-5128FFFAA5A7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97" name="Groep 3396">
                      <a:extLst>
                        <a:ext uri="{FF2B5EF4-FFF2-40B4-BE49-F238E27FC236}">
                          <a16:creationId xmlns:a16="http://schemas.microsoft.com/office/drawing/2014/main" id="{9FEE4E0C-2D00-C76D-DB84-7DAB001F1E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04" name="Ovaal 3403">
                        <a:extLst>
                          <a:ext uri="{FF2B5EF4-FFF2-40B4-BE49-F238E27FC236}">
                            <a16:creationId xmlns:a16="http://schemas.microsoft.com/office/drawing/2014/main" id="{5C34004E-3395-F43E-281C-AF5F34EE8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5" name="Ovaal 3404">
                        <a:extLst>
                          <a:ext uri="{FF2B5EF4-FFF2-40B4-BE49-F238E27FC236}">
                            <a16:creationId xmlns:a16="http://schemas.microsoft.com/office/drawing/2014/main" id="{DEE4831B-D69D-D676-783F-7936DF35EE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6" name="Ovaal 3405">
                        <a:extLst>
                          <a:ext uri="{FF2B5EF4-FFF2-40B4-BE49-F238E27FC236}">
                            <a16:creationId xmlns:a16="http://schemas.microsoft.com/office/drawing/2014/main" id="{E5163888-2C70-A5B0-9557-BBE16DFA0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7" name="Ovaal 3406">
                        <a:extLst>
                          <a:ext uri="{FF2B5EF4-FFF2-40B4-BE49-F238E27FC236}">
                            <a16:creationId xmlns:a16="http://schemas.microsoft.com/office/drawing/2014/main" id="{625D8956-3796-E0DD-130D-D808F6A00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8" name="Ovaal 3407">
                        <a:extLst>
                          <a:ext uri="{FF2B5EF4-FFF2-40B4-BE49-F238E27FC236}">
                            <a16:creationId xmlns:a16="http://schemas.microsoft.com/office/drawing/2014/main" id="{7239B8E5-CBD2-1C7E-A869-77F98CAD99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98" name="Groep 3397">
                      <a:extLst>
                        <a:ext uri="{FF2B5EF4-FFF2-40B4-BE49-F238E27FC236}">
                          <a16:creationId xmlns:a16="http://schemas.microsoft.com/office/drawing/2014/main" id="{43C20201-22CA-78B3-98FE-D5EC998BEA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99" name="Ovaal 3398">
                        <a:extLst>
                          <a:ext uri="{FF2B5EF4-FFF2-40B4-BE49-F238E27FC236}">
                            <a16:creationId xmlns:a16="http://schemas.microsoft.com/office/drawing/2014/main" id="{A66BEAEE-399E-A6B8-208B-269379426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0" name="Ovaal 3399">
                        <a:extLst>
                          <a:ext uri="{FF2B5EF4-FFF2-40B4-BE49-F238E27FC236}">
                            <a16:creationId xmlns:a16="http://schemas.microsoft.com/office/drawing/2014/main" id="{95A5D4ED-F8A8-49D3-9ACD-2320D4DCFC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1" name="Ovaal 3400">
                        <a:extLst>
                          <a:ext uri="{FF2B5EF4-FFF2-40B4-BE49-F238E27FC236}">
                            <a16:creationId xmlns:a16="http://schemas.microsoft.com/office/drawing/2014/main" id="{5A71DBE1-9C84-0E24-D07B-F78C47BAA1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2" name="Ovaal 3401">
                        <a:extLst>
                          <a:ext uri="{FF2B5EF4-FFF2-40B4-BE49-F238E27FC236}">
                            <a16:creationId xmlns:a16="http://schemas.microsoft.com/office/drawing/2014/main" id="{89A08D5F-423D-E7FA-3D48-DF5D418418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03" name="Ovaal 3402">
                        <a:extLst>
                          <a:ext uri="{FF2B5EF4-FFF2-40B4-BE49-F238E27FC236}">
                            <a16:creationId xmlns:a16="http://schemas.microsoft.com/office/drawing/2014/main" id="{5CC32302-24CF-319F-C8DF-16D41DCD7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19" name="Groep 3318">
                    <a:extLst>
                      <a:ext uri="{FF2B5EF4-FFF2-40B4-BE49-F238E27FC236}">
                        <a16:creationId xmlns:a16="http://schemas.microsoft.com/office/drawing/2014/main" id="{28CA5345-A616-3E0F-3B38-60C2ECC9213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85" name="Groep 3384">
                      <a:extLst>
                        <a:ext uri="{FF2B5EF4-FFF2-40B4-BE49-F238E27FC236}">
                          <a16:creationId xmlns:a16="http://schemas.microsoft.com/office/drawing/2014/main" id="{BDBAA927-85A9-B25B-3D2A-5885104509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92" name="Ovaal 3391">
                        <a:extLst>
                          <a:ext uri="{FF2B5EF4-FFF2-40B4-BE49-F238E27FC236}">
                            <a16:creationId xmlns:a16="http://schemas.microsoft.com/office/drawing/2014/main" id="{6386739E-05B1-D1D5-45C2-7BE5732C5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3" name="Ovaal 3392">
                        <a:extLst>
                          <a:ext uri="{FF2B5EF4-FFF2-40B4-BE49-F238E27FC236}">
                            <a16:creationId xmlns:a16="http://schemas.microsoft.com/office/drawing/2014/main" id="{69478D79-90DB-CB6C-675B-009B7F6EE8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4" name="Ovaal 3393">
                        <a:extLst>
                          <a:ext uri="{FF2B5EF4-FFF2-40B4-BE49-F238E27FC236}">
                            <a16:creationId xmlns:a16="http://schemas.microsoft.com/office/drawing/2014/main" id="{B51A61C2-33CE-3797-4580-197015786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5" name="Ovaal 3394">
                        <a:extLst>
                          <a:ext uri="{FF2B5EF4-FFF2-40B4-BE49-F238E27FC236}">
                            <a16:creationId xmlns:a16="http://schemas.microsoft.com/office/drawing/2014/main" id="{E29CF20F-1D9E-E4D5-0CE3-46CFB89BEE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6" name="Ovaal 3395">
                        <a:extLst>
                          <a:ext uri="{FF2B5EF4-FFF2-40B4-BE49-F238E27FC236}">
                            <a16:creationId xmlns:a16="http://schemas.microsoft.com/office/drawing/2014/main" id="{7B767FDA-B3D3-2FC9-0621-A636FD2A1F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86" name="Groep 3385">
                      <a:extLst>
                        <a:ext uri="{FF2B5EF4-FFF2-40B4-BE49-F238E27FC236}">
                          <a16:creationId xmlns:a16="http://schemas.microsoft.com/office/drawing/2014/main" id="{863F21E7-0308-CD66-1F7E-B9D2A5BD7F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87" name="Ovaal 3386">
                        <a:extLst>
                          <a:ext uri="{FF2B5EF4-FFF2-40B4-BE49-F238E27FC236}">
                            <a16:creationId xmlns:a16="http://schemas.microsoft.com/office/drawing/2014/main" id="{00E80ED9-217B-0F61-08E5-C5ABCC67E7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8" name="Ovaal 3387">
                        <a:extLst>
                          <a:ext uri="{FF2B5EF4-FFF2-40B4-BE49-F238E27FC236}">
                            <a16:creationId xmlns:a16="http://schemas.microsoft.com/office/drawing/2014/main" id="{AC13721B-90B2-82A2-DD6A-F78B17A3CA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9" name="Ovaal 3388">
                        <a:extLst>
                          <a:ext uri="{FF2B5EF4-FFF2-40B4-BE49-F238E27FC236}">
                            <a16:creationId xmlns:a16="http://schemas.microsoft.com/office/drawing/2014/main" id="{F5DD82E3-1200-AFFE-86A2-AA50624862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0" name="Ovaal 3389">
                        <a:extLst>
                          <a:ext uri="{FF2B5EF4-FFF2-40B4-BE49-F238E27FC236}">
                            <a16:creationId xmlns:a16="http://schemas.microsoft.com/office/drawing/2014/main" id="{38908898-6A70-587C-F05D-F15200CC9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91" name="Ovaal 3390">
                        <a:extLst>
                          <a:ext uri="{FF2B5EF4-FFF2-40B4-BE49-F238E27FC236}">
                            <a16:creationId xmlns:a16="http://schemas.microsoft.com/office/drawing/2014/main" id="{209B1231-0494-25F1-6C93-8F0A250A7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0" name="Groep 3319">
                    <a:extLst>
                      <a:ext uri="{FF2B5EF4-FFF2-40B4-BE49-F238E27FC236}">
                        <a16:creationId xmlns:a16="http://schemas.microsoft.com/office/drawing/2014/main" id="{6301D297-6822-803D-98A4-E3233D4A56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73" name="Groep 3372">
                      <a:extLst>
                        <a:ext uri="{FF2B5EF4-FFF2-40B4-BE49-F238E27FC236}">
                          <a16:creationId xmlns:a16="http://schemas.microsoft.com/office/drawing/2014/main" id="{123FB4B0-45B3-2873-3A25-56204436E4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80" name="Ovaal 3379">
                        <a:extLst>
                          <a:ext uri="{FF2B5EF4-FFF2-40B4-BE49-F238E27FC236}">
                            <a16:creationId xmlns:a16="http://schemas.microsoft.com/office/drawing/2014/main" id="{2527AE3D-B681-EADA-7907-5F20BB268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1" name="Ovaal 3380">
                        <a:extLst>
                          <a:ext uri="{FF2B5EF4-FFF2-40B4-BE49-F238E27FC236}">
                            <a16:creationId xmlns:a16="http://schemas.microsoft.com/office/drawing/2014/main" id="{6F8767B6-617F-1429-840A-CFF8A3435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2" name="Ovaal 3381">
                        <a:extLst>
                          <a:ext uri="{FF2B5EF4-FFF2-40B4-BE49-F238E27FC236}">
                            <a16:creationId xmlns:a16="http://schemas.microsoft.com/office/drawing/2014/main" id="{5489EECA-A83F-F777-AFDB-497038656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3" name="Ovaal 3382">
                        <a:extLst>
                          <a:ext uri="{FF2B5EF4-FFF2-40B4-BE49-F238E27FC236}">
                            <a16:creationId xmlns:a16="http://schemas.microsoft.com/office/drawing/2014/main" id="{7F65AA8A-C9FC-D794-2074-01CD797C93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84" name="Ovaal 3383">
                        <a:extLst>
                          <a:ext uri="{FF2B5EF4-FFF2-40B4-BE49-F238E27FC236}">
                            <a16:creationId xmlns:a16="http://schemas.microsoft.com/office/drawing/2014/main" id="{EFCCC066-BFA5-E2A4-E244-1CBB9D721A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74" name="Groep 3373">
                      <a:extLst>
                        <a:ext uri="{FF2B5EF4-FFF2-40B4-BE49-F238E27FC236}">
                          <a16:creationId xmlns:a16="http://schemas.microsoft.com/office/drawing/2014/main" id="{29BD9C7D-E323-9C8B-F174-8D86CA3E28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75" name="Ovaal 3374">
                        <a:extLst>
                          <a:ext uri="{FF2B5EF4-FFF2-40B4-BE49-F238E27FC236}">
                            <a16:creationId xmlns:a16="http://schemas.microsoft.com/office/drawing/2014/main" id="{4BD2890C-FCC8-0618-8689-DDD0AA1C32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6" name="Ovaal 3375">
                        <a:extLst>
                          <a:ext uri="{FF2B5EF4-FFF2-40B4-BE49-F238E27FC236}">
                            <a16:creationId xmlns:a16="http://schemas.microsoft.com/office/drawing/2014/main" id="{49EBA271-6C0A-94CC-98CC-F6E5BCF1C2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7" name="Ovaal 3376">
                        <a:extLst>
                          <a:ext uri="{FF2B5EF4-FFF2-40B4-BE49-F238E27FC236}">
                            <a16:creationId xmlns:a16="http://schemas.microsoft.com/office/drawing/2014/main" id="{7DB26244-1A84-7D16-BE10-BBFEEF789B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8" name="Ovaal 3377">
                        <a:extLst>
                          <a:ext uri="{FF2B5EF4-FFF2-40B4-BE49-F238E27FC236}">
                            <a16:creationId xmlns:a16="http://schemas.microsoft.com/office/drawing/2014/main" id="{63D4DF9F-0984-9674-7882-7EE67A8D5B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9" name="Ovaal 3378">
                        <a:extLst>
                          <a:ext uri="{FF2B5EF4-FFF2-40B4-BE49-F238E27FC236}">
                            <a16:creationId xmlns:a16="http://schemas.microsoft.com/office/drawing/2014/main" id="{AD35AE6C-5BA3-A4CA-8F65-868D8F83DF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1" name="Groep 3320">
                    <a:extLst>
                      <a:ext uri="{FF2B5EF4-FFF2-40B4-BE49-F238E27FC236}">
                        <a16:creationId xmlns:a16="http://schemas.microsoft.com/office/drawing/2014/main" id="{1B36085E-A39B-F4C6-DD94-65D55F36CCC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61" name="Groep 3360">
                      <a:extLst>
                        <a:ext uri="{FF2B5EF4-FFF2-40B4-BE49-F238E27FC236}">
                          <a16:creationId xmlns:a16="http://schemas.microsoft.com/office/drawing/2014/main" id="{B683A612-BFF9-0A1B-1851-0FAEA86780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68" name="Ovaal 3367">
                        <a:extLst>
                          <a:ext uri="{FF2B5EF4-FFF2-40B4-BE49-F238E27FC236}">
                            <a16:creationId xmlns:a16="http://schemas.microsoft.com/office/drawing/2014/main" id="{3F07EDA8-DCB0-0C9F-1312-231E4D269A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9" name="Ovaal 3368">
                        <a:extLst>
                          <a:ext uri="{FF2B5EF4-FFF2-40B4-BE49-F238E27FC236}">
                            <a16:creationId xmlns:a16="http://schemas.microsoft.com/office/drawing/2014/main" id="{B770C934-249E-4652-6F12-91B3ACBC9A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0" name="Ovaal 3369">
                        <a:extLst>
                          <a:ext uri="{FF2B5EF4-FFF2-40B4-BE49-F238E27FC236}">
                            <a16:creationId xmlns:a16="http://schemas.microsoft.com/office/drawing/2014/main" id="{D974F258-F30B-78AE-79C2-53932CA44E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1" name="Ovaal 3370">
                        <a:extLst>
                          <a:ext uri="{FF2B5EF4-FFF2-40B4-BE49-F238E27FC236}">
                            <a16:creationId xmlns:a16="http://schemas.microsoft.com/office/drawing/2014/main" id="{ABE94F7E-030E-09E1-E742-2BD825051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72" name="Ovaal 3371">
                        <a:extLst>
                          <a:ext uri="{FF2B5EF4-FFF2-40B4-BE49-F238E27FC236}">
                            <a16:creationId xmlns:a16="http://schemas.microsoft.com/office/drawing/2014/main" id="{C2C9D0AA-A52A-603E-FC5E-D8143AC9B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62" name="Groep 3361">
                      <a:extLst>
                        <a:ext uri="{FF2B5EF4-FFF2-40B4-BE49-F238E27FC236}">
                          <a16:creationId xmlns:a16="http://schemas.microsoft.com/office/drawing/2014/main" id="{C09EB85F-D4E3-BAD4-DF72-A70CD2063F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63" name="Ovaal 3362">
                        <a:extLst>
                          <a:ext uri="{FF2B5EF4-FFF2-40B4-BE49-F238E27FC236}">
                            <a16:creationId xmlns:a16="http://schemas.microsoft.com/office/drawing/2014/main" id="{13756B6E-0842-FD94-7F43-7D6FA5576F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4" name="Ovaal 3363">
                        <a:extLst>
                          <a:ext uri="{FF2B5EF4-FFF2-40B4-BE49-F238E27FC236}">
                            <a16:creationId xmlns:a16="http://schemas.microsoft.com/office/drawing/2014/main" id="{8F0CA875-7103-06D2-7479-F424E701B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5" name="Ovaal 3364">
                        <a:extLst>
                          <a:ext uri="{FF2B5EF4-FFF2-40B4-BE49-F238E27FC236}">
                            <a16:creationId xmlns:a16="http://schemas.microsoft.com/office/drawing/2014/main" id="{42E2CEA5-74EB-1DC1-868D-CB1E644D3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6" name="Ovaal 3365">
                        <a:extLst>
                          <a:ext uri="{FF2B5EF4-FFF2-40B4-BE49-F238E27FC236}">
                            <a16:creationId xmlns:a16="http://schemas.microsoft.com/office/drawing/2014/main" id="{B033FE6E-65AA-CF68-7BBF-56506BEDC8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7" name="Ovaal 3366">
                        <a:extLst>
                          <a:ext uri="{FF2B5EF4-FFF2-40B4-BE49-F238E27FC236}">
                            <a16:creationId xmlns:a16="http://schemas.microsoft.com/office/drawing/2014/main" id="{9CFC8A78-3AE1-3B92-6E37-790E62C7E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2" name="Groep 3321">
                    <a:extLst>
                      <a:ext uri="{FF2B5EF4-FFF2-40B4-BE49-F238E27FC236}">
                        <a16:creationId xmlns:a16="http://schemas.microsoft.com/office/drawing/2014/main" id="{6C52AF45-63C3-F1B9-8157-9D3DEB88533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49" name="Groep 3348">
                      <a:extLst>
                        <a:ext uri="{FF2B5EF4-FFF2-40B4-BE49-F238E27FC236}">
                          <a16:creationId xmlns:a16="http://schemas.microsoft.com/office/drawing/2014/main" id="{B8ED3D52-BD12-F228-6584-0EF8FA066C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56" name="Ovaal 3355">
                        <a:extLst>
                          <a:ext uri="{FF2B5EF4-FFF2-40B4-BE49-F238E27FC236}">
                            <a16:creationId xmlns:a16="http://schemas.microsoft.com/office/drawing/2014/main" id="{7ADFE65D-64F8-3C9E-5387-D337B3D52B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7" name="Ovaal 3356">
                        <a:extLst>
                          <a:ext uri="{FF2B5EF4-FFF2-40B4-BE49-F238E27FC236}">
                            <a16:creationId xmlns:a16="http://schemas.microsoft.com/office/drawing/2014/main" id="{01C0CEEC-4EE1-9DF5-8BFC-825C6968D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8" name="Ovaal 3357">
                        <a:extLst>
                          <a:ext uri="{FF2B5EF4-FFF2-40B4-BE49-F238E27FC236}">
                            <a16:creationId xmlns:a16="http://schemas.microsoft.com/office/drawing/2014/main" id="{08109142-69F5-5AA3-3F60-AFB5032456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9" name="Ovaal 3358">
                        <a:extLst>
                          <a:ext uri="{FF2B5EF4-FFF2-40B4-BE49-F238E27FC236}">
                            <a16:creationId xmlns:a16="http://schemas.microsoft.com/office/drawing/2014/main" id="{2DA04B81-A32B-81A2-F1EE-753855F50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60" name="Ovaal 3359">
                        <a:extLst>
                          <a:ext uri="{FF2B5EF4-FFF2-40B4-BE49-F238E27FC236}">
                            <a16:creationId xmlns:a16="http://schemas.microsoft.com/office/drawing/2014/main" id="{1CA2CEAE-0A39-FBCE-4567-02CD40EB76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50" name="Groep 3349">
                      <a:extLst>
                        <a:ext uri="{FF2B5EF4-FFF2-40B4-BE49-F238E27FC236}">
                          <a16:creationId xmlns:a16="http://schemas.microsoft.com/office/drawing/2014/main" id="{304590D5-6FAB-A394-88E1-F6DF8A4732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51" name="Ovaal 3350">
                        <a:extLst>
                          <a:ext uri="{FF2B5EF4-FFF2-40B4-BE49-F238E27FC236}">
                            <a16:creationId xmlns:a16="http://schemas.microsoft.com/office/drawing/2014/main" id="{848C48F4-8738-3D90-CDC9-662A58454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2" name="Ovaal 3351">
                        <a:extLst>
                          <a:ext uri="{FF2B5EF4-FFF2-40B4-BE49-F238E27FC236}">
                            <a16:creationId xmlns:a16="http://schemas.microsoft.com/office/drawing/2014/main" id="{9DD548B7-D5E5-D121-828A-630161D94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3" name="Ovaal 3352">
                        <a:extLst>
                          <a:ext uri="{FF2B5EF4-FFF2-40B4-BE49-F238E27FC236}">
                            <a16:creationId xmlns:a16="http://schemas.microsoft.com/office/drawing/2014/main" id="{C64F7CCB-AEBD-BD39-6563-B8D20E61C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4" name="Ovaal 3353">
                        <a:extLst>
                          <a:ext uri="{FF2B5EF4-FFF2-40B4-BE49-F238E27FC236}">
                            <a16:creationId xmlns:a16="http://schemas.microsoft.com/office/drawing/2014/main" id="{5B331F99-09F9-0E8B-AAD7-50D9965C9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55" name="Ovaal 3354">
                        <a:extLst>
                          <a:ext uri="{FF2B5EF4-FFF2-40B4-BE49-F238E27FC236}">
                            <a16:creationId xmlns:a16="http://schemas.microsoft.com/office/drawing/2014/main" id="{3361F2FE-24F3-2C89-C1CB-1AB1065F4D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3" name="Groep 3322">
                    <a:extLst>
                      <a:ext uri="{FF2B5EF4-FFF2-40B4-BE49-F238E27FC236}">
                        <a16:creationId xmlns:a16="http://schemas.microsoft.com/office/drawing/2014/main" id="{10E7B94F-0DFF-346D-B89A-E61E5C1C61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37" name="Groep 3336">
                      <a:extLst>
                        <a:ext uri="{FF2B5EF4-FFF2-40B4-BE49-F238E27FC236}">
                          <a16:creationId xmlns:a16="http://schemas.microsoft.com/office/drawing/2014/main" id="{97C679DA-DA98-C278-11F7-0D4851FD4E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44" name="Ovaal 3343">
                        <a:extLst>
                          <a:ext uri="{FF2B5EF4-FFF2-40B4-BE49-F238E27FC236}">
                            <a16:creationId xmlns:a16="http://schemas.microsoft.com/office/drawing/2014/main" id="{1620C145-28CD-64E3-0B02-AC8CCF199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5" name="Ovaal 3344">
                        <a:extLst>
                          <a:ext uri="{FF2B5EF4-FFF2-40B4-BE49-F238E27FC236}">
                            <a16:creationId xmlns:a16="http://schemas.microsoft.com/office/drawing/2014/main" id="{A0BD1A23-168B-59A8-A20B-273180A94E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6" name="Ovaal 3345">
                        <a:extLst>
                          <a:ext uri="{FF2B5EF4-FFF2-40B4-BE49-F238E27FC236}">
                            <a16:creationId xmlns:a16="http://schemas.microsoft.com/office/drawing/2014/main" id="{39AF8B3D-321E-1523-FDAF-84B97B1546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7" name="Ovaal 3346">
                        <a:extLst>
                          <a:ext uri="{FF2B5EF4-FFF2-40B4-BE49-F238E27FC236}">
                            <a16:creationId xmlns:a16="http://schemas.microsoft.com/office/drawing/2014/main" id="{145851CE-F088-730A-A012-7E17B3295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8" name="Ovaal 3347">
                        <a:extLst>
                          <a:ext uri="{FF2B5EF4-FFF2-40B4-BE49-F238E27FC236}">
                            <a16:creationId xmlns:a16="http://schemas.microsoft.com/office/drawing/2014/main" id="{6714A2E2-0711-A96F-7EB3-B963B43376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38" name="Groep 3337">
                      <a:extLst>
                        <a:ext uri="{FF2B5EF4-FFF2-40B4-BE49-F238E27FC236}">
                          <a16:creationId xmlns:a16="http://schemas.microsoft.com/office/drawing/2014/main" id="{CE3DD0B0-A4F7-9218-505D-2C92454C1A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39" name="Ovaal 3338">
                        <a:extLst>
                          <a:ext uri="{FF2B5EF4-FFF2-40B4-BE49-F238E27FC236}">
                            <a16:creationId xmlns:a16="http://schemas.microsoft.com/office/drawing/2014/main" id="{405E3E2A-F252-68D7-05DF-07B4D4E4C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0" name="Ovaal 3339">
                        <a:extLst>
                          <a:ext uri="{FF2B5EF4-FFF2-40B4-BE49-F238E27FC236}">
                            <a16:creationId xmlns:a16="http://schemas.microsoft.com/office/drawing/2014/main" id="{42B9584F-B6C0-2975-3FBD-82D533A9ED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1" name="Ovaal 3340">
                        <a:extLst>
                          <a:ext uri="{FF2B5EF4-FFF2-40B4-BE49-F238E27FC236}">
                            <a16:creationId xmlns:a16="http://schemas.microsoft.com/office/drawing/2014/main" id="{9F99924F-38B3-84DE-761C-7CC876D348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2" name="Ovaal 3341">
                        <a:extLst>
                          <a:ext uri="{FF2B5EF4-FFF2-40B4-BE49-F238E27FC236}">
                            <a16:creationId xmlns:a16="http://schemas.microsoft.com/office/drawing/2014/main" id="{9499BDC8-39B2-DCCB-2CD8-A0799AC147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43" name="Ovaal 3342">
                        <a:extLst>
                          <a:ext uri="{FF2B5EF4-FFF2-40B4-BE49-F238E27FC236}">
                            <a16:creationId xmlns:a16="http://schemas.microsoft.com/office/drawing/2014/main" id="{6D52F1DC-C14A-9D9B-88C2-9266C69C29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324" name="Groep 3323">
                    <a:extLst>
                      <a:ext uri="{FF2B5EF4-FFF2-40B4-BE49-F238E27FC236}">
                        <a16:creationId xmlns:a16="http://schemas.microsoft.com/office/drawing/2014/main" id="{5634BB2F-D7AF-5561-8B3B-020799E2D14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25" name="Groep 3324">
                      <a:extLst>
                        <a:ext uri="{FF2B5EF4-FFF2-40B4-BE49-F238E27FC236}">
                          <a16:creationId xmlns:a16="http://schemas.microsoft.com/office/drawing/2014/main" id="{EB5F5DE5-1428-0287-FF3C-DF43C10ABA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32" name="Ovaal 3331">
                        <a:extLst>
                          <a:ext uri="{FF2B5EF4-FFF2-40B4-BE49-F238E27FC236}">
                            <a16:creationId xmlns:a16="http://schemas.microsoft.com/office/drawing/2014/main" id="{840A0195-2E54-BDE7-CE29-E67B4A21D8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3" name="Ovaal 3332">
                        <a:extLst>
                          <a:ext uri="{FF2B5EF4-FFF2-40B4-BE49-F238E27FC236}">
                            <a16:creationId xmlns:a16="http://schemas.microsoft.com/office/drawing/2014/main" id="{6B7FBC06-1154-2110-716D-D3F2A1A43D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4" name="Ovaal 3333">
                        <a:extLst>
                          <a:ext uri="{FF2B5EF4-FFF2-40B4-BE49-F238E27FC236}">
                            <a16:creationId xmlns:a16="http://schemas.microsoft.com/office/drawing/2014/main" id="{1A88BB23-604A-1D93-38C1-F09836DD7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5" name="Ovaal 3334">
                        <a:extLst>
                          <a:ext uri="{FF2B5EF4-FFF2-40B4-BE49-F238E27FC236}">
                            <a16:creationId xmlns:a16="http://schemas.microsoft.com/office/drawing/2014/main" id="{99F29584-5500-F922-FAE0-4D11D5E1D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6" name="Ovaal 3335">
                        <a:extLst>
                          <a:ext uri="{FF2B5EF4-FFF2-40B4-BE49-F238E27FC236}">
                            <a16:creationId xmlns:a16="http://schemas.microsoft.com/office/drawing/2014/main" id="{3EA35F9A-25FA-FF88-0E0A-78A69414F8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26" name="Groep 3325">
                      <a:extLst>
                        <a:ext uri="{FF2B5EF4-FFF2-40B4-BE49-F238E27FC236}">
                          <a16:creationId xmlns:a16="http://schemas.microsoft.com/office/drawing/2014/main" id="{9930B88F-440E-0EB9-B460-2429EC8774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27" name="Ovaal 3326">
                        <a:extLst>
                          <a:ext uri="{FF2B5EF4-FFF2-40B4-BE49-F238E27FC236}">
                            <a16:creationId xmlns:a16="http://schemas.microsoft.com/office/drawing/2014/main" id="{A1138BA8-6E41-A438-8742-1EB2806CEE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28" name="Ovaal 3327">
                        <a:extLst>
                          <a:ext uri="{FF2B5EF4-FFF2-40B4-BE49-F238E27FC236}">
                            <a16:creationId xmlns:a16="http://schemas.microsoft.com/office/drawing/2014/main" id="{A010E1EC-6CD0-09C8-9721-62FA4E591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29" name="Ovaal 3328">
                        <a:extLst>
                          <a:ext uri="{FF2B5EF4-FFF2-40B4-BE49-F238E27FC236}">
                            <a16:creationId xmlns:a16="http://schemas.microsoft.com/office/drawing/2014/main" id="{BBE3013B-B1A3-DA5B-BFC8-41BF56AEA5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0" name="Ovaal 3329">
                        <a:extLst>
                          <a:ext uri="{FF2B5EF4-FFF2-40B4-BE49-F238E27FC236}">
                            <a16:creationId xmlns:a16="http://schemas.microsoft.com/office/drawing/2014/main" id="{F012DEF8-FB96-3FC8-C5EE-B8DC47E17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31" name="Ovaal 3330">
                        <a:extLst>
                          <a:ext uri="{FF2B5EF4-FFF2-40B4-BE49-F238E27FC236}">
                            <a16:creationId xmlns:a16="http://schemas.microsoft.com/office/drawing/2014/main" id="{5FAABE86-7243-E1E5-1CA1-93C6C46230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" name="Groep 5">
                  <a:extLst>
                    <a:ext uri="{FF2B5EF4-FFF2-40B4-BE49-F238E27FC236}">
                      <a16:creationId xmlns:a16="http://schemas.microsoft.com/office/drawing/2014/main" id="{E0941842-2E3E-DA43-1B8B-C6D84ABDB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3213" name="Groep 3212">
                    <a:extLst>
                      <a:ext uri="{FF2B5EF4-FFF2-40B4-BE49-F238E27FC236}">
                        <a16:creationId xmlns:a16="http://schemas.microsoft.com/office/drawing/2014/main" id="{07ABD95F-CED9-F19D-26D3-9A918D6070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305" name="Groep 3304">
                      <a:extLst>
                        <a:ext uri="{FF2B5EF4-FFF2-40B4-BE49-F238E27FC236}">
                          <a16:creationId xmlns:a16="http://schemas.microsoft.com/office/drawing/2014/main" id="{D2344F36-C0D2-5F4D-91A8-BD5AE9CB6B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12" name="Ovaal 3311">
                        <a:extLst>
                          <a:ext uri="{FF2B5EF4-FFF2-40B4-BE49-F238E27FC236}">
                            <a16:creationId xmlns:a16="http://schemas.microsoft.com/office/drawing/2014/main" id="{944D5321-00E8-D329-3975-A628A7E27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3" name="Ovaal 3312">
                        <a:extLst>
                          <a:ext uri="{FF2B5EF4-FFF2-40B4-BE49-F238E27FC236}">
                            <a16:creationId xmlns:a16="http://schemas.microsoft.com/office/drawing/2014/main" id="{398E85F9-7EB7-65A5-0729-5742883865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4" name="Ovaal 3313">
                        <a:extLst>
                          <a:ext uri="{FF2B5EF4-FFF2-40B4-BE49-F238E27FC236}">
                            <a16:creationId xmlns:a16="http://schemas.microsoft.com/office/drawing/2014/main" id="{F14E622A-9979-00DF-750F-5365180BD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5" name="Ovaal 3314">
                        <a:extLst>
                          <a:ext uri="{FF2B5EF4-FFF2-40B4-BE49-F238E27FC236}">
                            <a16:creationId xmlns:a16="http://schemas.microsoft.com/office/drawing/2014/main" id="{E4953328-B090-7DBE-E054-055E2ACBB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6" name="Ovaal 3315">
                        <a:extLst>
                          <a:ext uri="{FF2B5EF4-FFF2-40B4-BE49-F238E27FC236}">
                            <a16:creationId xmlns:a16="http://schemas.microsoft.com/office/drawing/2014/main" id="{A6CB0417-C382-38F7-6CDE-BC32C3B35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306" name="Groep 3305">
                      <a:extLst>
                        <a:ext uri="{FF2B5EF4-FFF2-40B4-BE49-F238E27FC236}">
                          <a16:creationId xmlns:a16="http://schemas.microsoft.com/office/drawing/2014/main" id="{8F8796A6-24B1-DE2F-17B0-343B1DC0EE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07" name="Ovaal 3306">
                        <a:extLst>
                          <a:ext uri="{FF2B5EF4-FFF2-40B4-BE49-F238E27FC236}">
                            <a16:creationId xmlns:a16="http://schemas.microsoft.com/office/drawing/2014/main" id="{0F4EE232-7E0D-6103-D858-97518AC72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8" name="Ovaal 3307">
                        <a:extLst>
                          <a:ext uri="{FF2B5EF4-FFF2-40B4-BE49-F238E27FC236}">
                            <a16:creationId xmlns:a16="http://schemas.microsoft.com/office/drawing/2014/main" id="{FD7AD964-AFFE-661C-ABB4-6D769C779E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9" name="Ovaal 3308">
                        <a:extLst>
                          <a:ext uri="{FF2B5EF4-FFF2-40B4-BE49-F238E27FC236}">
                            <a16:creationId xmlns:a16="http://schemas.microsoft.com/office/drawing/2014/main" id="{CC252FA9-2FCB-F4C6-1442-9BBF22FD2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0" name="Ovaal 3309">
                        <a:extLst>
                          <a:ext uri="{FF2B5EF4-FFF2-40B4-BE49-F238E27FC236}">
                            <a16:creationId xmlns:a16="http://schemas.microsoft.com/office/drawing/2014/main" id="{36B45FCE-A6B8-B2C2-90F0-40A6CFE7D9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11" name="Ovaal 3310">
                        <a:extLst>
                          <a:ext uri="{FF2B5EF4-FFF2-40B4-BE49-F238E27FC236}">
                            <a16:creationId xmlns:a16="http://schemas.microsoft.com/office/drawing/2014/main" id="{C7604363-FAA9-216C-9F4D-32A17BA72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4" name="Groep 3213">
                    <a:extLst>
                      <a:ext uri="{FF2B5EF4-FFF2-40B4-BE49-F238E27FC236}">
                        <a16:creationId xmlns:a16="http://schemas.microsoft.com/office/drawing/2014/main" id="{D3AC0A39-5F64-0286-2EDA-BD21467D7DC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93" name="Groep 3292">
                      <a:extLst>
                        <a:ext uri="{FF2B5EF4-FFF2-40B4-BE49-F238E27FC236}">
                          <a16:creationId xmlns:a16="http://schemas.microsoft.com/office/drawing/2014/main" id="{004516CF-B6DE-ECE9-63D1-4E2B7416F9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300" name="Ovaal 3299">
                        <a:extLst>
                          <a:ext uri="{FF2B5EF4-FFF2-40B4-BE49-F238E27FC236}">
                            <a16:creationId xmlns:a16="http://schemas.microsoft.com/office/drawing/2014/main" id="{DB8DB572-1C11-1CAD-901B-E3F794B15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1" name="Ovaal 3300">
                        <a:extLst>
                          <a:ext uri="{FF2B5EF4-FFF2-40B4-BE49-F238E27FC236}">
                            <a16:creationId xmlns:a16="http://schemas.microsoft.com/office/drawing/2014/main" id="{7A8A0E6D-EB8A-40AD-A061-9A30F8F4C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2" name="Ovaal 3301">
                        <a:extLst>
                          <a:ext uri="{FF2B5EF4-FFF2-40B4-BE49-F238E27FC236}">
                            <a16:creationId xmlns:a16="http://schemas.microsoft.com/office/drawing/2014/main" id="{E480319E-C7BF-EF09-B683-212022157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3" name="Ovaal 3302">
                        <a:extLst>
                          <a:ext uri="{FF2B5EF4-FFF2-40B4-BE49-F238E27FC236}">
                            <a16:creationId xmlns:a16="http://schemas.microsoft.com/office/drawing/2014/main" id="{23A4D1E0-075E-EA4B-EA41-773CBF986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304" name="Ovaal 3303">
                        <a:extLst>
                          <a:ext uri="{FF2B5EF4-FFF2-40B4-BE49-F238E27FC236}">
                            <a16:creationId xmlns:a16="http://schemas.microsoft.com/office/drawing/2014/main" id="{77715EBF-75DE-AF1B-043A-20C0E1302F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94" name="Groep 3293">
                      <a:extLst>
                        <a:ext uri="{FF2B5EF4-FFF2-40B4-BE49-F238E27FC236}">
                          <a16:creationId xmlns:a16="http://schemas.microsoft.com/office/drawing/2014/main" id="{9F92FD80-E8EE-F49F-B37C-1684DF96BA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95" name="Ovaal 3294">
                        <a:extLst>
                          <a:ext uri="{FF2B5EF4-FFF2-40B4-BE49-F238E27FC236}">
                            <a16:creationId xmlns:a16="http://schemas.microsoft.com/office/drawing/2014/main" id="{7AF9FD2A-0CC2-9882-27F9-9EE4A0914A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6" name="Ovaal 3295">
                        <a:extLst>
                          <a:ext uri="{FF2B5EF4-FFF2-40B4-BE49-F238E27FC236}">
                            <a16:creationId xmlns:a16="http://schemas.microsoft.com/office/drawing/2014/main" id="{9189D77A-C99D-4A6F-3DD7-8A7EE65D9B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7" name="Ovaal 3296">
                        <a:extLst>
                          <a:ext uri="{FF2B5EF4-FFF2-40B4-BE49-F238E27FC236}">
                            <a16:creationId xmlns:a16="http://schemas.microsoft.com/office/drawing/2014/main" id="{21BCDC31-ED46-18E7-1A4A-B03F3B42F8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8" name="Ovaal 3297">
                        <a:extLst>
                          <a:ext uri="{FF2B5EF4-FFF2-40B4-BE49-F238E27FC236}">
                            <a16:creationId xmlns:a16="http://schemas.microsoft.com/office/drawing/2014/main" id="{91BC6FC9-CC83-8392-0A20-369FD5183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9" name="Ovaal 3298">
                        <a:extLst>
                          <a:ext uri="{FF2B5EF4-FFF2-40B4-BE49-F238E27FC236}">
                            <a16:creationId xmlns:a16="http://schemas.microsoft.com/office/drawing/2014/main" id="{57AD0D95-34B0-665E-3D60-C16C2DE00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5" name="Groep 3214">
                    <a:extLst>
                      <a:ext uri="{FF2B5EF4-FFF2-40B4-BE49-F238E27FC236}">
                        <a16:creationId xmlns:a16="http://schemas.microsoft.com/office/drawing/2014/main" id="{7D21DCA1-2878-CB7B-17B7-764823E2889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81" name="Groep 3280">
                      <a:extLst>
                        <a:ext uri="{FF2B5EF4-FFF2-40B4-BE49-F238E27FC236}">
                          <a16:creationId xmlns:a16="http://schemas.microsoft.com/office/drawing/2014/main" id="{8FB82AF4-2BD2-F216-40BB-16812AAD9D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88" name="Ovaal 3287">
                        <a:extLst>
                          <a:ext uri="{FF2B5EF4-FFF2-40B4-BE49-F238E27FC236}">
                            <a16:creationId xmlns:a16="http://schemas.microsoft.com/office/drawing/2014/main" id="{9C47AAFB-8F86-9DA2-9EFB-8620965833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9" name="Ovaal 3288">
                        <a:extLst>
                          <a:ext uri="{FF2B5EF4-FFF2-40B4-BE49-F238E27FC236}">
                            <a16:creationId xmlns:a16="http://schemas.microsoft.com/office/drawing/2014/main" id="{6692DBEC-13EB-3726-4BDB-7344FB433D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0" name="Ovaal 3289">
                        <a:extLst>
                          <a:ext uri="{FF2B5EF4-FFF2-40B4-BE49-F238E27FC236}">
                            <a16:creationId xmlns:a16="http://schemas.microsoft.com/office/drawing/2014/main" id="{52D34AC1-2394-5B7B-CC70-57B937DB1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1" name="Ovaal 3290">
                        <a:extLst>
                          <a:ext uri="{FF2B5EF4-FFF2-40B4-BE49-F238E27FC236}">
                            <a16:creationId xmlns:a16="http://schemas.microsoft.com/office/drawing/2014/main" id="{0B57D2A5-BC4A-4A86-F531-B885630B3C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92" name="Ovaal 3291">
                        <a:extLst>
                          <a:ext uri="{FF2B5EF4-FFF2-40B4-BE49-F238E27FC236}">
                            <a16:creationId xmlns:a16="http://schemas.microsoft.com/office/drawing/2014/main" id="{7F40864B-9A21-7DFC-9255-0EF15A4B0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82" name="Groep 3281">
                      <a:extLst>
                        <a:ext uri="{FF2B5EF4-FFF2-40B4-BE49-F238E27FC236}">
                          <a16:creationId xmlns:a16="http://schemas.microsoft.com/office/drawing/2014/main" id="{B1809468-26A5-E8F7-A262-7BBBD8C571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83" name="Ovaal 3282">
                        <a:extLst>
                          <a:ext uri="{FF2B5EF4-FFF2-40B4-BE49-F238E27FC236}">
                            <a16:creationId xmlns:a16="http://schemas.microsoft.com/office/drawing/2014/main" id="{C5CBCD04-9123-03A5-E39E-2F406253BB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4" name="Ovaal 3283">
                        <a:extLst>
                          <a:ext uri="{FF2B5EF4-FFF2-40B4-BE49-F238E27FC236}">
                            <a16:creationId xmlns:a16="http://schemas.microsoft.com/office/drawing/2014/main" id="{00269D45-936C-5CFC-E27B-B58090A67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5" name="Ovaal 3284">
                        <a:extLst>
                          <a:ext uri="{FF2B5EF4-FFF2-40B4-BE49-F238E27FC236}">
                            <a16:creationId xmlns:a16="http://schemas.microsoft.com/office/drawing/2014/main" id="{FE3D3E10-7BED-69F2-0E3E-13BA7F75CD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6" name="Ovaal 3285">
                        <a:extLst>
                          <a:ext uri="{FF2B5EF4-FFF2-40B4-BE49-F238E27FC236}">
                            <a16:creationId xmlns:a16="http://schemas.microsoft.com/office/drawing/2014/main" id="{52593581-49A5-888A-A184-F8C4A3D1FC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7" name="Ovaal 3286">
                        <a:extLst>
                          <a:ext uri="{FF2B5EF4-FFF2-40B4-BE49-F238E27FC236}">
                            <a16:creationId xmlns:a16="http://schemas.microsoft.com/office/drawing/2014/main" id="{D08FF2EB-95A5-0720-DE37-D24B0BAC9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6" name="Groep 3215">
                    <a:extLst>
                      <a:ext uri="{FF2B5EF4-FFF2-40B4-BE49-F238E27FC236}">
                        <a16:creationId xmlns:a16="http://schemas.microsoft.com/office/drawing/2014/main" id="{ECC75640-4548-2DCC-9A8D-96B6A05C55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69" name="Groep 3268">
                      <a:extLst>
                        <a:ext uri="{FF2B5EF4-FFF2-40B4-BE49-F238E27FC236}">
                          <a16:creationId xmlns:a16="http://schemas.microsoft.com/office/drawing/2014/main" id="{E2191EE7-C227-5940-70A4-D59FE31F8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76" name="Ovaal 3275">
                        <a:extLst>
                          <a:ext uri="{FF2B5EF4-FFF2-40B4-BE49-F238E27FC236}">
                            <a16:creationId xmlns:a16="http://schemas.microsoft.com/office/drawing/2014/main" id="{2802E0D8-396D-D894-1B4D-3D96AF1AC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7" name="Ovaal 3276">
                        <a:extLst>
                          <a:ext uri="{FF2B5EF4-FFF2-40B4-BE49-F238E27FC236}">
                            <a16:creationId xmlns:a16="http://schemas.microsoft.com/office/drawing/2014/main" id="{E330C5F2-8574-A688-F1C9-1E8B4B0F8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8" name="Ovaal 3277">
                        <a:extLst>
                          <a:ext uri="{FF2B5EF4-FFF2-40B4-BE49-F238E27FC236}">
                            <a16:creationId xmlns:a16="http://schemas.microsoft.com/office/drawing/2014/main" id="{A9603D5C-4AAC-499B-A140-614E3A6480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9" name="Ovaal 3278">
                        <a:extLst>
                          <a:ext uri="{FF2B5EF4-FFF2-40B4-BE49-F238E27FC236}">
                            <a16:creationId xmlns:a16="http://schemas.microsoft.com/office/drawing/2014/main" id="{32C41C10-9CB2-780D-5A17-FD22471A0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80" name="Ovaal 3279">
                        <a:extLst>
                          <a:ext uri="{FF2B5EF4-FFF2-40B4-BE49-F238E27FC236}">
                            <a16:creationId xmlns:a16="http://schemas.microsoft.com/office/drawing/2014/main" id="{B3BD8B4B-5C26-9CD7-A0E1-79A6B52693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70" name="Groep 3269">
                      <a:extLst>
                        <a:ext uri="{FF2B5EF4-FFF2-40B4-BE49-F238E27FC236}">
                          <a16:creationId xmlns:a16="http://schemas.microsoft.com/office/drawing/2014/main" id="{2BC3C896-2B21-2915-057D-BF29972697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71" name="Ovaal 3270">
                        <a:extLst>
                          <a:ext uri="{FF2B5EF4-FFF2-40B4-BE49-F238E27FC236}">
                            <a16:creationId xmlns:a16="http://schemas.microsoft.com/office/drawing/2014/main" id="{C217BDCB-2DE4-0A1B-F00D-9680DFC5A3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2" name="Ovaal 3271">
                        <a:extLst>
                          <a:ext uri="{FF2B5EF4-FFF2-40B4-BE49-F238E27FC236}">
                            <a16:creationId xmlns:a16="http://schemas.microsoft.com/office/drawing/2014/main" id="{EEB7387A-0E63-EE7A-B871-7D31FE1775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3" name="Ovaal 3272">
                        <a:extLst>
                          <a:ext uri="{FF2B5EF4-FFF2-40B4-BE49-F238E27FC236}">
                            <a16:creationId xmlns:a16="http://schemas.microsoft.com/office/drawing/2014/main" id="{80744E8E-FA24-9413-0DE4-CC23A422C6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4" name="Ovaal 3273">
                        <a:extLst>
                          <a:ext uri="{FF2B5EF4-FFF2-40B4-BE49-F238E27FC236}">
                            <a16:creationId xmlns:a16="http://schemas.microsoft.com/office/drawing/2014/main" id="{B0C93A92-9E3C-BE8C-F93C-D4894622DF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75" name="Ovaal 3274">
                        <a:extLst>
                          <a:ext uri="{FF2B5EF4-FFF2-40B4-BE49-F238E27FC236}">
                            <a16:creationId xmlns:a16="http://schemas.microsoft.com/office/drawing/2014/main" id="{5A51E53A-6819-585D-2261-51D610F215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7" name="Groep 3216">
                    <a:extLst>
                      <a:ext uri="{FF2B5EF4-FFF2-40B4-BE49-F238E27FC236}">
                        <a16:creationId xmlns:a16="http://schemas.microsoft.com/office/drawing/2014/main" id="{3954B6F5-A27B-A655-D070-7431BE5F657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3257" name="Groep 3256">
                      <a:extLst>
                        <a:ext uri="{FF2B5EF4-FFF2-40B4-BE49-F238E27FC236}">
                          <a16:creationId xmlns:a16="http://schemas.microsoft.com/office/drawing/2014/main" id="{553B0F0D-64A4-F9E2-FE48-5EDBF3BA1F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64" name="Ovaal 3263">
                        <a:extLst>
                          <a:ext uri="{FF2B5EF4-FFF2-40B4-BE49-F238E27FC236}">
                            <a16:creationId xmlns:a16="http://schemas.microsoft.com/office/drawing/2014/main" id="{84FC97A4-E771-BA12-C3BA-4DB3DE121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5" name="Ovaal 3264">
                        <a:extLst>
                          <a:ext uri="{FF2B5EF4-FFF2-40B4-BE49-F238E27FC236}">
                            <a16:creationId xmlns:a16="http://schemas.microsoft.com/office/drawing/2014/main" id="{C5EB4F31-251B-0033-A664-9A22BA0112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6" name="Ovaal 3265">
                        <a:extLst>
                          <a:ext uri="{FF2B5EF4-FFF2-40B4-BE49-F238E27FC236}">
                            <a16:creationId xmlns:a16="http://schemas.microsoft.com/office/drawing/2014/main" id="{E0C83699-76DF-78C6-7219-9B3064B69E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7" name="Ovaal 3266">
                        <a:extLst>
                          <a:ext uri="{FF2B5EF4-FFF2-40B4-BE49-F238E27FC236}">
                            <a16:creationId xmlns:a16="http://schemas.microsoft.com/office/drawing/2014/main" id="{FC762F16-113D-7EE4-9C97-DD8E1C0901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8" name="Ovaal 3267">
                        <a:extLst>
                          <a:ext uri="{FF2B5EF4-FFF2-40B4-BE49-F238E27FC236}">
                            <a16:creationId xmlns:a16="http://schemas.microsoft.com/office/drawing/2014/main" id="{C6BE7A3D-6524-E25A-E98C-A86A75F791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58" name="Groep 3257">
                      <a:extLst>
                        <a:ext uri="{FF2B5EF4-FFF2-40B4-BE49-F238E27FC236}">
                          <a16:creationId xmlns:a16="http://schemas.microsoft.com/office/drawing/2014/main" id="{DBAC9663-8226-7446-7636-39E3BC58EE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3259" name="Ovaal 3258">
                        <a:extLst>
                          <a:ext uri="{FF2B5EF4-FFF2-40B4-BE49-F238E27FC236}">
                            <a16:creationId xmlns:a16="http://schemas.microsoft.com/office/drawing/2014/main" id="{B35C2FF1-E964-C83B-A672-0B1FE2FBF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0" name="Ovaal 3259">
                        <a:extLst>
                          <a:ext uri="{FF2B5EF4-FFF2-40B4-BE49-F238E27FC236}">
                            <a16:creationId xmlns:a16="http://schemas.microsoft.com/office/drawing/2014/main" id="{AC62E831-215C-3014-92E4-4BBF2324DA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1" name="Ovaal 3260">
                        <a:extLst>
                          <a:ext uri="{FF2B5EF4-FFF2-40B4-BE49-F238E27FC236}">
                            <a16:creationId xmlns:a16="http://schemas.microsoft.com/office/drawing/2014/main" id="{CFC2AF0E-AC0A-45AC-0440-68BC1A77D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2" name="Ovaal 3261">
                        <a:extLst>
                          <a:ext uri="{FF2B5EF4-FFF2-40B4-BE49-F238E27FC236}">
                            <a16:creationId xmlns:a16="http://schemas.microsoft.com/office/drawing/2014/main" id="{91CB8D2B-22FE-BBE1-3AC6-7DDA09B98B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63" name="Ovaal 3262">
                        <a:extLst>
                          <a:ext uri="{FF2B5EF4-FFF2-40B4-BE49-F238E27FC236}">
                            <a16:creationId xmlns:a16="http://schemas.microsoft.com/office/drawing/2014/main" id="{54A9F022-8171-15B2-BDB0-BE587CBC89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8" name="Groep 3217">
                    <a:extLst>
                      <a:ext uri="{FF2B5EF4-FFF2-40B4-BE49-F238E27FC236}">
                        <a16:creationId xmlns:a16="http://schemas.microsoft.com/office/drawing/2014/main" id="{DB60E5E2-C411-2EC5-80E8-C2B3661A76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45" name="Groep 3244">
                      <a:extLst>
                        <a:ext uri="{FF2B5EF4-FFF2-40B4-BE49-F238E27FC236}">
                          <a16:creationId xmlns:a16="http://schemas.microsoft.com/office/drawing/2014/main" id="{A21E1987-7FAE-8ACF-1476-AF1F351FAC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52" name="Ovaal 3251">
                        <a:extLst>
                          <a:ext uri="{FF2B5EF4-FFF2-40B4-BE49-F238E27FC236}">
                            <a16:creationId xmlns:a16="http://schemas.microsoft.com/office/drawing/2014/main" id="{15647DC7-217C-838E-032E-FF6AF486D1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3" name="Ovaal 3252">
                        <a:extLst>
                          <a:ext uri="{FF2B5EF4-FFF2-40B4-BE49-F238E27FC236}">
                            <a16:creationId xmlns:a16="http://schemas.microsoft.com/office/drawing/2014/main" id="{1D919C12-28B6-3140-C4A8-54E8F5B29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4" name="Ovaal 3253">
                        <a:extLst>
                          <a:ext uri="{FF2B5EF4-FFF2-40B4-BE49-F238E27FC236}">
                            <a16:creationId xmlns:a16="http://schemas.microsoft.com/office/drawing/2014/main" id="{B2FF198F-CCFB-D1FE-9F42-9938FB8A2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5" name="Ovaal 3254">
                        <a:extLst>
                          <a:ext uri="{FF2B5EF4-FFF2-40B4-BE49-F238E27FC236}">
                            <a16:creationId xmlns:a16="http://schemas.microsoft.com/office/drawing/2014/main" id="{20020998-4456-06F7-056B-CDB2910ACA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6" name="Ovaal 3255">
                        <a:extLst>
                          <a:ext uri="{FF2B5EF4-FFF2-40B4-BE49-F238E27FC236}">
                            <a16:creationId xmlns:a16="http://schemas.microsoft.com/office/drawing/2014/main" id="{EDC3622A-CF75-C46B-7A47-3FAFB30A5B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46" name="Groep 3245">
                      <a:extLst>
                        <a:ext uri="{FF2B5EF4-FFF2-40B4-BE49-F238E27FC236}">
                          <a16:creationId xmlns:a16="http://schemas.microsoft.com/office/drawing/2014/main" id="{809F7C41-8682-D864-1CFD-B977E08E34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47" name="Ovaal 3246">
                        <a:extLst>
                          <a:ext uri="{FF2B5EF4-FFF2-40B4-BE49-F238E27FC236}">
                            <a16:creationId xmlns:a16="http://schemas.microsoft.com/office/drawing/2014/main" id="{2B3F8F76-C08B-811D-338B-E87CCBEFC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8" name="Ovaal 3247">
                        <a:extLst>
                          <a:ext uri="{FF2B5EF4-FFF2-40B4-BE49-F238E27FC236}">
                            <a16:creationId xmlns:a16="http://schemas.microsoft.com/office/drawing/2014/main" id="{058F5964-86BB-CEEF-540B-8E7684DA8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9" name="Ovaal 3248">
                        <a:extLst>
                          <a:ext uri="{FF2B5EF4-FFF2-40B4-BE49-F238E27FC236}">
                            <a16:creationId xmlns:a16="http://schemas.microsoft.com/office/drawing/2014/main" id="{49A134B5-0A0B-3CC0-6CD1-108971855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0" name="Ovaal 3249">
                        <a:extLst>
                          <a:ext uri="{FF2B5EF4-FFF2-40B4-BE49-F238E27FC236}">
                            <a16:creationId xmlns:a16="http://schemas.microsoft.com/office/drawing/2014/main" id="{6C6A569E-E1DB-A67A-BA97-F26FEBD765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51" name="Ovaal 3250">
                        <a:extLst>
                          <a:ext uri="{FF2B5EF4-FFF2-40B4-BE49-F238E27FC236}">
                            <a16:creationId xmlns:a16="http://schemas.microsoft.com/office/drawing/2014/main" id="{50A215D2-F991-DA21-B4A2-B2265FE15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19" name="Groep 3218">
                    <a:extLst>
                      <a:ext uri="{FF2B5EF4-FFF2-40B4-BE49-F238E27FC236}">
                        <a16:creationId xmlns:a16="http://schemas.microsoft.com/office/drawing/2014/main" id="{52EC7654-315B-3C64-7CB3-FF3C9607C5E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33" name="Groep 3232">
                      <a:extLst>
                        <a:ext uri="{FF2B5EF4-FFF2-40B4-BE49-F238E27FC236}">
                          <a16:creationId xmlns:a16="http://schemas.microsoft.com/office/drawing/2014/main" id="{351568C3-DC92-A69D-B765-DD10580851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40" name="Ovaal 3239">
                        <a:extLst>
                          <a:ext uri="{FF2B5EF4-FFF2-40B4-BE49-F238E27FC236}">
                            <a16:creationId xmlns:a16="http://schemas.microsoft.com/office/drawing/2014/main" id="{0853751E-AD8B-EFDC-4FDA-616E1FA24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1" name="Ovaal 3240">
                        <a:extLst>
                          <a:ext uri="{FF2B5EF4-FFF2-40B4-BE49-F238E27FC236}">
                            <a16:creationId xmlns:a16="http://schemas.microsoft.com/office/drawing/2014/main" id="{BDF8A631-3373-EE4B-213A-ADDF14EEC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2" name="Ovaal 3241">
                        <a:extLst>
                          <a:ext uri="{FF2B5EF4-FFF2-40B4-BE49-F238E27FC236}">
                            <a16:creationId xmlns:a16="http://schemas.microsoft.com/office/drawing/2014/main" id="{5E18B73D-F70B-CCDA-3521-01769E75B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3" name="Ovaal 3242">
                        <a:extLst>
                          <a:ext uri="{FF2B5EF4-FFF2-40B4-BE49-F238E27FC236}">
                            <a16:creationId xmlns:a16="http://schemas.microsoft.com/office/drawing/2014/main" id="{2CE87980-39A8-4525-05C7-A4830341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44" name="Ovaal 3243">
                        <a:extLst>
                          <a:ext uri="{FF2B5EF4-FFF2-40B4-BE49-F238E27FC236}">
                            <a16:creationId xmlns:a16="http://schemas.microsoft.com/office/drawing/2014/main" id="{F1077A61-08E7-440E-37ED-C66599853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34" name="Groep 3233">
                      <a:extLst>
                        <a:ext uri="{FF2B5EF4-FFF2-40B4-BE49-F238E27FC236}">
                          <a16:creationId xmlns:a16="http://schemas.microsoft.com/office/drawing/2014/main" id="{27749CDB-3E87-E65E-1EDB-BA7E90077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35" name="Ovaal 3234">
                        <a:extLst>
                          <a:ext uri="{FF2B5EF4-FFF2-40B4-BE49-F238E27FC236}">
                            <a16:creationId xmlns:a16="http://schemas.microsoft.com/office/drawing/2014/main" id="{5EE1A6C6-DE4C-67EB-C724-DB979321E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6" name="Ovaal 3235">
                        <a:extLst>
                          <a:ext uri="{FF2B5EF4-FFF2-40B4-BE49-F238E27FC236}">
                            <a16:creationId xmlns:a16="http://schemas.microsoft.com/office/drawing/2014/main" id="{799C7C3E-7B32-A13A-9D24-BE190A56A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7" name="Ovaal 3236">
                        <a:extLst>
                          <a:ext uri="{FF2B5EF4-FFF2-40B4-BE49-F238E27FC236}">
                            <a16:creationId xmlns:a16="http://schemas.microsoft.com/office/drawing/2014/main" id="{A0B5C5F7-5BF4-DB84-3D77-1DEB34951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8" name="Ovaal 3237">
                        <a:extLst>
                          <a:ext uri="{FF2B5EF4-FFF2-40B4-BE49-F238E27FC236}">
                            <a16:creationId xmlns:a16="http://schemas.microsoft.com/office/drawing/2014/main" id="{BB14AB4E-C59A-9AB9-7BB4-620B5012C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9" name="Ovaal 3238">
                        <a:extLst>
                          <a:ext uri="{FF2B5EF4-FFF2-40B4-BE49-F238E27FC236}">
                            <a16:creationId xmlns:a16="http://schemas.microsoft.com/office/drawing/2014/main" id="{2D594BDC-479A-5201-7BBA-1B0C6AFE96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220" name="Groep 3219">
                    <a:extLst>
                      <a:ext uri="{FF2B5EF4-FFF2-40B4-BE49-F238E27FC236}">
                        <a16:creationId xmlns:a16="http://schemas.microsoft.com/office/drawing/2014/main" id="{C3364D1F-045B-D179-4901-893D0A9DF25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21" name="Groep 3220">
                      <a:extLst>
                        <a:ext uri="{FF2B5EF4-FFF2-40B4-BE49-F238E27FC236}">
                          <a16:creationId xmlns:a16="http://schemas.microsoft.com/office/drawing/2014/main" id="{E63F77BC-0110-76E5-965D-12E0A1A570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28" name="Ovaal 3227">
                        <a:extLst>
                          <a:ext uri="{FF2B5EF4-FFF2-40B4-BE49-F238E27FC236}">
                            <a16:creationId xmlns:a16="http://schemas.microsoft.com/office/drawing/2014/main" id="{678122DA-6B29-C78C-69B1-AC5217921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9" name="Ovaal 3228">
                        <a:extLst>
                          <a:ext uri="{FF2B5EF4-FFF2-40B4-BE49-F238E27FC236}">
                            <a16:creationId xmlns:a16="http://schemas.microsoft.com/office/drawing/2014/main" id="{B937A255-EE1A-6795-9C88-490AA4DD94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0" name="Ovaal 3229">
                        <a:extLst>
                          <a:ext uri="{FF2B5EF4-FFF2-40B4-BE49-F238E27FC236}">
                            <a16:creationId xmlns:a16="http://schemas.microsoft.com/office/drawing/2014/main" id="{68B12DAE-6660-061A-6488-4EDFF497F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1" name="Ovaal 3230">
                        <a:extLst>
                          <a:ext uri="{FF2B5EF4-FFF2-40B4-BE49-F238E27FC236}">
                            <a16:creationId xmlns:a16="http://schemas.microsoft.com/office/drawing/2014/main" id="{9A36FB28-0524-3E43-49F1-A865E026FB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32" name="Ovaal 3231">
                        <a:extLst>
                          <a:ext uri="{FF2B5EF4-FFF2-40B4-BE49-F238E27FC236}">
                            <a16:creationId xmlns:a16="http://schemas.microsoft.com/office/drawing/2014/main" id="{C74FFDA1-254C-7AD9-651C-CB56D548B5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22" name="Groep 3221">
                      <a:extLst>
                        <a:ext uri="{FF2B5EF4-FFF2-40B4-BE49-F238E27FC236}">
                          <a16:creationId xmlns:a16="http://schemas.microsoft.com/office/drawing/2014/main" id="{C4717DBA-4F01-6B0C-AF0D-AE67EA8D35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23" name="Ovaal 3222">
                        <a:extLst>
                          <a:ext uri="{FF2B5EF4-FFF2-40B4-BE49-F238E27FC236}">
                            <a16:creationId xmlns:a16="http://schemas.microsoft.com/office/drawing/2014/main" id="{0C8318CE-A4BC-389C-8AF9-BF47D72A03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4" name="Ovaal 3223">
                        <a:extLst>
                          <a:ext uri="{FF2B5EF4-FFF2-40B4-BE49-F238E27FC236}">
                            <a16:creationId xmlns:a16="http://schemas.microsoft.com/office/drawing/2014/main" id="{321068A4-138D-73E7-20CF-92965E9C45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5" name="Ovaal 3224">
                        <a:extLst>
                          <a:ext uri="{FF2B5EF4-FFF2-40B4-BE49-F238E27FC236}">
                            <a16:creationId xmlns:a16="http://schemas.microsoft.com/office/drawing/2014/main" id="{D5DE05BF-C09F-6A95-ED18-CFE8918A6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6" name="Ovaal 3225">
                        <a:extLst>
                          <a:ext uri="{FF2B5EF4-FFF2-40B4-BE49-F238E27FC236}">
                            <a16:creationId xmlns:a16="http://schemas.microsoft.com/office/drawing/2014/main" id="{0983B119-08F7-4E5C-410D-438D7AE228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27" name="Ovaal 3226">
                        <a:extLst>
                          <a:ext uri="{FF2B5EF4-FFF2-40B4-BE49-F238E27FC236}">
                            <a16:creationId xmlns:a16="http://schemas.microsoft.com/office/drawing/2014/main" id="{1617C724-B6A1-2F0B-8193-0C3C9CED28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" name="Groep 6">
                  <a:extLst>
                    <a:ext uri="{FF2B5EF4-FFF2-40B4-BE49-F238E27FC236}">
                      <a16:creationId xmlns:a16="http://schemas.microsoft.com/office/drawing/2014/main" id="{92A72992-B8DC-2A34-D84E-69F76ECCBE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109" name="Groep 3108">
                    <a:extLst>
                      <a:ext uri="{FF2B5EF4-FFF2-40B4-BE49-F238E27FC236}">
                        <a16:creationId xmlns:a16="http://schemas.microsoft.com/office/drawing/2014/main" id="{19E9C6F7-22D4-C705-E7DA-3EE750F1DB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201" name="Groep 3200">
                      <a:extLst>
                        <a:ext uri="{FF2B5EF4-FFF2-40B4-BE49-F238E27FC236}">
                          <a16:creationId xmlns:a16="http://schemas.microsoft.com/office/drawing/2014/main" id="{F7431296-0754-D393-A4EC-E6123F4A7F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08" name="Ovaal 3207">
                        <a:extLst>
                          <a:ext uri="{FF2B5EF4-FFF2-40B4-BE49-F238E27FC236}">
                            <a16:creationId xmlns:a16="http://schemas.microsoft.com/office/drawing/2014/main" id="{18AD3B79-16CA-32CB-79BE-1DA5075B9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9" name="Ovaal 3208">
                        <a:extLst>
                          <a:ext uri="{FF2B5EF4-FFF2-40B4-BE49-F238E27FC236}">
                            <a16:creationId xmlns:a16="http://schemas.microsoft.com/office/drawing/2014/main" id="{39833E30-37FE-A626-2EB9-F453E9CF4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0" name="Ovaal 3209">
                        <a:extLst>
                          <a:ext uri="{FF2B5EF4-FFF2-40B4-BE49-F238E27FC236}">
                            <a16:creationId xmlns:a16="http://schemas.microsoft.com/office/drawing/2014/main" id="{D3530F3C-84B9-31DF-DF1C-3D8B97658F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1" name="Ovaal 3210">
                        <a:extLst>
                          <a:ext uri="{FF2B5EF4-FFF2-40B4-BE49-F238E27FC236}">
                            <a16:creationId xmlns:a16="http://schemas.microsoft.com/office/drawing/2014/main" id="{F8B84E54-3A62-A217-10DD-84EF102770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12" name="Ovaal 3211">
                        <a:extLst>
                          <a:ext uri="{FF2B5EF4-FFF2-40B4-BE49-F238E27FC236}">
                            <a16:creationId xmlns:a16="http://schemas.microsoft.com/office/drawing/2014/main" id="{2E26DAA5-8243-4776-3459-26C02CDBB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202" name="Groep 3201">
                      <a:extLst>
                        <a:ext uri="{FF2B5EF4-FFF2-40B4-BE49-F238E27FC236}">
                          <a16:creationId xmlns:a16="http://schemas.microsoft.com/office/drawing/2014/main" id="{6F8805BB-5A19-1601-25F5-0E90839AEF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203" name="Ovaal 3202">
                        <a:extLst>
                          <a:ext uri="{FF2B5EF4-FFF2-40B4-BE49-F238E27FC236}">
                            <a16:creationId xmlns:a16="http://schemas.microsoft.com/office/drawing/2014/main" id="{48BA72E8-1B26-1066-25F3-AA6DBE8AF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4" name="Ovaal 3203">
                        <a:extLst>
                          <a:ext uri="{FF2B5EF4-FFF2-40B4-BE49-F238E27FC236}">
                            <a16:creationId xmlns:a16="http://schemas.microsoft.com/office/drawing/2014/main" id="{813E4B39-4CF9-9D5C-DBD3-F7D8CB8B7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5" name="Ovaal 3204">
                        <a:extLst>
                          <a:ext uri="{FF2B5EF4-FFF2-40B4-BE49-F238E27FC236}">
                            <a16:creationId xmlns:a16="http://schemas.microsoft.com/office/drawing/2014/main" id="{3AC59E00-EA4C-E2D3-E6E1-2888CB897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6" name="Ovaal 3205">
                        <a:extLst>
                          <a:ext uri="{FF2B5EF4-FFF2-40B4-BE49-F238E27FC236}">
                            <a16:creationId xmlns:a16="http://schemas.microsoft.com/office/drawing/2014/main" id="{0259A431-8A71-D94A-ABB2-F5D9851C5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7" name="Ovaal 3206">
                        <a:extLst>
                          <a:ext uri="{FF2B5EF4-FFF2-40B4-BE49-F238E27FC236}">
                            <a16:creationId xmlns:a16="http://schemas.microsoft.com/office/drawing/2014/main" id="{A8F4357A-5F44-71A3-69F9-BE2A1F8BD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0" name="Groep 3109">
                    <a:extLst>
                      <a:ext uri="{FF2B5EF4-FFF2-40B4-BE49-F238E27FC236}">
                        <a16:creationId xmlns:a16="http://schemas.microsoft.com/office/drawing/2014/main" id="{B6D335BF-D932-816B-E035-3A902854FE4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89" name="Groep 3188">
                      <a:extLst>
                        <a:ext uri="{FF2B5EF4-FFF2-40B4-BE49-F238E27FC236}">
                          <a16:creationId xmlns:a16="http://schemas.microsoft.com/office/drawing/2014/main" id="{DF414FAF-A2DD-9845-0E24-D4958A62C6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96" name="Ovaal 3195">
                        <a:extLst>
                          <a:ext uri="{FF2B5EF4-FFF2-40B4-BE49-F238E27FC236}">
                            <a16:creationId xmlns:a16="http://schemas.microsoft.com/office/drawing/2014/main" id="{95B2DCA6-6400-C723-F48B-FEBEDFA0A8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7" name="Ovaal 3196">
                        <a:extLst>
                          <a:ext uri="{FF2B5EF4-FFF2-40B4-BE49-F238E27FC236}">
                            <a16:creationId xmlns:a16="http://schemas.microsoft.com/office/drawing/2014/main" id="{343F580F-94DD-486C-721E-745F0A2195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8" name="Ovaal 3197">
                        <a:extLst>
                          <a:ext uri="{FF2B5EF4-FFF2-40B4-BE49-F238E27FC236}">
                            <a16:creationId xmlns:a16="http://schemas.microsoft.com/office/drawing/2014/main" id="{442455E8-8634-2FE3-5826-7B63DA8115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9" name="Ovaal 3198">
                        <a:extLst>
                          <a:ext uri="{FF2B5EF4-FFF2-40B4-BE49-F238E27FC236}">
                            <a16:creationId xmlns:a16="http://schemas.microsoft.com/office/drawing/2014/main" id="{90C12551-5C9C-E4A0-EFC4-DEBA8A4E3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200" name="Ovaal 3199">
                        <a:extLst>
                          <a:ext uri="{FF2B5EF4-FFF2-40B4-BE49-F238E27FC236}">
                            <a16:creationId xmlns:a16="http://schemas.microsoft.com/office/drawing/2014/main" id="{1A973D55-5D8D-4309-E90C-C39E03F71A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90" name="Groep 3189">
                      <a:extLst>
                        <a:ext uri="{FF2B5EF4-FFF2-40B4-BE49-F238E27FC236}">
                          <a16:creationId xmlns:a16="http://schemas.microsoft.com/office/drawing/2014/main" id="{5C6BCA5A-3C45-8858-207C-7FC48235A7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91" name="Ovaal 3190">
                        <a:extLst>
                          <a:ext uri="{FF2B5EF4-FFF2-40B4-BE49-F238E27FC236}">
                            <a16:creationId xmlns:a16="http://schemas.microsoft.com/office/drawing/2014/main" id="{6B8A1277-0D54-7A0F-6B02-DF59DBC9F8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2" name="Ovaal 3191">
                        <a:extLst>
                          <a:ext uri="{FF2B5EF4-FFF2-40B4-BE49-F238E27FC236}">
                            <a16:creationId xmlns:a16="http://schemas.microsoft.com/office/drawing/2014/main" id="{F0D743AB-5628-A84A-754D-0324DDE0D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3" name="Ovaal 3192">
                        <a:extLst>
                          <a:ext uri="{FF2B5EF4-FFF2-40B4-BE49-F238E27FC236}">
                            <a16:creationId xmlns:a16="http://schemas.microsoft.com/office/drawing/2014/main" id="{EF4FCDE9-F440-C074-9492-1674A30B96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4" name="Ovaal 3193">
                        <a:extLst>
                          <a:ext uri="{FF2B5EF4-FFF2-40B4-BE49-F238E27FC236}">
                            <a16:creationId xmlns:a16="http://schemas.microsoft.com/office/drawing/2014/main" id="{C5820C49-1D22-5ADF-E50E-E36D0E56C2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95" name="Ovaal 3194">
                        <a:extLst>
                          <a:ext uri="{FF2B5EF4-FFF2-40B4-BE49-F238E27FC236}">
                            <a16:creationId xmlns:a16="http://schemas.microsoft.com/office/drawing/2014/main" id="{9CCE0A57-860F-0A77-63E8-B66050D57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1" name="Groep 3110">
                    <a:extLst>
                      <a:ext uri="{FF2B5EF4-FFF2-40B4-BE49-F238E27FC236}">
                        <a16:creationId xmlns:a16="http://schemas.microsoft.com/office/drawing/2014/main" id="{3175D0BB-9BCC-238B-35A4-0726658A74C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77" name="Groep 3176">
                      <a:extLst>
                        <a:ext uri="{FF2B5EF4-FFF2-40B4-BE49-F238E27FC236}">
                          <a16:creationId xmlns:a16="http://schemas.microsoft.com/office/drawing/2014/main" id="{6EF852F2-8AD3-CBE9-01FD-7ABE8A4909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84" name="Ovaal 3183">
                        <a:extLst>
                          <a:ext uri="{FF2B5EF4-FFF2-40B4-BE49-F238E27FC236}">
                            <a16:creationId xmlns:a16="http://schemas.microsoft.com/office/drawing/2014/main" id="{2D3907A4-ECE7-2851-161C-5DA1E2D06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5" name="Ovaal 3184">
                        <a:extLst>
                          <a:ext uri="{FF2B5EF4-FFF2-40B4-BE49-F238E27FC236}">
                            <a16:creationId xmlns:a16="http://schemas.microsoft.com/office/drawing/2014/main" id="{3352F608-A9AB-6195-42F1-66B8612F54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6" name="Ovaal 3185">
                        <a:extLst>
                          <a:ext uri="{FF2B5EF4-FFF2-40B4-BE49-F238E27FC236}">
                            <a16:creationId xmlns:a16="http://schemas.microsoft.com/office/drawing/2014/main" id="{6548059B-F6BC-3CD8-C6E7-C2B0E05A8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7" name="Ovaal 3186">
                        <a:extLst>
                          <a:ext uri="{FF2B5EF4-FFF2-40B4-BE49-F238E27FC236}">
                            <a16:creationId xmlns:a16="http://schemas.microsoft.com/office/drawing/2014/main" id="{9E75B7B4-CE3C-C171-3CC7-359B959AD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8" name="Ovaal 3187">
                        <a:extLst>
                          <a:ext uri="{FF2B5EF4-FFF2-40B4-BE49-F238E27FC236}">
                            <a16:creationId xmlns:a16="http://schemas.microsoft.com/office/drawing/2014/main" id="{01970730-216E-0082-B3DF-3892629FE1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78" name="Groep 3177">
                      <a:extLst>
                        <a:ext uri="{FF2B5EF4-FFF2-40B4-BE49-F238E27FC236}">
                          <a16:creationId xmlns:a16="http://schemas.microsoft.com/office/drawing/2014/main" id="{5396D4F8-592C-0775-7F5D-5A9F61B618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79" name="Ovaal 3178">
                        <a:extLst>
                          <a:ext uri="{FF2B5EF4-FFF2-40B4-BE49-F238E27FC236}">
                            <a16:creationId xmlns:a16="http://schemas.microsoft.com/office/drawing/2014/main" id="{CA5459DF-DEE7-F2FA-F737-DC340712E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0" name="Ovaal 3179">
                        <a:extLst>
                          <a:ext uri="{FF2B5EF4-FFF2-40B4-BE49-F238E27FC236}">
                            <a16:creationId xmlns:a16="http://schemas.microsoft.com/office/drawing/2014/main" id="{734B8FAD-5976-6325-F8C8-847F7BB22F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1" name="Ovaal 3180">
                        <a:extLst>
                          <a:ext uri="{FF2B5EF4-FFF2-40B4-BE49-F238E27FC236}">
                            <a16:creationId xmlns:a16="http://schemas.microsoft.com/office/drawing/2014/main" id="{FDD033FD-37B7-0014-C099-BE60DE3779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2" name="Ovaal 3181">
                        <a:extLst>
                          <a:ext uri="{FF2B5EF4-FFF2-40B4-BE49-F238E27FC236}">
                            <a16:creationId xmlns:a16="http://schemas.microsoft.com/office/drawing/2014/main" id="{9AD4FAD0-25B7-8238-F2E1-C167880D0B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83" name="Ovaal 3182">
                        <a:extLst>
                          <a:ext uri="{FF2B5EF4-FFF2-40B4-BE49-F238E27FC236}">
                            <a16:creationId xmlns:a16="http://schemas.microsoft.com/office/drawing/2014/main" id="{1EE44962-31A7-AD1E-8D9C-563B3AE31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2" name="Groep 3111">
                    <a:extLst>
                      <a:ext uri="{FF2B5EF4-FFF2-40B4-BE49-F238E27FC236}">
                        <a16:creationId xmlns:a16="http://schemas.microsoft.com/office/drawing/2014/main" id="{AA9E916A-A1B8-2309-880A-241F1582A1B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65" name="Groep 3164">
                      <a:extLst>
                        <a:ext uri="{FF2B5EF4-FFF2-40B4-BE49-F238E27FC236}">
                          <a16:creationId xmlns:a16="http://schemas.microsoft.com/office/drawing/2014/main" id="{5CA9D60B-70B7-56F3-B8FD-F58F709171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72" name="Ovaal 3171">
                        <a:extLst>
                          <a:ext uri="{FF2B5EF4-FFF2-40B4-BE49-F238E27FC236}">
                            <a16:creationId xmlns:a16="http://schemas.microsoft.com/office/drawing/2014/main" id="{44EE4BD1-9BC0-1E1E-4A5D-A84E2F879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3" name="Ovaal 3172">
                        <a:extLst>
                          <a:ext uri="{FF2B5EF4-FFF2-40B4-BE49-F238E27FC236}">
                            <a16:creationId xmlns:a16="http://schemas.microsoft.com/office/drawing/2014/main" id="{C14D0175-8C4F-4C35-5A8F-10745211B6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4" name="Ovaal 3173">
                        <a:extLst>
                          <a:ext uri="{FF2B5EF4-FFF2-40B4-BE49-F238E27FC236}">
                            <a16:creationId xmlns:a16="http://schemas.microsoft.com/office/drawing/2014/main" id="{5FE14959-E7F9-7B24-7BB8-F425EB661D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5" name="Ovaal 3174">
                        <a:extLst>
                          <a:ext uri="{FF2B5EF4-FFF2-40B4-BE49-F238E27FC236}">
                            <a16:creationId xmlns:a16="http://schemas.microsoft.com/office/drawing/2014/main" id="{610D4CD0-E7AA-BAFE-F6BC-17DF4C21D0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6" name="Ovaal 3175">
                        <a:extLst>
                          <a:ext uri="{FF2B5EF4-FFF2-40B4-BE49-F238E27FC236}">
                            <a16:creationId xmlns:a16="http://schemas.microsoft.com/office/drawing/2014/main" id="{490AA9E8-A02E-DB32-BC24-43849B7F7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66" name="Groep 3165">
                      <a:extLst>
                        <a:ext uri="{FF2B5EF4-FFF2-40B4-BE49-F238E27FC236}">
                          <a16:creationId xmlns:a16="http://schemas.microsoft.com/office/drawing/2014/main" id="{3AA2B13D-5C95-1AA4-C159-F3E3E2AFAB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67" name="Ovaal 3166">
                        <a:extLst>
                          <a:ext uri="{FF2B5EF4-FFF2-40B4-BE49-F238E27FC236}">
                            <a16:creationId xmlns:a16="http://schemas.microsoft.com/office/drawing/2014/main" id="{313E2B76-E397-C2CD-ED87-7710407D2D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8" name="Ovaal 3167">
                        <a:extLst>
                          <a:ext uri="{FF2B5EF4-FFF2-40B4-BE49-F238E27FC236}">
                            <a16:creationId xmlns:a16="http://schemas.microsoft.com/office/drawing/2014/main" id="{AC54BCED-191E-6632-365D-5E5D4BDEC0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9" name="Ovaal 3168">
                        <a:extLst>
                          <a:ext uri="{FF2B5EF4-FFF2-40B4-BE49-F238E27FC236}">
                            <a16:creationId xmlns:a16="http://schemas.microsoft.com/office/drawing/2014/main" id="{FDA1D8C4-D345-AACB-5BAB-147517E7F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0" name="Ovaal 3169">
                        <a:extLst>
                          <a:ext uri="{FF2B5EF4-FFF2-40B4-BE49-F238E27FC236}">
                            <a16:creationId xmlns:a16="http://schemas.microsoft.com/office/drawing/2014/main" id="{A7E8A766-F515-CFB9-068B-BB9DCE27E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71" name="Ovaal 3170">
                        <a:extLst>
                          <a:ext uri="{FF2B5EF4-FFF2-40B4-BE49-F238E27FC236}">
                            <a16:creationId xmlns:a16="http://schemas.microsoft.com/office/drawing/2014/main" id="{B814E32F-4D97-902D-5605-65A4D658CB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3" name="Groep 3112">
                    <a:extLst>
                      <a:ext uri="{FF2B5EF4-FFF2-40B4-BE49-F238E27FC236}">
                        <a16:creationId xmlns:a16="http://schemas.microsoft.com/office/drawing/2014/main" id="{ACC4CF08-8911-1A43-5FC9-E339113F46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53" name="Groep 3152">
                      <a:extLst>
                        <a:ext uri="{FF2B5EF4-FFF2-40B4-BE49-F238E27FC236}">
                          <a16:creationId xmlns:a16="http://schemas.microsoft.com/office/drawing/2014/main" id="{11C7F2DC-DE8C-5417-F421-EF6D45539C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60" name="Ovaal 3159">
                        <a:extLst>
                          <a:ext uri="{FF2B5EF4-FFF2-40B4-BE49-F238E27FC236}">
                            <a16:creationId xmlns:a16="http://schemas.microsoft.com/office/drawing/2014/main" id="{0E55AC37-4C3A-FDFC-E3B1-0504929065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1" name="Ovaal 3160">
                        <a:extLst>
                          <a:ext uri="{FF2B5EF4-FFF2-40B4-BE49-F238E27FC236}">
                            <a16:creationId xmlns:a16="http://schemas.microsoft.com/office/drawing/2014/main" id="{A31957F4-9822-6778-7815-4C4B2A2118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2" name="Ovaal 3161">
                        <a:extLst>
                          <a:ext uri="{FF2B5EF4-FFF2-40B4-BE49-F238E27FC236}">
                            <a16:creationId xmlns:a16="http://schemas.microsoft.com/office/drawing/2014/main" id="{8EE48C22-4335-CD25-28F0-290063773A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3" name="Ovaal 3162">
                        <a:extLst>
                          <a:ext uri="{FF2B5EF4-FFF2-40B4-BE49-F238E27FC236}">
                            <a16:creationId xmlns:a16="http://schemas.microsoft.com/office/drawing/2014/main" id="{132B23B4-23B5-E851-0BE4-1C91EDBBA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64" name="Ovaal 3163">
                        <a:extLst>
                          <a:ext uri="{FF2B5EF4-FFF2-40B4-BE49-F238E27FC236}">
                            <a16:creationId xmlns:a16="http://schemas.microsoft.com/office/drawing/2014/main" id="{6778838D-47EE-04FE-CAE9-F9B6D4D353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54" name="Groep 3153">
                      <a:extLst>
                        <a:ext uri="{FF2B5EF4-FFF2-40B4-BE49-F238E27FC236}">
                          <a16:creationId xmlns:a16="http://schemas.microsoft.com/office/drawing/2014/main" id="{E45E2EA0-4A43-3A14-4741-7DDA5C03E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55" name="Ovaal 3154">
                        <a:extLst>
                          <a:ext uri="{FF2B5EF4-FFF2-40B4-BE49-F238E27FC236}">
                            <a16:creationId xmlns:a16="http://schemas.microsoft.com/office/drawing/2014/main" id="{8C88B849-713B-72F4-5681-9C7AD8B61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6" name="Ovaal 3155">
                        <a:extLst>
                          <a:ext uri="{FF2B5EF4-FFF2-40B4-BE49-F238E27FC236}">
                            <a16:creationId xmlns:a16="http://schemas.microsoft.com/office/drawing/2014/main" id="{894FE634-244C-721C-2390-B9AEF48BD5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7" name="Ovaal 3156">
                        <a:extLst>
                          <a:ext uri="{FF2B5EF4-FFF2-40B4-BE49-F238E27FC236}">
                            <a16:creationId xmlns:a16="http://schemas.microsoft.com/office/drawing/2014/main" id="{DF3E7E90-3A87-D7ED-2BB0-BA0C9C8A8C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8" name="Ovaal 3157">
                        <a:extLst>
                          <a:ext uri="{FF2B5EF4-FFF2-40B4-BE49-F238E27FC236}">
                            <a16:creationId xmlns:a16="http://schemas.microsoft.com/office/drawing/2014/main" id="{F42A9BB3-5B17-C91A-A5AF-A23EFB2F2F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9" name="Ovaal 3158">
                        <a:extLst>
                          <a:ext uri="{FF2B5EF4-FFF2-40B4-BE49-F238E27FC236}">
                            <a16:creationId xmlns:a16="http://schemas.microsoft.com/office/drawing/2014/main" id="{6C811980-A081-8CC3-1C75-42E99275CC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4" name="Groep 3113">
                    <a:extLst>
                      <a:ext uri="{FF2B5EF4-FFF2-40B4-BE49-F238E27FC236}">
                        <a16:creationId xmlns:a16="http://schemas.microsoft.com/office/drawing/2014/main" id="{91E86F5C-978E-0B77-D760-E002F3E4119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41" name="Groep 3140">
                      <a:extLst>
                        <a:ext uri="{FF2B5EF4-FFF2-40B4-BE49-F238E27FC236}">
                          <a16:creationId xmlns:a16="http://schemas.microsoft.com/office/drawing/2014/main" id="{31DF46D7-A111-B8D4-CCFC-773281D128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48" name="Ovaal 3147">
                        <a:extLst>
                          <a:ext uri="{FF2B5EF4-FFF2-40B4-BE49-F238E27FC236}">
                            <a16:creationId xmlns:a16="http://schemas.microsoft.com/office/drawing/2014/main" id="{089B520B-AA8E-1113-1C15-6D2CFC971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9" name="Ovaal 3148">
                        <a:extLst>
                          <a:ext uri="{FF2B5EF4-FFF2-40B4-BE49-F238E27FC236}">
                            <a16:creationId xmlns:a16="http://schemas.microsoft.com/office/drawing/2014/main" id="{992EED81-8E96-5482-4325-AC889B1F6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0" name="Ovaal 3149">
                        <a:extLst>
                          <a:ext uri="{FF2B5EF4-FFF2-40B4-BE49-F238E27FC236}">
                            <a16:creationId xmlns:a16="http://schemas.microsoft.com/office/drawing/2014/main" id="{B708A467-8F8A-15C5-1D09-705277EFC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1" name="Ovaal 3150">
                        <a:extLst>
                          <a:ext uri="{FF2B5EF4-FFF2-40B4-BE49-F238E27FC236}">
                            <a16:creationId xmlns:a16="http://schemas.microsoft.com/office/drawing/2014/main" id="{19B20CA6-F1C2-BD59-3369-B01099DCF4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52" name="Ovaal 3151">
                        <a:extLst>
                          <a:ext uri="{FF2B5EF4-FFF2-40B4-BE49-F238E27FC236}">
                            <a16:creationId xmlns:a16="http://schemas.microsoft.com/office/drawing/2014/main" id="{57DBFDBB-374F-34C7-A0F0-6EA830192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42" name="Groep 3141">
                      <a:extLst>
                        <a:ext uri="{FF2B5EF4-FFF2-40B4-BE49-F238E27FC236}">
                          <a16:creationId xmlns:a16="http://schemas.microsoft.com/office/drawing/2014/main" id="{7C5960F4-883F-00FE-DBFE-483E3A94F1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43" name="Ovaal 3142">
                        <a:extLst>
                          <a:ext uri="{FF2B5EF4-FFF2-40B4-BE49-F238E27FC236}">
                            <a16:creationId xmlns:a16="http://schemas.microsoft.com/office/drawing/2014/main" id="{7F30D510-10E6-31A2-2840-9A8B4AC40C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4" name="Ovaal 3143">
                        <a:extLst>
                          <a:ext uri="{FF2B5EF4-FFF2-40B4-BE49-F238E27FC236}">
                            <a16:creationId xmlns:a16="http://schemas.microsoft.com/office/drawing/2014/main" id="{ACE5003B-CA6E-217C-B8CC-E642A49F21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5" name="Ovaal 3144">
                        <a:extLst>
                          <a:ext uri="{FF2B5EF4-FFF2-40B4-BE49-F238E27FC236}">
                            <a16:creationId xmlns:a16="http://schemas.microsoft.com/office/drawing/2014/main" id="{1563848F-86C1-4251-1172-B9A0D578E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6" name="Ovaal 3145">
                        <a:extLst>
                          <a:ext uri="{FF2B5EF4-FFF2-40B4-BE49-F238E27FC236}">
                            <a16:creationId xmlns:a16="http://schemas.microsoft.com/office/drawing/2014/main" id="{8CAB46A4-173D-E4BD-DECB-DC450A789A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7" name="Ovaal 3146">
                        <a:extLst>
                          <a:ext uri="{FF2B5EF4-FFF2-40B4-BE49-F238E27FC236}">
                            <a16:creationId xmlns:a16="http://schemas.microsoft.com/office/drawing/2014/main" id="{095D2E51-03AC-C737-95CF-551899354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5" name="Groep 3114">
                    <a:extLst>
                      <a:ext uri="{FF2B5EF4-FFF2-40B4-BE49-F238E27FC236}">
                        <a16:creationId xmlns:a16="http://schemas.microsoft.com/office/drawing/2014/main" id="{0CE7A20B-1618-B565-4149-F05277374C5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29" name="Groep 3128">
                      <a:extLst>
                        <a:ext uri="{FF2B5EF4-FFF2-40B4-BE49-F238E27FC236}">
                          <a16:creationId xmlns:a16="http://schemas.microsoft.com/office/drawing/2014/main" id="{7BD83DDD-53DC-C949-B84C-36BE591710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36" name="Ovaal 3135">
                        <a:extLst>
                          <a:ext uri="{FF2B5EF4-FFF2-40B4-BE49-F238E27FC236}">
                            <a16:creationId xmlns:a16="http://schemas.microsoft.com/office/drawing/2014/main" id="{4B608F86-CBE2-44B6-ED72-288097816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7" name="Ovaal 3136">
                        <a:extLst>
                          <a:ext uri="{FF2B5EF4-FFF2-40B4-BE49-F238E27FC236}">
                            <a16:creationId xmlns:a16="http://schemas.microsoft.com/office/drawing/2014/main" id="{0E331EEC-91CD-C8F1-4067-367887FB9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8" name="Ovaal 3137">
                        <a:extLst>
                          <a:ext uri="{FF2B5EF4-FFF2-40B4-BE49-F238E27FC236}">
                            <a16:creationId xmlns:a16="http://schemas.microsoft.com/office/drawing/2014/main" id="{D7DCC9D8-C28B-F7D9-A628-2EC0A20306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9" name="Ovaal 3138">
                        <a:extLst>
                          <a:ext uri="{FF2B5EF4-FFF2-40B4-BE49-F238E27FC236}">
                            <a16:creationId xmlns:a16="http://schemas.microsoft.com/office/drawing/2014/main" id="{FC588507-5854-D7C4-B187-6D4C681E8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40" name="Ovaal 3139">
                        <a:extLst>
                          <a:ext uri="{FF2B5EF4-FFF2-40B4-BE49-F238E27FC236}">
                            <a16:creationId xmlns:a16="http://schemas.microsoft.com/office/drawing/2014/main" id="{2BDBBAA8-FB22-55C7-E07F-28FA70623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30" name="Groep 3129">
                      <a:extLst>
                        <a:ext uri="{FF2B5EF4-FFF2-40B4-BE49-F238E27FC236}">
                          <a16:creationId xmlns:a16="http://schemas.microsoft.com/office/drawing/2014/main" id="{13AE6FCD-D946-97EA-F3D1-D40BEFAE6D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31" name="Ovaal 3130">
                        <a:extLst>
                          <a:ext uri="{FF2B5EF4-FFF2-40B4-BE49-F238E27FC236}">
                            <a16:creationId xmlns:a16="http://schemas.microsoft.com/office/drawing/2014/main" id="{A5FAEC08-0968-00C0-AD8A-53A897B750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2" name="Ovaal 3131">
                        <a:extLst>
                          <a:ext uri="{FF2B5EF4-FFF2-40B4-BE49-F238E27FC236}">
                            <a16:creationId xmlns:a16="http://schemas.microsoft.com/office/drawing/2014/main" id="{382C955F-A4A8-08DB-FC49-BC51EB41C8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3" name="Ovaal 3132">
                        <a:extLst>
                          <a:ext uri="{FF2B5EF4-FFF2-40B4-BE49-F238E27FC236}">
                            <a16:creationId xmlns:a16="http://schemas.microsoft.com/office/drawing/2014/main" id="{5AF85B7E-1863-8457-E18D-8049D9C5A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4" name="Ovaal 3133">
                        <a:extLst>
                          <a:ext uri="{FF2B5EF4-FFF2-40B4-BE49-F238E27FC236}">
                            <a16:creationId xmlns:a16="http://schemas.microsoft.com/office/drawing/2014/main" id="{DF7A2762-9908-D17E-A106-721A8B1E0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35" name="Ovaal 3134">
                        <a:extLst>
                          <a:ext uri="{FF2B5EF4-FFF2-40B4-BE49-F238E27FC236}">
                            <a16:creationId xmlns:a16="http://schemas.microsoft.com/office/drawing/2014/main" id="{CAF915BD-81ED-95A5-D286-B456FD12E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116" name="Groep 3115">
                    <a:extLst>
                      <a:ext uri="{FF2B5EF4-FFF2-40B4-BE49-F238E27FC236}">
                        <a16:creationId xmlns:a16="http://schemas.microsoft.com/office/drawing/2014/main" id="{02795BAA-D46C-3C12-D542-537A6B83525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117" name="Groep 3116">
                      <a:extLst>
                        <a:ext uri="{FF2B5EF4-FFF2-40B4-BE49-F238E27FC236}">
                          <a16:creationId xmlns:a16="http://schemas.microsoft.com/office/drawing/2014/main" id="{9A2D53F0-433C-4532-E0D6-0534CD8F11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24" name="Ovaal 3123">
                        <a:extLst>
                          <a:ext uri="{FF2B5EF4-FFF2-40B4-BE49-F238E27FC236}">
                            <a16:creationId xmlns:a16="http://schemas.microsoft.com/office/drawing/2014/main" id="{B9F8190D-A256-64E2-B4DE-DC009D228B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5" name="Ovaal 3124">
                        <a:extLst>
                          <a:ext uri="{FF2B5EF4-FFF2-40B4-BE49-F238E27FC236}">
                            <a16:creationId xmlns:a16="http://schemas.microsoft.com/office/drawing/2014/main" id="{4680A67E-E2E8-2BED-5EFF-3A658D8407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6" name="Ovaal 3125">
                        <a:extLst>
                          <a:ext uri="{FF2B5EF4-FFF2-40B4-BE49-F238E27FC236}">
                            <a16:creationId xmlns:a16="http://schemas.microsoft.com/office/drawing/2014/main" id="{7B5408E2-D301-BAE0-4277-5DCF5C3595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7" name="Ovaal 3126">
                        <a:extLst>
                          <a:ext uri="{FF2B5EF4-FFF2-40B4-BE49-F238E27FC236}">
                            <a16:creationId xmlns:a16="http://schemas.microsoft.com/office/drawing/2014/main" id="{72158702-BDDD-BCE1-8577-4159EB45BA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8" name="Ovaal 3127">
                        <a:extLst>
                          <a:ext uri="{FF2B5EF4-FFF2-40B4-BE49-F238E27FC236}">
                            <a16:creationId xmlns:a16="http://schemas.microsoft.com/office/drawing/2014/main" id="{DC742EC8-1DDE-E1CD-2C89-62432C7777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118" name="Groep 3117">
                      <a:extLst>
                        <a:ext uri="{FF2B5EF4-FFF2-40B4-BE49-F238E27FC236}">
                          <a16:creationId xmlns:a16="http://schemas.microsoft.com/office/drawing/2014/main" id="{ECB13819-1F97-EA7E-E27A-0D4A8A5484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19" name="Ovaal 3118">
                        <a:extLst>
                          <a:ext uri="{FF2B5EF4-FFF2-40B4-BE49-F238E27FC236}">
                            <a16:creationId xmlns:a16="http://schemas.microsoft.com/office/drawing/2014/main" id="{1C1FCD77-C27A-B03E-AC30-0B5686F40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0" name="Ovaal 3119">
                        <a:extLst>
                          <a:ext uri="{FF2B5EF4-FFF2-40B4-BE49-F238E27FC236}">
                            <a16:creationId xmlns:a16="http://schemas.microsoft.com/office/drawing/2014/main" id="{34D16D1C-6FFC-719A-3CA8-F8C9F6ED36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1" name="Ovaal 3120">
                        <a:extLst>
                          <a:ext uri="{FF2B5EF4-FFF2-40B4-BE49-F238E27FC236}">
                            <a16:creationId xmlns:a16="http://schemas.microsoft.com/office/drawing/2014/main" id="{22E896A8-FCFD-6D8C-881C-0D79DD7174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2" name="Ovaal 3121">
                        <a:extLst>
                          <a:ext uri="{FF2B5EF4-FFF2-40B4-BE49-F238E27FC236}">
                            <a16:creationId xmlns:a16="http://schemas.microsoft.com/office/drawing/2014/main" id="{525793F1-AF42-5D44-3C01-EAAC8FCC67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23" name="Ovaal 3122">
                        <a:extLst>
                          <a:ext uri="{FF2B5EF4-FFF2-40B4-BE49-F238E27FC236}">
                            <a16:creationId xmlns:a16="http://schemas.microsoft.com/office/drawing/2014/main" id="{A3E10E7A-A7D7-2CD0-030B-A2F6587F19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" name="Groep 7">
                  <a:extLst>
                    <a:ext uri="{FF2B5EF4-FFF2-40B4-BE49-F238E27FC236}">
                      <a16:creationId xmlns:a16="http://schemas.microsoft.com/office/drawing/2014/main" id="{77AE0341-1D21-30D2-E08A-59FDFF474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" name="Groep 8">
                    <a:extLst>
                      <a:ext uri="{FF2B5EF4-FFF2-40B4-BE49-F238E27FC236}">
                        <a16:creationId xmlns:a16="http://schemas.microsoft.com/office/drawing/2014/main" id="{C78FF9AC-CC49-83DF-4D96-05F64E81C0E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97" name="Groep 3096">
                      <a:extLst>
                        <a:ext uri="{FF2B5EF4-FFF2-40B4-BE49-F238E27FC236}">
                          <a16:creationId xmlns:a16="http://schemas.microsoft.com/office/drawing/2014/main" id="{27D2CE2C-73E9-B432-429C-8A21CD9A85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04" name="Ovaal 3103">
                        <a:extLst>
                          <a:ext uri="{FF2B5EF4-FFF2-40B4-BE49-F238E27FC236}">
                            <a16:creationId xmlns:a16="http://schemas.microsoft.com/office/drawing/2014/main" id="{2D1822BF-87FF-64D6-5F02-485C5EF7DA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5" name="Ovaal 3104">
                        <a:extLst>
                          <a:ext uri="{FF2B5EF4-FFF2-40B4-BE49-F238E27FC236}">
                            <a16:creationId xmlns:a16="http://schemas.microsoft.com/office/drawing/2014/main" id="{EC47B9C1-45CE-6A73-E48B-AE4D4313F1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6" name="Ovaal 3105">
                        <a:extLst>
                          <a:ext uri="{FF2B5EF4-FFF2-40B4-BE49-F238E27FC236}">
                            <a16:creationId xmlns:a16="http://schemas.microsoft.com/office/drawing/2014/main" id="{D57584A4-44D4-0B67-49FE-1156F060F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7" name="Ovaal 3106">
                        <a:extLst>
                          <a:ext uri="{FF2B5EF4-FFF2-40B4-BE49-F238E27FC236}">
                            <a16:creationId xmlns:a16="http://schemas.microsoft.com/office/drawing/2014/main" id="{1B18BE2E-07E2-06EE-3722-9018F9E8D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8" name="Ovaal 3107">
                        <a:extLst>
                          <a:ext uri="{FF2B5EF4-FFF2-40B4-BE49-F238E27FC236}">
                            <a16:creationId xmlns:a16="http://schemas.microsoft.com/office/drawing/2014/main" id="{42B0A51D-F9A8-40FA-54F6-490AF57B8B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98" name="Groep 3097">
                      <a:extLst>
                        <a:ext uri="{FF2B5EF4-FFF2-40B4-BE49-F238E27FC236}">
                          <a16:creationId xmlns:a16="http://schemas.microsoft.com/office/drawing/2014/main" id="{5DDD04DA-1EB8-61F4-052D-13E1A8502D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99" name="Ovaal 3098">
                        <a:extLst>
                          <a:ext uri="{FF2B5EF4-FFF2-40B4-BE49-F238E27FC236}">
                            <a16:creationId xmlns:a16="http://schemas.microsoft.com/office/drawing/2014/main" id="{F50D90C9-82E9-D135-C29A-5E453E692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0" name="Ovaal 3099">
                        <a:extLst>
                          <a:ext uri="{FF2B5EF4-FFF2-40B4-BE49-F238E27FC236}">
                            <a16:creationId xmlns:a16="http://schemas.microsoft.com/office/drawing/2014/main" id="{7D5F19CB-1C4F-1EC2-ED64-7924BFD51C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1" name="Ovaal 3100">
                        <a:extLst>
                          <a:ext uri="{FF2B5EF4-FFF2-40B4-BE49-F238E27FC236}">
                            <a16:creationId xmlns:a16="http://schemas.microsoft.com/office/drawing/2014/main" id="{774FB4ED-EB55-4885-5155-6AE66531D7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2" name="Ovaal 3101">
                        <a:extLst>
                          <a:ext uri="{FF2B5EF4-FFF2-40B4-BE49-F238E27FC236}">
                            <a16:creationId xmlns:a16="http://schemas.microsoft.com/office/drawing/2014/main" id="{8F6D2415-232B-1E44-7F60-23D6A63E67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103" name="Ovaal 3102">
                        <a:extLst>
                          <a:ext uri="{FF2B5EF4-FFF2-40B4-BE49-F238E27FC236}">
                            <a16:creationId xmlns:a16="http://schemas.microsoft.com/office/drawing/2014/main" id="{9307ED8F-99CA-AEDB-9910-EC183953A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0" name="Groep 9">
                    <a:extLst>
                      <a:ext uri="{FF2B5EF4-FFF2-40B4-BE49-F238E27FC236}">
                        <a16:creationId xmlns:a16="http://schemas.microsoft.com/office/drawing/2014/main" id="{1C8AB351-466B-8237-B6CB-CB2ECD71680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85" name="Groep 3084">
                      <a:extLst>
                        <a:ext uri="{FF2B5EF4-FFF2-40B4-BE49-F238E27FC236}">
                          <a16:creationId xmlns:a16="http://schemas.microsoft.com/office/drawing/2014/main" id="{8A8444FC-2812-E3E5-8ADB-2C920938F4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92" name="Ovaal 3091">
                        <a:extLst>
                          <a:ext uri="{FF2B5EF4-FFF2-40B4-BE49-F238E27FC236}">
                            <a16:creationId xmlns:a16="http://schemas.microsoft.com/office/drawing/2014/main" id="{D70F9EA4-8151-C05F-524D-679252DB76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3" name="Ovaal 3092">
                        <a:extLst>
                          <a:ext uri="{FF2B5EF4-FFF2-40B4-BE49-F238E27FC236}">
                            <a16:creationId xmlns:a16="http://schemas.microsoft.com/office/drawing/2014/main" id="{84B27FBF-49B7-BEB2-29AF-3EA7AF2C8B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4" name="Ovaal 3093">
                        <a:extLst>
                          <a:ext uri="{FF2B5EF4-FFF2-40B4-BE49-F238E27FC236}">
                            <a16:creationId xmlns:a16="http://schemas.microsoft.com/office/drawing/2014/main" id="{27A8E954-9FFF-4A2F-8B22-644EB71869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5" name="Ovaal 3094">
                        <a:extLst>
                          <a:ext uri="{FF2B5EF4-FFF2-40B4-BE49-F238E27FC236}">
                            <a16:creationId xmlns:a16="http://schemas.microsoft.com/office/drawing/2014/main" id="{1CA2B483-68B1-3E17-1F8D-5769903B6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6" name="Ovaal 3095">
                        <a:extLst>
                          <a:ext uri="{FF2B5EF4-FFF2-40B4-BE49-F238E27FC236}">
                            <a16:creationId xmlns:a16="http://schemas.microsoft.com/office/drawing/2014/main" id="{2F139B86-7B15-84FD-D14B-E9989B909D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86" name="Groep 3085">
                      <a:extLst>
                        <a:ext uri="{FF2B5EF4-FFF2-40B4-BE49-F238E27FC236}">
                          <a16:creationId xmlns:a16="http://schemas.microsoft.com/office/drawing/2014/main" id="{BA1A5B48-84CE-164A-3B92-AF01107E48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87" name="Ovaal 3086">
                        <a:extLst>
                          <a:ext uri="{FF2B5EF4-FFF2-40B4-BE49-F238E27FC236}">
                            <a16:creationId xmlns:a16="http://schemas.microsoft.com/office/drawing/2014/main" id="{9ADC16BF-8E50-70B8-A66F-AA0B4C65B5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8" name="Ovaal 3087">
                        <a:extLst>
                          <a:ext uri="{FF2B5EF4-FFF2-40B4-BE49-F238E27FC236}">
                            <a16:creationId xmlns:a16="http://schemas.microsoft.com/office/drawing/2014/main" id="{42B136AE-16D3-F728-E902-DB0529132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9" name="Ovaal 3088">
                        <a:extLst>
                          <a:ext uri="{FF2B5EF4-FFF2-40B4-BE49-F238E27FC236}">
                            <a16:creationId xmlns:a16="http://schemas.microsoft.com/office/drawing/2014/main" id="{79F61F68-E798-E979-C9FF-E93B0D905D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0" name="Ovaal 3089">
                        <a:extLst>
                          <a:ext uri="{FF2B5EF4-FFF2-40B4-BE49-F238E27FC236}">
                            <a16:creationId xmlns:a16="http://schemas.microsoft.com/office/drawing/2014/main" id="{91301EEE-DE32-17D7-3E7A-FB061EB75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91" name="Ovaal 3090">
                        <a:extLst>
                          <a:ext uri="{FF2B5EF4-FFF2-40B4-BE49-F238E27FC236}">
                            <a16:creationId xmlns:a16="http://schemas.microsoft.com/office/drawing/2014/main" id="{CD8438DD-C5FA-078C-5303-8E6D6E5AC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1" name="Groep 10">
                    <a:extLst>
                      <a:ext uri="{FF2B5EF4-FFF2-40B4-BE49-F238E27FC236}">
                        <a16:creationId xmlns:a16="http://schemas.microsoft.com/office/drawing/2014/main" id="{28EA8441-7CDF-935E-A323-5699B2D89E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73" name="Groep 3072">
                      <a:extLst>
                        <a:ext uri="{FF2B5EF4-FFF2-40B4-BE49-F238E27FC236}">
                          <a16:creationId xmlns:a16="http://schemas.microsoft.com/office/drawing/2014/main" id="{2B122992-0546-79CA-F056-869CA65AC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80" name="Ovaal 3079">
                        <a:extLst>
                          <a:ext uri="{FF2B5EF4-FFF2-40B4-BE49-F238E27FC236}">
                            <a16:creationId xmlns:a16="http://schemas.microsoft.com/office/drawing/2014/main" id="{DA336508-89B4-93E3-4BEA-BDB681179B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1" name="Ovaal 3080">
                        <a:extLst>
                          <a:ext uri="{FF2B5EF4-FFF2-40B4-BE49-F238E27FC236}">
                            <a16:creationId xmlns:a16="http://schemas.microsoft.com/office/drawing/2014/main" id="{C09C70AF-58B7-301B-0CA3-838BCC6031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2" name="Ovaal 3081">
                        <a:extLst>
                          <a:ext uri="{FF2B5EF4-FFF2-40B4-BE49-F238E27FC236}">
                            <a16:creationId xmlns:a16="http://schemas.microsoft.com/office/drawing/2014/main" id="{E85FD45C-0733-1FDC-D9ED-08E5F35ACC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3" name="Ovaal 3082">
                        <a:extLst>
                          <a:ext uri="{FF2B5EF4-FFF2-40B4-BE49-F238E27FC236}">
                            <a16:creationId xmlns:a16="http://schemas.microsoft.com/office/drawing/2014/main" id="{7EA2300D-BD04-EB6A-22C0-3201F0DDF7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84" name="Ovaal 3083">
                        <a:extLst>
                          <a:ext uri="{FF2B5EF4-FFF2-40B4-BE49-F238E27FC236}">
                            <a16:creationId xmlns:a16="http://schemas.microsoft.com/office/drawing/2014/main" id="{02019442-8C32-F51F-CDE0-D4CEFB0B7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74" name="Groep 3073">
                      <a:extLst>
                        <a:ext uri="{FF2B5EF4-FFF2-40B4-BE49-F238E27FC236}">
                          <a16:creationId xmlns:a16="http://schemas.microsoft.com/office/drawing/2014/main" id="{FDA73B18-D7D1-4C2A-BDB9-9CF172D0DC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75" name="Ovaal 3074">
                        <a:extLst>
                          <a:ext uri="{FF2B5EF4-FFF2-40B4-BE49-F238E27FC236}">
                            <a16:creationId xmlns:a16="http://schemas.microsoft.com/office/drawing/2014/main" id="{42AAF4C9-5E6D-1834-A27E-06659FA66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6" name="Ovaal 3075">
                        <a:extLst>
                          <a:ext uri="{FF2B5EF4-FFF2-40B4-BE49-F238E27FC236}">
                            <a16:creationId xmlns:a16="http://schemas.microsoft.com/office/drawing/2014/main" id="{5C268FF5-4890-5A40-BA4A-379A630B52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7" name="Ovaal 3076">
                        <a:extLst>
                          <a:ext uri="{FF2B5EF4-FFF2-40B4-BE49-F238E27FC236}">
                            <a16:creationId xmlns:a16="http://schemas.microsoft.com/office/drawing/2014/main" id="{B2ED24FB-FC92-7F0D-991B-DE89968ACD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8" name="Ovaal 3077">
                        <a:extLst>
                          <a:ext uri="{FF2B5EF4-FFF2-40B4-BE49-F238E27FC236}">
                            <a16:creationId xmlns:a16="http://schemas.microsoft.com/office/drawing/2014/main" id="{F5943066-DAD5-4C56-A6DF-7B91F8237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9" name="Ovaal 3078">
                        <a:extLst>
                          <a:ext uri="{FF2B5EF4-FFF2-40B4-BE49-F238E27FC236}">
                            <a16:creationId xmlns:a16="http://schemas.microsoft.com/office/drawing/2014/main" id="{8E6F06B5-0F89-F6C0-0A68-203DD448E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2" name="Groep 11">
                    <a:extLst>
                      <a:ext uri="{FF2B5EF4-FFF2-40B4-BE49-F238E27FC236}">
                        <a16:creationId xmlns:a16="http://schemas.microsoft.com/office/drawing/2014/main" id="{2A7FE9E1-3B65-485E-B85D-B856D14D0AF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8" name="Groep 527">
                      <a:extLst>
                        <a:ext uri="{FF2B5EF4-FFF2-40B4-BE49-F238E27FC236}">
                          <a16:creationId xmlns:a16="http://schemas.microsoft.com/office/drawing/2014/main" id="{E618158C-0500-02F3-D754-554B70CC97A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56" name="Ovaal 955">
                        <a:extLst>
                          <a:ext uri="{FF2B5EF4-FFF2-40B4-BE49-F238E27FC236}">
                            <a16:creationId xmlns:a16="http://schemas.microsoft.com/office/drawing/2014/main" id="{5B21A2E9-CDC1-182C-A064-7534249AD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7" name="Ovaal 956">
                        <a:extLst>
                          <a:ext uri="{FF2B5EF4-FFF2-40B4-BE49-F238E27FC236}">
                            <a16:creationId xmlns:a16="http://schemas.microsoft.com/office/drawing/2014/main" id="{68313D84-1989-4EB7-B2B4-3B80619BC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8" name="Ovaal 957">
                        <a:extLst>
                          <a:ext uri="{FF2B5EF4-FFF2-40B4-BE49-F238E27FC236}">
                            <a16:creationId xmlns:a16="http://schemas.microsoft.com/office/drawing/2014/main" id="{0F6B1DAB-2056-2AA8-CE4C-BFD0DE7B4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9" name="Ovaal 958">
                        <a:extLst>
                          <a:ext uri="{FF2B5EF4-FFF2-40B4-BE49-F238E27FC236}">
                            <a16:creationId xmlns:a16="http://schemas.microsoft.com/office/drawing/2014/main" id="{CBA3C7D7-7FB7-E6DE-36FD-7FA452A8A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2" name="Ovaal 3071">
                        <a:extLst>
                          <a:ext uri="{FF2B5EF4-FFF2-40B4-BE49-F238E27FC236}">
                            <a16:creationId xmlns:a16="http://schemas.microsoft.com/office/drawing/2014/main" id="{8E0F326B-7B74-C035-DE41-8579AB190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9" name="Groep 528">
                      <a:extLst>
                        <a:ext uri="{FF2B5EF4-FFF2-40B4-BE49-F238E27FC236}">
                          <a16:creationId xmlns:a16="http://schemas.microsoft.com/office/drawing/2014/main" id="{60580A8E-549C-B5BC-5E6D-8CE80751CE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0" name="Ovaal 529">
                        <a:extLst>
                          <a:ext uri="{FF2B5EF4-FFF2-40B4-BE49-F238E27FC236}">
                            <a16:creationId xmlns:a16="http://schemas.microsoft.com/office/drawing/2014/main" id="{0075A0A2-B4A7-ECB9-46A2-98E307FCAD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2" name="Ovaal 951">
                        <a:extLst>
                          <a:ext uri="{FF2B5EF4-FFF2-40B4-BE49-F238E27FC236}">
                            <a16:creationId xmlns:a16="http://schemas.microsoft.com/office/drawing/2014/main" id="{A96CA636-AF6F-8CDB-806E-D16332C33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3" name="Ovaal 952">
                        <a:extLst>
                          <a:ext uri="{FF2B5EF4-FFF2-40B4-BE49-F238E27FC236}">
                            <a16:creationId xmlns:a16="http://schemas.microsoft.com/office/drawing/2014/main" id="{8425B4BA-67F9-461F-7F0C-8E394FA4B8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4" name="Ovaal 953">
                        <a:extLst>
                          <a:ext uri="{FF2B5EF4-FFF2-40B4-BE49-F238E27FC236}">
                            <a16:creationId xmlns:a16="http://schemas.microsoft.com/office/drawing/2014/main" id="{7C9655D3-62C8-B282-32D8-26A1C03BC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55" name="Ovaal 954">
                        <a:extLst>
                          <a:ext uri="{FF2B5EF4-FFF2-40B4-BE49-F238E27FC236}">
                            <a16:creationId xmlns:a16="http://schemas.microsoft.com/office/drawing/2014/main" id="{712F1EE5-1E6C-399D-B046-E1883F9632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3" name="Groep 12">
                    <a:extLst>
                      <a:ext uri="{FF2B5EF4-FFF2-40B4-BE49-F238E27FC236}">
                        <a16:creationId xmlns:a16="http://schemas.microsoft.com/office/drawing/2014/main" id="{4DA2EB3D-5D91-259A-6742-257F2BB9E5B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6" name="Groep 515">
                      <a:extLst>
                        <a:ext uri="{FF2B5EF4-FFF2-40B4-BE49-F238E27FC236}">
                          <a16:creationId xmlns:a16="http://schemas.microsoft.com/office/drawing/2014/main" id="{E1750728-C158-6E4D-C7F3-BC767974AF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" name="Ovaal 522">
                        <a:extLst>
                          <a:ext uri="{FF2B5EF4-FFF2-40B4-BE49-F238E27FC236}">
                            <a16:creationId xmlns:a16="http://schemas.microsoft.com/office/drawing/2014/main" id="{5ACE9837-699F-4C6D-8AA2-E576E5542D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" name="Ovaal 523">
                        <a:extLst>
                          <a:ext uri="{FF2B5EF4-FFF2-40B4-BE49-F238E27FC236}">
                            <a16:creationId xmlns:a16="http://schemas.microsoft.com/office/drawing/2014/main" id="{D5F22DBF-5051-9D49-8ED8-C8E9B7E1C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" name="Ovaal 524">
                        <a:extLst>
                          <a:ext uri="{FF2B5EF4-FFF2-40B4-BE49-F238E27FC236}">
                            <a16:creationId xmlns:a16="http://schemas.microsoft.com/office/drawing/2014/main" id="{1098F1F8-6E93-FDF2-A537-ACBE5F4D1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" name="Ovaal 525">
                        <a:extLst>
                          <a:ext uri="{FF2B5EF4-FFF2-40B4-BE49-F238E27FC236}">
                            <a16:creationId xmlns:a16="http://schemas.microsoft.com/office/drawing/2014/main" id="{B28A8D93-1D53-1474-2C00-E6C954BC67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" name="Ovaal 526">
                        <a:extLst>
                          <a:ext uri="{FF2B5EF4-FFF2-40B4-BE49-F238E27FC236}">
                            <a16:creationId xmlns:a16="http://schemas.microsoft.com/office/drawing/2014/main" id="{89FE9529-50D5-40F3-78BA-C90B19318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7" name="Groep 516">
                      <a:extLst>
                        <a:ext uri="{FF2B5EF4-FFF2-40B4-BE49-F238E27FC236}">
                          <a16:creationId xmlns:a16="http://schemas.microsoft.com/office/drawing/2014/main" id="{1D585AB6-0A44-5BFC-2DD5-7125200833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" name="Ovaal 517">
                        <a:extLst>
                          <a:ext uri="{FF2B5EF4-FFF2-40B4-BE49-F238E27FC236}">
                            <a16:creationId xmlns:a16="http://schemas.microsoft.com/office/drawing/2014/main" id="{90FF98B4-D7C7-69FB-D2FA-D74034B6DA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" name="Ovaal 518">
                        <a:extLst>
                          <a:ext uri="{FF2B5EF4-FFF2-40B4-BE49-F238E27FC236}">
                            <a16:creationId xmlns:a16="http://schemas.microsoft.com/office/drawing/2014/main" id="{9593942D-D598-D8AB-6096-F2E27B2E21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" name="Ovaal 519">
                        <a:extLst>
                          <a:ext uri="{FF2B5EF4-FFF2-40B4-BE49-F238E27FC236}">
                            <a16:creationId xmlns:a16="http://schemas.microsoft.com/office/drawing/2014/main" id="{29D4E130-507E-7716-1A5E-BE90D553C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" name="Ovaal 520">
                        <a:extLst>
                          <a:ext uri="{FF2B5EF4-FFF2-40B4-BE49-F238E27FC236}">
                            <a16:creationId xmlns:a16="http://schemas.microsoft.com/office/drawing/2014/main" id="{AFE4504E-BB47-3FAF-9251-DC9F9833B4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" name="Ovaal 521">
                        <a:extLst>
                          <a:ext uri="{FF2B5EF4-FFF2-40B4-BE49-F238E27FC236}">
                            <a16:creationId xmlns:a16="http://schemas.microsoft.com/office/drawing/2014/main" id="{85F62973-E09D-1773-A8D6-FBF5D3CADD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4" name="Groep 13">
                    <a:extLst>
                      <a:ext uri="{FF2B5EF4-FFF2-40B4-BE49-F238E27FC236}">
                        <a16:creationId xmlns:a16="http://schemas.microsoft.com/office/drawing/2014/main" id="{C77CE693-2A79-D6D1-2387-A63F11D1D9B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066" name="Groep 3065">
                      <a:extLst>
                        <a:ext uri="{FF2B5EF4-FFF2-40B4-BE49-F238E27FC236}">
                          <a16:creationId xmlns:a16="http://schemas.microsoft.com/office/drawing/2014/main" id="{9373954F-99F6-C25E-1406-F796CB58D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1793" name="Ovaal 1792">
                        <a:extLst>
                          <a:ext uri="{FF2B5EF4-FFF2-40B4-BE49-F238E27FC236}">
                            <a16:creationId xmlns:a16="http://schemas.microsoft.com/office/drawing/2014/main" id="{08A99103-6806-4E1C-3173-03A8981086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" name="Ovaal 511">
                        <a:extLst>
                          <a:ext uri="{FF2B5EF4-FFF2-40B4-BE49-F238E27FC236}">
                            <a16:creationId xmlns:a16="http://schemas.microsoft.com/office/drawing/2014/main" id="{D0CCBAD6-C87E-66FB-BFAE-1293F2D658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" name="Ovaal 512">
                        <a:extLst>
                          <a:ext uri="{FF2B5EF4-FFF2-40B4-BE49-F238E27FC236}">
                            <a16:creationId xmlns:a16="http://schemas.microsoft.com/office/drawing/2014/main" id="{A6B1F2D6-164A-312A-2FF2-E780E5F3B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" name="Ovaal 513">
                        <a:extLst>
                          <a:ext uri="{FF2B5EF4-FFF2-40B4-BE49-F238E27FC236}">
                            <a16:creationId xmlns:a16="http://schemas.microsoft.com/office/drawing/2014/main" id="{E2824E62-21D4-8995-123E-C1017622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" name="Ovaal 514">
                        <a:extLst>
                          <a:ext uri="{FF2B5EF4-FFF2-40B4-BE49-F238E27FC236}">
                            <a16:creationId xmlns:a16="http://schemas.microsoft.com/office/drawing/2014/main" id="{29C35B0C-9DBD-5F4B-F6D6-75030CCFF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67" name="Groep 3066">
                      <a:extLst>
                        <a:ext uri="{FF2B5EF4-FFF2-40B4-BE49-F238E27FC236}">
                          <a16:creationId xmlns:a16="http://schemas.microsoft.com/office/drawing/2014/main" id="{0672E6AF-51E9-D0F7-FA24-B3536D69D9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68" name="Ovaal 3067">
                        <a:extLst>
                          <a:ext uri="{FF2B5EF4-FFF2-40B4-BE49-F238E27FC236}">
                            <a16:creationId xmlns:a16="http://schemas.microsoft.com/office/drawing/2014/main" id="{37E2CAD1-9B7E-D8B4-4819-4DB6D9B8DE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9" name="Ovaal 3068">
                        <a:extLst>
                          <a:ext uri="{FF2B5EF4-FFF2-40B4-BE49-F238E27FC236}">
                            <a16:creationId xmlns:a16="http://schemas.microsoft.com/office/drawing/2014/main" id="{9A48871E-D82A-4040-16B3-5ACE91F7D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0" name="Ovaal 3069">
                        <a:extLst>
                          <a:ext uri="{FF2B5EF4-FFF2-40B4-BE49-F238E27FC236}">
                            <a16:creationId xmlns:a16="http://schemas.microsoft.com/office/drawing/2014/main" id="{61C06EB7-7D21-D28F-A52C-AEDFC339D5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71" name="Ovaal 3070">
                        <a:extLst>
                          <a:ext uri="{FF2B5EF4-FFF2-40B4-BE49-F238E27FC236}">
                            <a16:creationId xmlns:a16="http://schemas.microsoft.com/office/drawing/2014/main" id="{C2FF1E6C-D6EE-4EED-E4F2-6CD6CD6A9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1792" name="Ovaal 1791">
                        <a:extLst>
                          <a:ext uri="{FF2B5EF4-FFF2-40B4-BE49-F238E27FC236}">
                            <a16:creationId xmlns:a16="http://schemas.microsoft.com/office/drawing/2014/main" id="{1C2A757D-0854-A19A-C20B-2AD40298E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5" name="Groep 14">
                    <a:extLst>
                      <a:ext uri="{FF2B5EF4-FFF2-40B4-BE49-F238E27FC236}">
                        <a16:creationId xmlns:a16="http://schemas.microsoft.com/office/drawing/2014/main" id="{6733D446-150D-BEE9-B646-744AEAE832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29" name="Groep 28">
                      <a:extLst>
                        <a:ext uri="{FF2B5EF4-FFF2-40B4-BE49-F238E27FC236}">
                          <a16:creationId xmlns:a16="http://schemas.microsoft.com/office/drawing/2014/main" id="{283715D5-E80F-6595-1094-B2FCCE44E9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061" name="Ovaal 3060">
                        <a:extLst>
                          <a:ext uri="{FF2B5EF4-FFF2-40B4-BE49-F238E27FC236}">
                            <a16:creationId xmlns:a16="http://schemas.microsoft.com/office/drawing/2014/main" id="{81EB4864-D10B-37A6-BD0C-6B3D6E36AA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2" name="Ovaal 3061">
                        <a:extLst>
                          <a:ext uri="{FF2B5EF4-FFF2-40B4-BE49-F238E27FC236}">
                            <a16:creationId xmlns:a16="http://schemas.microsoft.com/office/drawing/2014/main" id="{F0BAB974-EA39-C183-F6DD-F12EB76413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3" name="Ovaal 3062">
                        <a:extLst>
                          <a:ext uri="{FF2B5EF4-FFF2-40B4-BE49-F238E27FC236}">
                            <a16:creationId xmlns:a16="http://schemas.microsoft.com/office/drawing/2014/main" id="{AC3CBBBD-8E89-A246-EEF9-50FC7FE1FF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4" name="Ovaal 3063">
                        <a:extLst>
                          <a:ext uri="{FF2B5EF4-FFF2-40B4-BE49-F238E27FC236}">
                            <a16:creationId xmlns:a16="http://schemas.microsoft.com/office/drawing/2014/main" id="{7176A0E2-1C92-3836-1881-3BF3BBD1E8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5" name="Ovaal 3064">
                        <a:extLst>
                          <a:ext uri="{FF2B5EF4-FFF2-40B4-BE49-F238E27FC236}">
                            <a16:creationId xmlns:a16="http://schemas.microsoft.com/office/drawing/2014/main" id="{359DD9AD-A9F6-1A08-88EC-C68974691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0" name="Groep 29">
                      <a:extLst>
                        <a:ext uri="{FF2B5EF4-FFF2-40B4-BE49-F238E27FC236}">
                          <a16:creationId xmlns:a16="http://schemas.microsoft.com/office/drawing/2014/main" id="{7B402B4E-159D-05D0-435B-94B1F5A237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1" name="Ovaal 30">
                        <a:extLst>
                          <a:ext uri="{FF2B5EF4-FFF2-40B4-BE49-F238E27FC236}">
                            <a16:creationId xmlns:a16="http://schemas.microsoft.com/office/drawing/2014/main" id="{0A966FC7-3CC1-F988-077E-58813E5C7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7" name="Ovaal 3056">
                        <a:extLst>
                          <a:ext uri="{FF2B5EF4-FFF2-40B4-BE49-F238E27FC236}">
                            <a16:creationId xmlns:a16="http://schemas.microsoft.com/office/drawing/2014/main" id="{6DD52C30-DDCA-90A4-03E8-AA20A75847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8" name="Ovaal 3057">
                        <a:extLst>
                          <a:ext uri="{FF2B5EF4-FFF2-40B4-BE49-F238E27FC236}">
                            <a16:creationId xmlns:a16="http://schemas.microsoft.com/office/drawing/2014/main" id="{7E9DB036-C2DF-0806-4784-57F3AFB26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59" name="Ovaal 3058">
                        <a:extLst>
                          <a:ext uri="{FF2B5EF4-FFF2-40B4-BE49-F238E27FC236}">
                            <a16:creationId xmlns:a16="http://schemas.microsoft.com/office/drawing/2014/main" id="{9DC1ABA5-660F-8E5E-6935-E5661E17F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060" name="Ovaal 3059">
                        <a:extLst>
                          <a:ext uri="{FF2B5EF4-FFF2-40B4-BE49-F238E27FC236}">
                            <a16:creationId xmlns:a16="http://schemas.microsoft.com/office/drawing/2014/main" id="{9E430865-6D17-E68F-6D10-0A879E3153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16" name="Groep 15">
                    <a:extLst>
                      <a:ext uri="{FF2B5EF4-FFF2-40B4-BE49-F238E27FC236}">
                        <a16:creationId xmlns:a16="http://schemas.microsoft.com/office/drawing/2014/main" id="{85BA13BC-30CA-EF5A-F4E9-D39D5679053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17" name="Groep 16">
                      <a:extLst>
                        <a:ext uri="{FF2B5EF4-FFF2-40B4-BE49-F238E27FC236}">
                          <a16:creationId xmlns:a16="http://schemas.microsoft.com/office/drawing/2014/main" id="{9266FF00-B1E9-09CC-8DF0-2ED9C1EC4A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24" name="Ovaal 23">
                        <a:extLst>
                          <a:ext uri="{FF2B5EF4-FFF2-40B4-BE49-F238E27FC236}">
                            <a16:creationId xmlns:a16="http://schemas.microsoft.com/office/drawing/2014/main" id="{1BAFEB16-E4F1-D730-3652-4343A6A61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5" name="Ovaal 24">
                        <a:extLst>
                          <a:ext uri="{FF2B5EF4-FFF2-40B4-BE49-F238E27FC236}">
                            <a16:creationId xmlns:a16="http://schemas.microsoft.com/office/drawing/2014/main" id="{AFA96976-7B1A-C47D-3298-514F81F4FF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6" name="Ovaal 25">
                        <a:extLst>
                          <a:ext uri="{FF2B5EF4-FFF2-40B4-BE49-F238E27FC236}">
                            <a16:creationId xmlns:a16="http://schemas.microsoft.com/office/drawing/2014/main" id="{7B7493DB-1612-9B52-DEE1-A25D45F9A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7" name="Ovaal 26">
                        <a:extLst>
                          <a:ext uri="{FF2B5EF4-FFF2-40B4-BE49-F238E27FC236}">
                            <a16:creationId xmlns:a16="http://schemas.microsoft.com/office/drawing/2014/main" id="{C8F751C8-3941-70E5-1747-8EED2475D8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8" name="Ovaal 27">
                        <a:extLst>
                          <a:ext uri="{FF2B5EF4-FFF2-40B4-BE49-F238E27FC236}">
                            <a16:creationId xmlns:a16="http://schemas.microsoft.com/office/drawing/2014/main" id="{63EB7FDD-7AC2-8E05-8EB6-497A5570B4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18" name="Groep 17">
                      <a:extLst>
                        <a:ext uri="{FF2B5EF4-FFF2-40B4-BE49-F238E27FC236}">
                          <a16:creationId xmlns:a16="http://schemas.microsoft.com/office/drawing/2014/main" id="{94EC8D33-04F3-899C-523D-68F079E36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19" name="Ovaal 18">
                        <a:extLst>
                          <a:ext uri="{FF2B5EF4-FFF2-40B4-BE49-F238E27FC236}">
                            <a16:creationId xmlns:a16="http://schemas.microsoft.com/office/drawing/2014/main" id="{22DBE043-0035-8AF1-4C53-92B272E1D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0" name="Ovaal 19">
                        <a:extLst>
                          <a:ext uri="{FF2B5EF4-FFF2-40B4-BE49-F238E27FC236}">
                            <a16:creationId xmlns:a16="http://schemas.microsoft.com/office/drawing/2014/main" id="{CBC98417-5CB8-FA9B-AB8B-A8C416D6F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1" name="Ovaal 20">
                        <a:extLst>
                          <a:ext uri="{FF2B5EF4-FFF2-40B4-BE49-F238E27FC236}">
                            <a16:creationId xmlns:a16="http://schemas.microsoft.com/office/drawing/2014/main" id="{BE44EA29-9732-88A5-F5D6-983687ACF2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2" name="Ovaal 21">
                        <a:extLst>
                          <a:ext uri="{FF2B5EF4-FFF2-40B4-BE49-F238E27FC236}">
                            <a16:creationId xmlns:a16="http://schemas.microsoft.com/office/drawing/2014/main" id="{CFFE4C6A-DA27-3FA7-301D-980262991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23" name="Ovaal 22">
                        <a:extLst>
                          <a:ext uri="{FF2B5EF4-FFF2-40B4-BE49-F238E27FC236}">
                            <a16:creationId xmlns:a16="http://schemas.microsoft.com/office/drawing/2014/main" id="{F361A283-6FE8-1890-586D-D9C036001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421" name="Groep 3420">
                <a:extLst>
                  <a:ext uri="{FF2B5EF4-FFF2-40B4-BE49-F238E27FC236}">
                    <a16:creationId xmlns:a16="http://schemas.microsoft.com/office/drawing/2014/main" id="{F3B24EA2-63E9-7E42-706A-96AE5B92A6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3422" name="Groep 3421">
                  <a:extLst>
                    <a:ext uri="{FF2B5EF4-FFF2-40B4-BE49-F238E27FC236}">
                      <a16:creationId xmlns:a16="http://schemas.microsoft.com/office/drawing/2014/main" id="{67A83667-04A7-FD5A-24DB-591AA241B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738" name="Groep 3737">
                    <a:extLst>
                      <a:ext uri="{FF2B5EF4-FFF2-40B4-BE49-F238E27FC236}">
                        <a16:creationId xmlns:a16="http://schemas.microsoft.com/office/drawing/2014/main" id="{E0220EF8-E9E3-A67E-1C41-4BBE89D5973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30" name="Groep 3829">
                      <a:extLst>
                        <a:ext uri="{FF2B5EF4-FFF2-40B4-BE49-F238E27FC236}">
                          <a16:creationId xmlns:a16="http://schemas.microsoft.com/office/drawing/2014/main" id="{458B458C-162F-8086-C510-18946E4163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37" name="Ovaal 3836">
                        <a:extLst>
                          <a:ext uri="{FF2B5EF4-FFF2-40B4-BE49-F238E27FC236}">
                            <a16:creationId xmlns:a16="http://schemas.microsoft.com/office/drawing/2014/main" id="{7113F171-3131-769C-30CE-7291DA232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8" name="Ovaal 3837">
                        <a:extLst>
                          <a:ext uri="{FF2B5EF4-FFF2-40B4-BE49-F238E27FC236}">
                            <a16:creationId xmlns:a16="http://schemas.microsoft.com/office/drawing/2014/main" id="{71E34E99-A40F-124A-72C5-274820AE3D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9" name="Ovaal 3838">
                        <a:extLst>
                          <a:ext uri="{FF2B5EF4-FFF2-40B4-BE49-F238E27FC236}">
                            <a16:creationId xmlns:a16="http://schemas.microsoft.com/office/drawing/2014/main" id="{20981ACA-05BD-39C9-067C-2ACC9B3C4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40" name="Ovaal 3839">
                        <a:extLst>
                          <a:ext uri="{FF2B5EF4-FFF2-40B4-BE49-F238E27FC236}">
                            <a16:creationId xmlns:a16="http://schemas.microsoft.com/office/drawing/2014/main" id="{9CC211F1-4126-5F33-36F6-2ACE1EA2B1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41" name="Ovaal 3840">
                        <a:extLst>
                          <a:ext uri="{FF2B5EF4-FFF2-40B4-BE49-F238E27FC236}">
                            <a16:creationId xmlns:a16="http://schemas.microsoft.com/office/drawing/2014/main" id="{9A6B95DF-A0F0-EE08-E3F7-FF3CE597B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31" name="Groep 3830">
                      <a:extLst>
                        <a:ext uri="{FF2B5EF4-FFF2-40B4-BE49-F238E27FC236}">
                          <a16:creationId xmlns:a16="http://schemas.microsoft.com/office/drawing/2014/main" id="{D1944197-F7CD-8034-E7DD-61A574E1B3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32" name="Ovaal 3831">
                        <a:extLst>
                          <a:ext uri="{FF2B5EF4-FFF2-40B4-BE49-F238E27FC236}">
                            <a16:creationId xmlns:a16="http://schemas.microsoft.com/office/drawing/2014/main" id="{D2A72E68-EA77-191D-06A9-F8377A7BB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3" name="Ovaal 3832">
                        <a:extLst>
                          <a:ext uri="{FF2B5EF4-FFF2-40B4-BE49-F238E27FC236}">
                            <a16:creationId xmlns:a16="http://schemas.microsoft.com/office/drawing/2014/main" id="{B85EB734-FDFC-1BCC-443C-82E34A228B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4" name="Ovaal 3833">
                        <a:extLst>
                          <a:ext uri="{FF2B5EF4-FFF2-40B4-BE49-F238E27FC236}">
                            <a16:creationId xmlns:a16="http://schemas.microsoft.com/office/drawing/2014/main" id="{586F3094-1ADB-26E7-F2E3-6844DC0B1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5" name="Ovaal 3834">
                        <a:extLst>
                          <a:ext uri="{FF2B5EF4-FFF2-40B4-BE49-F238E27FC236}">
                            <a16:creationId xmlns:a16="http://schemas.microsoft.com/office/drawing/2014/main" id="{2A664898-0A3A-DA74-456E-224CFD935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36" name="Ovaal 3835">
                        <a:extLst>
                          <a:ext uri="{FF2B5EF4-FFF2-40B4-BE49-F238E27FC236}">
                            <a16:creationId xmlns:a16="http://schemas.microsoft.com/office/drawing/2014/main" id="{9B7C61FE-6FB2-7CC9-4E64-34E14323F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39" name="Groep 3738">
                    <a:extLst>
                      <a:ext uri="{FF2B5EF4-FFF2-40B4-BE49-F238E27FC236}">
                        <a16:creationId xmlns:a16="http://schemas.microsoft.com/office/drawing/2014/main" id="{8D8D54EB-B895-0019-4B2C-C8F93FDB8EC7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18" name="Groep 3817">
                      <a:extLst>
                        <a:ext uri="{FF2B5EF4-FFF2-40B4-BE49-F238E27FC236}">
                          <a16:creationId xmlns:a16="http://schemas.microsoft.com/office/drawing/2014/main" id="{DE20EF54-4418-B772-9FFC-2DF3C13700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25" name="Ovaal 3824">
                        <a:extLst>
                          <a:ext uri="{FF2B5EF4-FFF2-40B4-BE49-F238E27FC236}">
                            <a16:creationId xmlns:a16="http://schemas.microsoft.com/office/drawing/2014/main" id="{DD3DC394-5917-5CFA-D164-8CEF4E1D59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6" name="Ovaal 3825">
                        <a:extLst>
                          <a:ext uri="{FF2B5EF4-FFF2-40B4-BE49-F238E27FC236}">
                            <a16:creationId xmlns:a16="http://schemas.microsoft.com/office/drawing/2014/main" id="{57E222D3-87E2-DAF7-3A36-6280B5FE36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7" name="Ovaal 3826">
                        <a:extLst>
                          <a:ext uri="{FF2B5EF4-FFF2-40B4-BE49-F238E27FC236}">
                            <a16:creationId xmlns:a16="http://schemas.microsoft.com/office/drawing/2014/main" id="{44FC0D90-3D56-C4F7-315F-DFBD8060F4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8" name="Ovaal 3827">
                        <a:extLst>
                          <a:ext uri="{FF2B5EF4-FFF2-40B4-BE49-F238E27FC236}">
                            <a16:creationId xmlns:a16="http://schemas.microsoft.com/office/drawing/2014/main" id="{F1E62E09-189C-8ADC-36B1-E4DCD8B89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9" name="Ovaal 3828">
                        <a:extLst>
                          <a:ext uri="{FF2B5EF4-FFF2-40B4-BE49-F238E27FC236}">
                            <a16:creationId xmlns:a16="http://schemas.microsoft.com/office/drawing/2014/main" id="{D6D5F2DF-73A8-D08D-327E-F22D183C23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19" name="Groep 3818">
                      <a:extLst>
                        <a:ext uri="{FF2B5EF4-FFF2-40B4-BE49-F238E27FC236}">
                          <a16:creationId xmlns:a16="http://schemas.microsoft.com/office/drawing/2014/main" id="{2A37FABB-B48E-7622-A574-12E40CBCB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20" name="Ovaal 3819">
                        <a:extLst>
                          <a:ext uri="{FF2B5EF4-FFF2-40B4-BE49-F238E27FC236}">
                            <a16:creationId xmlns:a16="http://schemas.microsoft.com/office/drawing/2014/main" id="{D1442ECE-F34B-A61E-4108-75C4E38FA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1" name="Ovaal 3820">
                        <a:extLst>
                          <a:ext uri="{FF2B5EF4-FFF2-40B4-BE49-F238E27FC236}">
                            <a16:creationId xmlns:a16="http://schemas.microsoft.com/office/drawing/2014/main" id="{A2EF836A-2EC3-0197-FB46-E2E893DAF1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2" name="Ovaal 3821">
                        <a:extLst>
                          <a:ext uri="{FF2B5EF4-FFF2-40B4-BE49-F238E27FC236}">
                            <a16:creationId xmlns:a16="http://schemas.microsoft.com/office/drawing/2014/main" id="{8FCA3BE6-7F1B-0A53-EBE9-A18462193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3" name="Ovaal 3822">
                        <a:extLst>
                          <a:ext uri="{FF2B5EF4-FFF2-40B4-BE49-F238E27FC236}">
                            <a16:creationId xmlns:a16="http://schemas.microsoft.com/office/drawing/2014/main" id="{E2CA08D0-894B-C43D-A4E8-E5774FEE1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24" name="Ovaal 3823">
                        <a:extLst>
                          <a:ext uri="{FF2B5EF4-FFF2-40B4-BE49-F238E27FC236}">
                            <a16:creationId xmlns:a16="http://schemas.microsoft.com/office/drawing/2014/main" id="{8CEB35F4-C531-A652-F592-BE6CF1BE18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0" name="Groep 3739">
                    <a:extLst>
                      <a:ext uri="{FF2B5EF4-FFF2-40B4-BE49-F238E27FC236}">
                        <a16:creationId xmlns:a16="http://schemas.microsoft.com/office/drawing/2014/main" id="{292DD4EA-03BB-2194-AB5C-028DC02CD4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06" name="Groep 3805">
                      <a:extLst>
                        <a:ext uri="{FF2B5EF4-FFF2-40B4-BE49-F238E27FC236}">
                          <a16:creationId xmlns:a16="http://schemas.microsoft.com/office/drawing/2014/main" id="{38B518DD-D78D-5581-B3BC-5F0996FA59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13" name="Ovaal 3812">
                        <a:extLst>
                          <a:ext uri="{FF2B5EF4-FFF2-40B4-BE49-F238E27FC236}">
                            <a16:creationId xmlns:a16="http://schemas.microsoft.com/office/drawing/2014/main" id="{8A3EE6F7-9FAC-BE4E-273D-7F9A7B961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4" name="Ovaal 3813">
                        <a:extLst>
                          <a:ext uri="{FF2B5EF4-FFF2-40B4-BE49-F238E27FC236}">
                            <a16:creationId xmlns:a16="http://schemas.microsoft.com/office/drawing/2014/main" id="{8097DFB9-BD59-B770-A9F7-E98C40F02F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5" name="Ovaal 3814">
                        <a:extLst>
                          <a:ext uri="{FF2B5EF4-FFF2-40B4-BE49-F238E27FC236}">
                            <a16:creationId xmlns:a16="http://schemas.microsoft.com/office/drawing/2014/main" id="{AAFA0E3B-43B2-42E5-15FA-B44EC4BD9B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6" name="Ovaal 3815">
                        <a:extLst>
                          <a:ext uri="{FF2B5EF4-FFF2-40B4-BE49-F238E27FC236}">
                            <a16:creationId xmlns:a16="http://schemas.microsoft.com/office/drawing/2014/main" id="{C0E77328-1F86-42CA-49F5-77D6314CE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7" name="Ovaal 3816">
                        <a:extLst>
                          <a:ext uri="{FF2B5EF4-FFF2-40B4-BE49-F238E27FC236}">
                            <a16:creationId xmlns:a16="http://schemas.microsoft.com/office/drawing/2014/main" id="{CC1D1B4C-B67A-01B2-BA92-FE9EB3E5C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07" name="Groep 3806">
                      <a:extLst>
                        <a:ext uri="{FF2B5EF4-FFF2-40B4-BE49-F238E27FC236}">
                          <a16:creationId xmlns:a16="http://schemas.microsoft.com/office/drawing/2014/main" id="{526BCBC7-1AD7-C618-2DFF-0084D3CA5D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08" name="Ovaal 3807">
                        <a:extLst>
                          <a:ext uri="{FF2B5EF4-FFF2-40B4-BE49-F238E27FC236}">
                            <a16:creationId xmlns:a16="http://schemas.microsoft.com/office/drawing/2014/main" id="{5D597B4D-3909-4807-84AF-4E338BDA1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9" name="Ovaal 3808">
                        <a:extLst>
                          <a:ext uri="{FF2B5EF4-FFF2-40B4-BE49-F238E27FC236}">
                            <a16:creationId xmlns:a16="http://schemas.microsoft.com/office/drawing/2014/main" id="{BB0F167E-9579-B5C6-085C-E65C35EC60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0" name="Ovaal 3809">
                        <a:extLst>
                          <a:ext uri="{FF2B5EF4-FFF2-40B4-BE49-F238E27FC236}">
                            <a16:creationId xmlns:a16="http://schemas.microsoft.com/office/drawing/2014/main" id="{E92D8CFB-5B36-5B45-AA6F-6CED1832B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1" name="Ovaal 3810">
                        <a:extLst>
                          <a:ext uri="{FF2B5EF4-FFF2-40B4-BE49-F238E27FC236}">
                            <a16:creationId xmlns:a16="http://schemas.microsoft.com/office/drawing/2014/main" id="{6356583E-0AA3-B279-351D-4FD95AD38B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12" name="Ovaal 3811">
                        <a:extLst>
                          <a:ext uri="{FF2B5EF4-FFF2-40B4-BE49-F238E27FC236}">
                            <a16:creationId xmlns:a16="http://schemas.microsoft.com/office/drawing/2014/main" id="{19549DB2-FDA4-F006-CD09-57449759A6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1" name="Groep 3740">
                    <a:extLst>
                      <a:ext uri="{FF2B5EF4-FFF2-40B4-BE49-F238E27FC236}">
                        <a16:creationId xmlns:a16="http://schemas.microsoft.com/office/drawing/2014/main" id="{32619150-1704-1192-2E69-60589D9C9A7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94" name="Groep 3793">
                      <a:extLst>
                        <a:ext uri="{FF2B5EF4-FFF2-40B4-BE49-F238E27FC236}">
                          <a16:creationId xmlns:a16="http://schemas.microsoft.com/office/drawing/2014/main" id="{F50CBBA4-C43F-5ADA-2561-45E239042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01" name="Ovaal 3800">
                        <a:extLst>
                          <a:ext uri="{FF2B5EF4-FFF2-40B4-BE49-F238E27FC236}">
                            <a16:creationId xmlns:a16="http://schemas.microsoft.com/office/drawing/2014/main" id="{064F8373-6D16-7199-97C5-252B9998D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2" name="Ovaal 3801">
                        <a:extLst>
                          <a:ext uri="{FF2B5EF4-FFF2-40B4-BE49-F238E27FC236}">
                            <a16:creationId xmlns:a16="http://schemas.microsoft.com/office/drawing/2014/main" id="{846E5CD8-9F46-41EC-4FF6-84B2D66C4E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3" name="Ovaal 3802">
                        <a:extLst>
                          <a:ext uri="{FF2B5EF4-FFF2-40B4-BE49-F238E27FC236}">
                            <a16:creationId xmlns:a16="http://schemas.microsoft.com/office/drawing/2014/main" id="{571D4E20-57E1-585D-229D-552F0D6F5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4" name="Ovaal 3803">
                        <a:extLst>
                          <a:ext uri="{FF2B5EF4-FFF2-40B4-BE49-F238E27FC236}">
                            <a16:creationId xmlns:a16="http://schemas.microsoft.com/office/drawing/2014/main" id="{3988FCC6-017B-B68A-8B8B-C68F9960B5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5" name="Ovaal 3804">
                        <a:extLst>
                          <a:ext uri="{FF2B5EF4-FFF2-40B4-BE49-F238E27FC236}">
                            <a16:creationId xmlns:a16="http://schemas.microsoft.com/office/drawing/2014/main" id="{75E68856-0FAD-CE63-229D-3E6B63362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95" name="Groep 3794">
                      <a:extLst>
                        <a:ext uri="{FF2B5EF4-FFF2-40B4-BE49-F238E27FC236}">
                          <a16:creationId xmlns:a16="http://schemas.microsoft.com/office/drawing/2014/main" id="{2822E2F8-E3FF-76F0-EC6C-A0C4FEDC44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96" name="Ovaal 3795">
                        <a:extLst>
                          <a:ext uri="{FF2B5EF4-FFF2-40B4-BE49-F238E27FC236}">
                            <a16:creationId xmlns:a16="http://schemas.microsoft.com/office/drawing/2014/main" id="{BBBEE3B2-9337-760B-768F-9D0A502BC2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7" name="Ovaal 3796">
                        <a:extLst>
                          <a:ext uri="{FF2B5EF4-FFF2-40B4-BE49-F238E27FC236}">
                            <a16:creationId xmlns:a16="http://schemas.microsoft.com/office/drawing/2014/main" id="{E134828D-F58E-6EE5-5D27-90CA18E190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8" name="Ovaal 3797">
                        <a:extLst>
                          <a:ext uri="{FF2B5EF4-FFF2-40B4-BE49-F238E27FC236}">
                            <a16:creationId xmlns:a16="http://schemas.microsoft.com/office/drawing/2014/main" id="{FE53E990-5675-3302-5618-FC4C56F948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9" name="Ovaal 3798">
                        <a:extLst>
                          <a:ext uri="{FF2B5EF4-FFF2-40B4-BE49-F238E27FC236}">
                            <a16:creationId xmlns:a16="http://schemas.microsoft.com/office/drawing/2014/main" id="{328C69AF-C2CB-9CE4-6AD6-CBD9EF6F13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00" name="Ovaal 3799">
                        <a:extLst>
                          <a:ext uri="{FF2B5EF4-FFF2-40B4-BE49-F238E27FC236}">
                            <a16:creationId xmlns:a16="http://schemas.microsoft.com/office/drawing/2014/main" id="{478F94B9-4AAB-B424-2562-A305596382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2" name="Groep 3741">
                    <a:extLst>
                      <a:ext uri="{FF2B5EF4-FFF2-40B4-BE49-F238E27FC236}">
                        <a16:creationId xmlns:a16="http://schemas.microsoft.com/office/drawing/2014/main" id="{7A50BE63-3887-9D72-CA51-D06E824EB83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82" name="Groep 3781">
                      <a:extLst>
                        <a:ext uri="{FF2B5EF4-FFF2-40B4-BE49-F238E27FC236}">
                          <a16:creationId xmlns:a16="http://schemas.microsoft.com/office/drawing/2014/main" id="{17099A8F-C3C4-0508-6DFA-EB313D387A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89" name="Ovaal 3788">
                        <a:extLst>
                          <a:ext uri="{FF2B5EF4-FFF2-40B4-BE49-F238E27FC236}">
                            <a16:creationId xmlns:a16="http://schemas.microsoft.com/office/drawing/2014/main" id="{5EA699F0-0F29-C545-9AC3-303D94A69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0" name="Ovaal 3789">
                        <a:extLst>
                          <a:ext uri="{FF2B5EF4-FFF2-40B4-BE49-F238E27FC236}">
                            <a16:creationId xmlns:a16="http://schemas.microsoft.com/office/drawing/2014/main" id="{0E44EA81-9EC8-447F-32B3-6BE85BFC2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1" name="Ovaal 3790">
                        <a:extLst>
                          <a:ext uri="{FF2B5EF4-FFF2-40B4-BE49-F238E27FC236}">
                            <a16:creationId xmlns:a16="http://schemas.microsoft.com/office/drawing/2014/main" id="{C6463069-1027-E3A6-DCDF-B9909BADA2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2" name="Ovaal 3791">
                        <a:extLst>
                          <a:ext uri="{FF2B5EF4-FFF2-40B4-BE49-F238E27FC236}">
                            <a16:creationId xmlns:a16="http://schemas.microsoft.com/office/drawing/2014/main" id="{D3F91A0C-3B8B-BA3D-A8A7-6F7777D947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93" name="Ovaal 3792">
                        <a:extLst>
                          <a:ext uri="{FF2B5EF4-FFF2-40B4-BE49-F238E27FC236}">
                            <a16:creationId xmlns:a16="http://schemas.microsoft.com/office/drawing/2014/main" id="{0E96DE62-06A7-2C6C-230A-27D964487C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83" name="Groep 3782">
                      <a:extLst>
                        <a:ext uri="{FF2B5EF4-FFF2-40B4-BE49-F238E27FC236}">
                          <a16:creationId xmlns:a16="http://schemas.microsoft.com/office/drawing/2014/main" id="{5B95FC07-54F4-66B8-2403-29E5B1DCCC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84" name="Ovaal 3783">
                        <a:extLst>
                          <a:ext uri="{FF2B5EF4-FFF2-40B4-BE49-F238E27FC236}">
                            <a16:creationId xmlns:a16="http://schemas.microsoft.com/office/drawing/2014/main" id="{4F4694AA-5038-677A-EBA7-2FF9067BA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5" name="Ovaal 3784">
                        <a:extLst>
                          <a:ext uri="{FF2B5EF4-FFF2-40B4-BE49-F238E27FC236}">
                            <a16:creationId xmlns:a16="http://schemas.microsoft.com/office/drawing/2014/main" id="{A3D91AC7-1CC6-5A8A-C90C-D69564F1F5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6" name="Ovaal 3785">
                        <a:extLst>
                          <a:ext uri="{FF2B5EF4-FFF2-40B4-BE49-F238E27FC236}">
                            <a16:creationId xmlns:a16="http://schemas.microsoft.com/office/drawing/2014/main" id="{ADA2CACF-09F1-8180-CD0B-A7CAC0DA81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7" name="Ovaal 3786">
                        <a:extLst>
                          <a:ext uri="{FF2B5EF4-FFF2-40B4-BE49-F238E27FC236}">
                            <a16:creationId xmlns:a16="http://schemas.microsoft.com/office/drawing/2014/main" id="{A44CF1BE-A509-A2F2-77FB-9626547C7E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8" name="Ovaal 3787">
                        <a:extLst>
                          <a:ext uri="{FF2B5EF4-FFF2-40B4-BE49-F238E27FC236}">
                            <a16:creationId xmlns:a16="http://schemas.microsoft.com/office/drawing/2014/main" id="{202926C0-0AA4-5EC4-8A88-96B09FDE4B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3" name="Groep 3742">
                    <a:extLst>
                      <a:ext uri="{FF2B5EF4-FFF2-40B4-BE49-F238E27FC236}">
                        <a16:creationId xmlns:a16="http://schemas.microsoft.com/office/drawing/2014/main" id="{AA272A9B-0EB0-7731-6CE0-5188251EDBF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70" name="Groep 3769">
                      <a:extLst>
                        <a:ext uri="{FF2B5EF4-FFF2-40B4-BE49-F238E27FC236}">
                          <a16:creationId xmlns:a16="http://schemas.microsoft.com/office/drawing/2014/main" id="{82EAAC6B-D712-2099-BAA9-07BBEF1290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77" name="Ovaal 3776">
                        <a:extLst>
                          <a:ext uri="{FF2B5EF4-FFF2-40B4-BE49-F238E27FC236}">
                            <a16:creationId xmlns:a16="http://schemas.microsoft.com/office/drawing/2014/main" id="{3CDAF130-F666-91E9-452A-B0B8E7DC6E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8" name="Ovaal 3777">
                        <a:extLst>
                          <a:ext uri="{FF2B5EF4-FFF2-40B4-BE49-F238E27FC236}">
                            <a16:creationId xmlns:a16="http://schemas.microsoft.com/office/drawing/2014/main" id="{BC0A5D51-56EB-6F78-FDCD-AD4C1A5AE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9" name="Ovaal 3778">
                        <a:extLst>
                          <a:ext uri="{FF2B5EF4-FFF2-40B4-BE49-F238E27FC236}">
                            <a16:creationId xmlns:a16="http://schemas.microsoft.com/office/drawing/2014/main" id="{9295414D-199D-A2D6-98C8-F304C5F474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0" name="Ovaal 3779">
                        <a:extLst>
                          <a:ext uri="{FF2B5EF4-FFF2-40B4-BE49-F238E27FC236}">
                            <a16:creationId xmlns:a16="http://schemas.microsoft.com/office/drawing/2014/main" id="{035C3BDD-CE2E-162B-D493-7DC85DFE8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81" name="Ovaal 3780">
                        <a:extLst>
                          <a:ext uri="{FF2B5EF4-FFF2-40B4-BE49-F238E27FC236}">
                            <a16:creationId xmlns:a16="http://schemas.microsoft.com/office/drawing/2014/main" id="{6B871A16-ACF5-A926-59EB-6E5E7EB45B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71" name="Groep 3770">
                      <a:extLst>
                        <a:ext uri="{FF2B5EF4-FFF2-40B4-BE49-F238E27FC236}">
                          <a16:creationId xmlns:a16="http://schemas.microsoft.com/office/drawing/2014/main" id="{25703DEB-9B5A-A953-89E5-5794710AE4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72" name="Ovaal 3771">
                        <a:extLst>
                          <a:ext uri="{FF2B5EF4-FFF2-40B4-BE49-F238E27FC236}">
                            <a16:creationId xmlns:a16="http://schemas.microsoft.com/office/drawing/2014/main" id="{2136F47A-05CA-5676-E0CD-BA0070EF9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3" name="Ovaal 3772">
                        <a:extLst>
                          <a:ext uri="{FF2B5EF4-FFF2-40B4-BE49-F238E27FC236}">
                            <a16:creationId xmlns:a16="http://schemas.microsoft.com/office/drawing/2014/main" id="{710AFA79-D8ED-7B98-4A0B-E4B59239E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4" name="Ovaal 3773">
                        <a:extLst>
                          <a:ext uri="{FF2B5EF4-FFF2-40B4-BE49-F238E27FC236}">
                            <a16:creationId xmlns:a16="http://schemas.microsoft.com/office/drawing/2014/main" id="{2C025AE9-8BB2-4EAD-391A-771098CC0E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5" name="Ovaal 3774">
                        <a:extLst>
                          <a:ext uri="{FF2B5EF4-FFF2-40B4-BE49-F238E27FC236}">
                            <a16:creationId xmlns:a16="http://schemas.microsoft.com/office/drawing/2014/main" id="{6A1B254A-C967-F5CE-B711-EA5058DAF7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76" name="Ovaal 3775">
                        <a:extLst>
                          <a:ext uri="{FF2B5EF4-FFF2-40B4-BE49-F238E27FC236}">
                            <a16:creationId xmlns:a16="http://schemas.microsoft.com/office/drawing/2014/main" id="{F3CEEB2B-ABA1-A4A2-D9E3-7CC240AD7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4" name="Groep 3743">
                    <a:extLst>
                      <a:ext uri="{FF2B5EF4-FFF2-40B4-BE49-F238E27FC236}">
                        <a16:creationId xmlns:a16="http://schemas.microsoft.com/office/drawing/2014/main" id="{3F63E87D-5128-1D6B-9F78-ACB5B9F738B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58" name="Groep 3757">
                      <a:extLst>
                        <a:ext uri="{FF2B5EF4-FFF2-40B4-BE49-F238E27FC236}">
                          <a16:creationId xmlns:a16="http://schemas.microsoft.com/office/drawing/2014/main" id="{F712F28E-5013-6EAD-53E7-A89B13F4A5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65" name="Ovaal 3764">
                        <a:extLst>
                          <a:ext uri="{FF2B5EF4-FFF2-40B4-BE49-F238E27FC236}">
                            <a16:creationId xmlns:a16="http://schemas.microsoft.com/office/drawing/2014/main" id="{DD8C8E84-3574-186E-11B6-C41D02917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6" name="Ovaal 3765">
                        <a:extLst>
                          <a:ext uri="{FF2B5EF4-FFF2-40B4-BE49-F238E27FC236}">
                            <a16:creationId xmlns:a16="http://schemas.microsoft.com/office/drawing/2014/main" id="{35D07AF6-6492-4AD0-8702-B491F56EB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7" name="Ovaal 3766">
                        <a:extLst>
                          <a:ext uri="{FF2B5EF4-FFF2-40B4-BE49-F238E27FC236}">
                            <a16:creationId xmlns:a16="http://schemas.microsoft.com/office/drawing/2014/main" id="{12AD6789-AB5A-A7C3-634D-BA3F0E925D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8" name="Ovaal 3767">
                        <a:extLst>
                          <a:ext uri="{FF2B5EF4-FFF2-40B4-BE49-F238E27FC236}">
                            <a16:creationId xmlns:a16="http://schemas.microsoft.com/office/drawing/2014/main" id="{A6895F5D-BD34-B18A-D45E-6C035AEC8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9" name="Ovaal 3768">
                        <a:extLst>
                          <a:ext uri="{FF2B5EF4-FFF2-40B4-BE49-F238E27FC236}">
                            <a16:creationId xmlns:a16="http://schemas.microsoft.com/office/drawing/2014/main" id="{E14254A7-A941-3357-D643-CF4157B80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59" name="Groep 3758">
                      <a:extLst>
                        <a:ext uri="{FF2B5EF4-FFF2-40B4-BE49-F238E27FC236}">
                          <a16:creationId xmlns:a16="http://schemas.microsoft.com/office/drawing/2014/main" id="{63A6F11A-7D9F-A56B-6D90-4E477B08F5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60" name="Ovaal 3759">
                        <a:extLst>
                          <a:ext uri="{FF2B5EF4-FFF2-40B4-BE49-F238E27FC236}">
                            <a16:creationId xmlns:a16="http://schemas.microsoft.com/office/drawing/2014/main" id="{24190294-6FE4-4A6B-4F61-42028508DE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1" name="Ovaal 3760">
                        <a:extLst>
                          <a:ext uri="{FF2B5EF4-FFF2-40B4-BE49-F238E27FC236}">
                            <a16:creationId xmlns:a16="http://schemas.microsoft.com/office/drawing/2014/main" id="{E0C43FCA-F8D6-76B9-5CE9-9B928904FC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2" name="Ovaal 3761">
                        <a:extLst>
                          <a:ext uri="{FF2B5EF4-FFF2-40B4-BE49-F238E27FC236}">
                            <a16:creationId xmlns:a16="http://schemas.microsoft.com/office/drawing/2014/main" id="{42F4AD70-4782-2587-A9C8-2507F6F433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3" name="Ovaal 3762">
                        <a:extLst>
                          <a:ext uri="{FF2B5EF4-FFF2-40B4-BE49-F238E27FC236}">
                            <a16:creationId xmlns:a16="http://schemas.microsoft.com/office/drawing/2014/main" id="{D006A29E-3D51-4FD2-798D-37AFD63C2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64" name="Ovaal 3763">
                        <a:extLst>
                          <a:ext uri="{FF2B5EF4-FFF2-40B4-BE49-F238E27FC236}">
                            <a16:creationId xmlns:a16="http://schemas.microsoft.com/office/drawing/2014/main" id="{0841DB7B-F228-9B83-BAF7-5356EB5DC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745" name="Groep 3744">
                    <a:extLst>
                      <a:ext uri="{FF2B5EF4-FFF2-40B4-BE49-F238E27FC236}">
                        <a16:creationId xmlns:a16="http://schemas.microsoft.com/office/drawing/2014/main" id="{3DC9865F-8EEE-6EE4-C297-678E2D8604A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46" name="Groep 3745">
                      <a:extLst>
                        <a:ext uri="{FF2B5EF4-FFF2-40B4-BE49-F238E27FC236}">
                          <a16:creationId xmlns:a16="http://schemas.microsoft.com/office/drawing/2014/main" id="{4CF1218D-9A20-197E-64DD-5B3D14C011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53" name="Ovaal 3752">
                        <a:extLst>
                          <a:ext uri="{FF2B5EF4-FFF2-40B4-BE49-F238E27FC236}">
                            <a16:creationId xmlns:a16="http://schemas.microsoft.com/office/drawing/2014/main" id="{DF2E9EA9-A8D9-A9ED-744F-B2616B7094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4" name="Ovaal 3753">
                        <a:extLst>
                          <a:ext uri="{FF2B5EF4-FFF2-40B4-BE49-F238E27FC236}">
                            <a16:creationId xmlns:a16="http://schemas.microsoft.com/office/drawing/2014/main" id="{6B11D4E7-9FE0-2200-90F8-8ACE930AC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5" name="Ovaal 3754">
                        <a:extLst>
                          <a:ext uri="{FF2B5EF4-FFF2-40B4-BE49-F238E27FC236}">
                            <a16:creationId xmlns:a16="http://schemas.microsoft.com/office/drawing/2014/main" id="{1D31002C-5A14-B765-FECE-6FEDD1B7C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6" name="Ovaal 3755">
                        <a:extLst>
                          <a:ext uri="{FF2B5EF4-FFF2-40B4-BE49-F238E27FC236}">
                            <a16:creationId xmlns:a16="http://schemas.microsoft.com/office/drawing/2014/main" id="{10CA55E7-129E-184F-51ED-72190333B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7" name="Ovaal 3756">
                        <a:extLst>
                          <a:ext uri="{FF2B5EF4-FFF2-40B4-BE49-F238E27FC236}">
                            <a16:creationId xmlns:a16="http://schemas.microsoft.com/office/drawing/2014/main" id="{236677B5-64DE-0E45-F2BC-3A7483EA87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47" name="Groep 3746">
                      <a:extLst>
                        <a:ext uri="{FF2B5EF4-FFF2-40B4-BE49-F238E27FC236}">
                          <a16:creationId xmlns:a16="http://schemas.microsoft.com/office/drawing/2014/main" id="{C2DE3BCC-B2E1-4F4D-405D-35334B9167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48" name="Ovaal 3747">
                        <a:extLst>
                          <a:ext uri="{FF2B5EF4-FFF2-40B4-BE49-F238E27FC236}">
                            <a16:creationId xmlns:a16="http://schemas.microsoft.com/office/drawing/2014/main" id="{774062FE-E642-21CE-75C7-676DA49B05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49" name="Ovaal 3748">
                        <a:extLst>
                          <a:ext uri="{FF2B5EF4-FFF2-40B4-BE49-F238E27FC236}">
                            <a16:creationId xmlns:a16="http://schemas.microsoft.com/office/drawing/2014/main" id="{AEBF7FCC-9F3A-E247-6288-840932C61A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0" name="Ovaal 3749">
                        <a:extLst>
                          <a:ext uri="{FF2B5EF4-FFF2-40B4-BE49-F238E27FC236}">
                            <a16:creationId xmlns:a16="http://schemas.microsoft.com/office/drawing/2014/main" id="{8B827AD1-F3E8-DC74-D075-0EC5C7126E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1" name="Ovaal 3750">
                        <a:extLst>
                          <a:ext uri="{FF2B5EF4-FFF2-40B4-BE49-F238E27FC236}">
                            <a16:creationId xmlns:a16="http://schemas.microsoft.com/office/drawing/2014/main" id="{7584E9B6-9166-3BA5-9528-EA0F9210D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52" name="Ovaal 3751">
                        <a:extLst>
                          <a:ext uri="{FF2B5EF4-FFF2-40B4-BE49-F238E27FC236}">
                            <a16:creationId xmlns:a16="http://schemas.microsoft.com/office/drawing/2014/main" id="{0A529F0C-903B-7983-8179-CA4ABC8AC4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3" name="Groep 3422">
                  <a:extLst>
                    <a:ext uri="{FF2B5EF4-FFF2-40B4-BE49-F238E27FC236}">
                      <a16:creationId xmlns:a16="http://schemas.microsoft.com/office/drawing/2014/main" id="{938AD367-9EFA-B3C2-6A33-08E47CD18D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3634" name="Groep 3633">
                    <a:extLst>
                      <a:ext uri="{FF2B5EF4-FFF2-40B4-BE49-F238E27FC236}">
                        <a16:creationId xmlns:a16="http://schemas.microsoft.com/office/drawing/2014/main" id="{25A499C4-2208-D8B5-9304-F5BF3D3EEB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26" name="Groep 3725">
                      <a:extLst>
                        <a:ext uri="{FF2B5EF4-FFF2-40B4-BE49-F238E27FC236}">
                          <a16:creationId xmlns:a16="http://schemas.microsoft.com/office/drawing/2014/main" id="{41B0C3B0-0CEE-0214-398A-D457C09626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33" name="Ovaal 3732">
                        <a:extLst>
                          <a:ext uri="{FF2B5EF4-FFF2-40B4-BE49-F238E27FC236}">
                            <a16:creationId xmlns:a16="http://schemas.microsoft.com/office/drawing/2014/main" id="{EF60868B-BB8D-9EC7-451C-8E262AA29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4" name="Ovaal 3733">
                        <a:extLst>
                          <a:ext uri="{FF2B5EF4-FFF2-40B4-BE49-F238E27FC236}">
                            <a16:creationId xmlns:a16="http://schemas.microsoft.com/office/drawing/2014/main" id="{3CFBB9FF-DD57-CC52-CC9C-26CF113ABF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5" name="Ovaal 3734">
                        <a:extLst>
                          <a:ext uri="{FF2B5EF4-FFF2-40B4-BE49-F238E27FC236}">
                            <a16:creationId xmlns:a16="http://schemas.microsoft.com/office/drawing/2014/main" id="{84BB0BF5-8F5E-F406-5099-A122B940C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6" name="Ovaal 3735">
                        <a:extLst>
                          <a:ext uri="{FF2B5EF4-FFF2-40B4-BE49-F238E27FC236}">
                            <a16:creationId xmlns:a16="http://schemas.microsoft.com/office/drawing/2014/main" id="{C0021775-ECFB-4A7E-70C6-B1715FAC90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7" name="Ovaal 3736">
                        <a:extLst>
                          <a:ext uri="{FF2B5EF4-FFF2-40B4-BE49-F238E27FC236}">
                            <a16:creationId xmlns:a16="http://schemas.microsoft.com/office/drawing/2014/main" id="{094B3890-1CDD-D96B-6768-ABAEF951A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27" name="Groep 3726">
                      <a:extLst>
                        <a:ext uri="{FF2B5EF4-FFF2-40B4-BE49-F238E27FC236}">
                          <a16:creationId xmlns:a16="http://schemas.microsoft.com/office/drawing/2014/main" id="{55FE28B5-6B9B-2CE9-1D2C-CEB4C734EF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28" name="Ovaal 3727">
                        <a:extLst>
                          <a:ext uri="{FF2B5EF4-FFF2-40B4-BE49-F238E27FC236}">
                            <a16:creationId xmlns:a16="http://schemas.microsoft.com/office/drawing/2014/main" id="{C38D1140-E3A6-2388-8441-CE7C17E14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9" name="Ovaal 3728">
                        <a:extLst>
                          <a:ext uri="{FF2B5EF4-FFF2-40B4-BE49-F238E27FC236}">
                            <a16:creationId xmlns:a16="http://schemas.microsoft.com/office/drawing/2014/main" id="{24451F27-4758-7099-5402-37363DED6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0" name="Ovaal 3729">
                        <a:extLst>
                          <a:ext uri="{FF2B5EF4-FFF2-40B4-BE49-F238E27FC236}">
                            <a16:creationId xmlns:a16="http://schemas.microsoft.com/office/drawing/2014/main" id="{CA3ED0E6-A4C7-B73E-21C1-29A29FC070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1" name="Ovaal 3730">
                        <a:extLst>
                          <a:ext uri="{FF2B5EF4-FFF2-40B4-BE49-F238E27FC236}">
                            <a16:creationId xmlns:a16="http://schemas.microsoft.com/office/drawing/2014/main" id="{D218B634-1243-1C43-FA9A-9837132D7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32" name="Ovaal 3731">
                        <a:extLst>
                          <a:ext uri="{FF2B5EF4-FFF2-40B4-BE49-F238E27FC236}">
                            <a16:creationId xmlns:a16="http://schemas.microsoft.com/office/drawing/2014/main" id="{621E5023-5285-2062-BAE0-690224CD4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5" name="Groep 3634">
                    <a:extLst>
                      <a:ext uri="{FF2B5EF4-FFF2-40B4-BE49-F238E27FC236}">
                        <a16:creationId xmlns:a16="http://schemas.microsoft.com/office/drawing/2014/main" id="{98FD22ED-6BE3-1EA0-ED97-949134B401D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14" name="Groep 3713">
                      <a:extLst>
                        <a:ext uri="{FF2B5EF4-FFF2-40B4-BE49-F238E27FC236}">
                          <a16:creationId xmlns:a16="http://schemas.microsoft.com/office/drawing/2014/main" id="{1FFD025D-CDA8-2D03-82DF-5594ADD267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21" name="Ovaal 3720">
                        <a:extLst>
                          <a:ext uri="{FF2B5EF4-FFF2-40B4-BE49-F238E27FC236}">
                            <a16:creationId xmlns:a16="http://schemas.microsoft.com/office/drawing/2014/main" id="{0B86BD43-9AA0-6907-0D15-5A0705117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2" name="Ovaal 3721">
                        <a:extLst>
                          <a:ext uri="{FF2B5EF4-FFF2-40B4-BE49-F238E27FC236}">
                            <a16:creationId xmlns:a16="http://schemas.microsoft.com/office/drawing/2014/main" id="{196A999B-831C-8AAD-69D3-814FB67418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3" name="Ovaal 3722">
                        <a:extLst>
                          <a:ext uri="{FF2B5EF4-FFF2-40B4-BE49-F238E27FC236}">
                            <a16:creationId xmlns:a16="http://schemas.microsoft.com/office/drawing/2014/main" id="{7B68F40D-F153-7F15-31C6-B86915C01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4" name="Ovaal 3723">
                        <a:extLst>
                          <a:ext uri="{FF2B5EF4-FFF2-40B4-BE49-F238E27FC236}">
                            <a16:creationId xmlns:a16="http://schemas.microsoft.com/office/drawing/2014/main" id="{3CFBC32C-A376-F452-792C-1EFDA0ADEF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5" name="Ovaal 3724">
                        <a:extLst>
                          <a:ext uri="{FF2B5EF4-FFF2-40B4-BE49-F238E27FC236}">
                            <a16:creationId xmlns:a16="http://schemas.microsoft.com/office/drawing/2014/main" id="{B4AD09EF-14F7-6C4A-C655-920F3FCAB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15" name="Groep 3714">
                      <a:extLst>
                        <a:ext uri="{FF2B5EF4-FFF2-40B4-BE49-F238E27FC236}">
                          <a16:creationId xmlns:a16="http://schemas.microsoft.com/office/drawing/2014/main" id="{1F3852E5-BA80-1EEF-6B5A-5ABE796E7D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16" name="Ovaal 3715">
                        <a:extLst>
                          <a:ext uri="{FF2B5EF4-FFF2-40B4-BE49-F238E27FC236}">
                            <a16:creationId xmlns:a16="http://schemas.microsoft.com/office/drawing/2014/main" id="{98876E0A-2DEB-AFEF-24F8-15A773822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7" name="Ovaal 3716">
                        <a:extLst>
                          <a:ext uri="{FF2B5EF4-FFF2-40B4-BE49-F238E27FC236}">
                            <a16:creationId xmlns:a16="http://schemas.microsoft.com/office/drawing/2014/main" id="{8855561B-3BD6-58A3-75A6-E8A8FDF12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8" name="Ovaal 3717">
                        <a:extLst>
                          <a:ext uri="{FF2B5EF4-FFF2-40B4-BE49-F238E27FC236}">
                            <a16:creationId xmlns:a16="http://schemas.microsoft.com/office/drawing/2014/main" id="{F22A8314-01DF-DAA3-28CE-38CAD65D11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9" name="Ovaal 3718">
                        <a:extLst>
                          <a:ext uri="{FF2B5EF4-FFF2-40B4-BE49-F238E27FC236}">
                            <a16:creationId xmlns:a16="http://schemas.microsoft.com/office/drawing/2014/main" id="{C41E8E38-D2E2-4563-0833-67C0A89917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20" name="Ovaal 3719">
                        <a:extLst>
                          <a:ext uri="{FF2B5EF4-FFF2-40B4-BE49-F238E27FC236}">
                            <a16:creationId xmlns:a16="http://schemas.microsoft.com/office/drawing/2014/main" id="{8B9CE716-4FA5-9040-6335-531276779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6" name="Groep 3635">
                    <a:extLst>
                      <a:ext uri="{FF2B5EF4-FFF2-40B4-BE49-F238E27FC236}">
                        <a16:creationId xmlns:a16="http://schemas.microsoft.com/office/drawing/2014/main" id="{89A014F2-E13D-892D-E7A7-1EB3A134426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702" name="Groep 3701">
                      <a:extLst>
                        <a:ext uri="{FF2B5EF4-FFF2-40B4-BE49-F238E27FC236}">
                          <a16:creationId xmlns:a16="http://schemas.microsoft.com/office/drawing/2014/main" id="{B2B9AABD-B6DF-AEB8-4170-68407AF4DA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09" name="Ovaal 3708">
                        <a:extLst>
                          <a:ext uri="{FF2B5EF4-FFF2-40B4-BE49-F238E27FC236}">
                            <a16:creationId xmlns:a16="http://schemas.microsoft.com/office/drawing/2014/main" id="{1ABF9DC1-1ABD-741C-9E44-C64D754993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0" name="Ovaal 3709">
                        <a:extLst>
                          <a:ext uri="{FF2B5EF4-FFF2-40B4-BE49-F238E27FC236}">
                            <a16:creationId xmlns:a16="http://schemas.microsoft.com/office/drawing/2014/main" id="{D0C3C258-4028-E7A5-2F71-D18C90325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1" name="Ovaal 3710">
                        <a:extLst>
                          <a:ext uri="{FF2B5EF4-FFF2-40B4-BE49-F238E27FC236}">
                            <a16:creationId xmlns:a16="http://schemas.microsoft.com/office/drawing/2014/main" id="{8582FD14-9FFE-119A-B8A2-9841DB2DB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2" name="Ovaal 3711">
                        <a:extLst>
                          <a:ext uri="{FF2B5EF4-FFF2-40B4-BE49-F238E27FC236}">
                            <a16:creationId xmlns:a16="http://schemas.microsoft.com/office/drawing/2014/main" id="{6861EFBA-B51F-0653-02C8-EEF5958D0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13" name="Ovaal 3712">
                        <a:extLst>
                          <a:ext uri="{FF2B5EF4-FFF2-40B4-BE49-F238E27FC236}">
                            <a16:creationId xmlns:a16="http://schemas.microsoft.com/office/drawing/2014/main" id="{A83938C5-39C4-BA68-720C-6E41FE40E3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703" name="Groep 3702">
                      <a:extLst>
                        <a:ext uri="{FF2B5EF4-FFF2-40B4-BE49-F238E27FC236}">
                          <a16:creationId xmlns:a16="http://schemas.microsoft.com/office/drawing/2014/main" id="{83569790-1C3E-E1D3-F978-9776283893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704" name="Ovaal 3703">
                        <a:extLst>
                          <a:ext uri="{FF2B5EF4-FFF2-40B4-BE49-F238E27FC236}">
                            <a16:creationId xmlns:a16="http://schemas.microsoft.com/office/drawing/2014/main" id="{14DEBF8D-3530-470F-5294-364F99B5B8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5" name="Ovaal 3704">
                        <a:extLst>
                          <a:ext uri="{FF2B5EF4-FFF2-40B4-BE49-F238E27FC236}">
                            <a16:creationId xmlns:a16="http://schemas.microsoft.com/office/drawing/2014/main" id="{D64DB042-C282-646E-BAB7-208A140D8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6" name="Ovaal 3705">
                        <a:extLst>
                          <a:ext uri="{FF2B5EF4-FFF2-40B4-BE49-F238E27FC236}">
                            <a16:creationId xmlns:a16="http://schemas.microsoft.com/office/drawing/2014/main" id="{DA7F8393-6137-0588-1D7B-EE2C79DBF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7" name="Ovaal 3706">
                        <a:extLst>
                          <a:ext uri="{FF2B5EF4-FFF2-40B4-BE49-F238E27FC236}">
                            <a16:creationId xmlns:a16="http://schemas.microsoft.com/office/drawing/2014/main" id="{65646998-FE4D-8635-17AB-78D7332081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8" name="Ovaal 3707">
                        <a:extLst>
                          <a:ext uri="{FF2B5EF4-FFF2-40B4-BE49-F238E27FC236}">
                            <a16:creationId xmlns:a16="http://schemas.microsoft.com/office/drawing/2014/main" id="{D6B60BDA-8021-5E99-69CA-4CA5EA37A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7" name="Groep 3636">
                    <a:extLst>
                      <a:ext uri="{FF2B5EF4-FFF2-40B4-BE49-F238E27FC236}">
                        <a16:creationId xmlns:a16="http://schemas.microsoft.com/office/drawing/2014/main" id="{38E3D0C3-C549-4934-C1FD-CEA1D008080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90" name="Groep 3689">
                      <a:extLst>
                        <a:ext uri="{FF2B5EF4-FFF2-40B4-BE49-F238E27FC236}">
                          <a16:creationId xmlns:a16="http://schemas.microsoft.com/office/drawing/2014/main" id="{21383E29-7187-09EC-7CEA-EE04C4B5C9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97" name="Ovaal 3696">
                        <a:extLst>
                          <a:ext uri="{FF2B5EF4-FFF2-40B4-BE49-F238E27FC236}">
                            <a16:creationId xmlns:a16="http://schemas.microsoft.com/office/drawing/2014/main" id="{64CCA609-C466-5ACB-3EC4-FC813E054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8" name="Ovaal 3697">
                        <a:extLst>
                          <a:ext uri="{FF2B5EF4-FFF2-40B4-BE49-F238E27FC236}">
                            <a16:creationId xmlns:a16="http://schemas.microsoft.com/office/drawing/2014/main" id="{6E5ED4CC-814A-6495-C920-C729E4BC92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9" name="Ovaal 3698">
                        <a:extLst>
                          <a:ext uri="{FF2B5EF4-FFF2-40B4-BE49-F238E27FC236}">
                            <a16:creationId xmlns:a16="http://schemas.microsoft.com/office/drawing/2014/main" id="{0A1003FD-78ED-533E-B4EE-0CBB0D249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0" name="Ovaal 3699">
                        <a:extLst>
                          <a:ext uri="{FF2B5EF4-FFF2-40B4-BE49-F238E27FC236}">
                            <a16:creationId xmlns:a16="http://schemas.microsoft.com/office/drawing/2014/main" id="{324B5140-B14A-A827-9302-ADFDEAB00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701" name="Ovaal 3700">
                        <a:extLst>
                          <a:ext uri="{FF2B5EF4-FFF2-40B4-BE49-F238E27FC236}">
                            <a16:creationId xmlns:a16="http://schemas.microsoft.com/office/drawing/2014/main" id="{9EC88A01-E08B-18ED-C4C9-BD582A515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91" name="Groep 3690">
                      <a:extLst>
                        <a:ext uri="{FF2B5EF4-FFF2-40B4-BE49-F238E27FC236}">
                          <a16:creationId xmlns:a16="http://schemas.microsoft.com/office/drawing/2014/main" id="{515EB8B2-40E8-7D03-77BA-6E99643371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92" name="Ovaal 3691">
                        <a:extLst>
                          <a:ext uri="{FF2B5EF4-FFF2-40B4-BE49-F238E27FC236}">
                            <a16:creationId xmlns:a16="http://schemas.microsoft.com/office/drawing/2014/main" id="{B3DD93DC-4EF5-A58A-0CFE-5E9B91DFFB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3" name="Ovaal 3692">
                        <a:extLst>
                          <a:ext uri="{FF2B5EF4-FFF2-40B4-BE49-F238E27FC236}">
                            <a16:creationId xmlns:a16="http://schemas.microsoft.com/office/drawing/2014/main" id="{1C51DA40-0FBF-764A-4380-798CC320A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4" name="Ovaal 3693">
                        <a:extLst>
                          <a:ext uri="{FF2B5EF4-FFF2-40B4-BE49-F238E27FC236}">
                            <a16:creationId xmlns:a16="http://schemas.microsoft.com/office/drawing/2014/main" id="{78122B9D-7E9D-9EE7-C3F2-B13A17F52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5" name="Ovaal 3694">
                        <a:extLst>
                          <a:ext uri="{FF2B5EF4-FFF2-40B4-BE49-F238E27FC236}">
                            <a16:creationId xmlns:a16="http://schemas.microsoft.com/office/drawing/2014/main" id="{E6A88D17-1D90-525B-0A19-696BEA1C7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96" name="Ovaal 3695">
                        <a:extLst>
                          <a:ext uri="{FF2B5EF4-FFF2-40B4-BE49-F238E27FC236}">
                            <a16:creationId xmlns:a16="http://schemas.microsoft.com/office/drawing/2014/main" id="{E52644A2-7166-D7B9-6ABF-CC7445AA3D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8" name="Groep 3637">
                    <a:extLst>
                      <a:ext uri="{FF2B5EF4-FFF2-40B4-BE49-F238E27FC236}">
                        <a16:creationId xmlns:a16="http://schemas.microsoft.com/office/drawing/2014/main" id="{E1413B7E-EC08-21BC-7D90-6CD39872FF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3678" name="Groep 3677">
                      <a:extLst>
                        <a:ext uri="{FF2B5EF4-FFF2-40B4-BE49-F238E27FC236}">
                          <a16:creationId xmlns:a16="http://schemas.microsoft.com/office/drawing/2014/main" id="{41AA0694-02F3-93B0-F428-14D6335816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85" name="Ovaal 3684">
                        <a:extLst>
                          <a:ext uri="{FF2B5EF4-FFF2-40B4-BE49-F238E27FC236}">
                            <a16:creationId xmlns:a16="http://schemas.microsoft.com/office/drawing/2014/main" id="{CF129667-8B82-B2FD-EBF0-F5302DA78C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6" name="Ovaal 3685">
                        <a:extLst>
                          <a:ext uri="{FF2B5EF4-FFF2-40B4-BE49-F238E27FC236}">
                            <a16:creationId xmlns:a16="http://schemas.microsoft.com/office/drawing/2014/main" id="{3555632C-7573-D4FB-DB64-DBCBB176C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7" name="Ovaal 3686">
                        <a:extLst>
                          <a:ext uri="{FF2B5EF4-FFF2-40B4-BE49-F238E27FC236}">
                            <a16:creationId xmlns:a16="http://schemas.microsoft.com/office/drawing/2014/main" id="{74C74916-DD90-0585-3E94-2010717C7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8" name="Ovaal 3687">
                        <a:extLst>
                          <a:ext uri="{FF2B5EF4-FFF2-40B4-BE49-F238E27FC236}">
                            <a16:creationId xmlns:a16="http://schemas.microsoft.com/office/drawing/2014/main" id="{46F8EBB4-59A0-9F30-566C-57DD404DE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9" name="Ovaal 3688">
                        <a:extLst>
                          <a:ext uri="{FF2B5EF4-FFF2-40B4-BE49-F238E27FC236}">
                            <a16:creationId xmlns:a16="http://schemas.microsoft.com/office/drawing/2014/main" id="{72012141-28BA-C0F4-8FD3-69647DC70C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79" name="Groep 3678">
                      <a:extLst>
                        <a:ext uri="{FF2B5EF4-FFF2-40B4-BE49-F238E27FC236}">
                          <a16:creationId xmlns:a16="http://schemas.microsoft.com/office/drawing/2014/main" id="{A27E112B-CD61-D480-E418-B41D84B1D8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3680" name="Ovaal 3679">
                        <a:extLst>
                          <a:ext uri="{FF2B5EF4-FFF2-40B4-BE49-F238E27FC236}">
                            <a16:creationId xmlns:a16="http://schemas.microsoft.com/office/drawing/2014/main" id="{6B314897-CCFB-33C2-F818-0C8020032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1" name="Ovaal 3680">
                        <a:extLst>
                          <a:ext uri="{FF2B5EF4-FFF2-40B4-BE49-F238E27FC236}">
                            <a16:creationId xmlns:a16="http://schemas.microsoft.com/office/drawing/2014/main" id="{4040E72B-161D-AC24-2388-D9E04B1AC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2" name="Ovaal 3681">
                        <a:extLst>
                          <a:ext uri="{FF2B5EF4-FFF2-40B4-BE49-F238E27FC236}">
                            <a16:creationId xmlns:a16="http://schemas.microsoft.com/office/drawing/2014/main" id="{10763BAE-6A3A-9FC6-0607-FFFAA76C42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3" name="Ovaal 3682">
                        <a:extLst>
                          <a:ext uri="{FF2B5EF4-FFF2-40B4-BE49-F238E27FC236}">
                            <a16:creationId xmlns:a16="http://schemas.microsoft.com/office/drawing/2014/main" id="{9202B37C-3D11-16C7-6400-990CE1B673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84" name="Ovaal 3683">
                        <a:extLst>
                          <a:ext uri="{FF2B5EF4-FFF2-40B4-BE49-F238E27FC236}">
                            <a16:creationId xmlns:a16="http://schemas.microsoft.com/office/drawing/2014/main" id="{EE81627B-8319-8B25-E2CF-AEB48E35D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39" name="Groep 3638">
                    <a:extLst>
                      <a:ext uri="{FF2B5EF4-FFF2-40B4-BE49-F238E27FC236}">
                        <a16:creationId xmlns:a16="http://schemas.microsoft.com/office/drawing/2014/main" id="{74DFAFD4-B7D9-0566-48B4-32059F48F92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66" name="Groep 3665">
                      <a:extLst>
                        <a:ext uri="{FF2B5EF4-FFF2-40B4-BE49-F238E27FC236}">
                          <a16:creationId xmlns:a16="http://schemas.microsoft.com/office/drawing/2014/main" id="{1EAD9A34-7B6C-72A9-0EC5-DBCF0BB76C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73" name="Ovaal 3672">
                        <a:extLst>
                          <a:ext uri="{FF2B5EF4-FFF2-40B4-BE49-F238E27FC236}">
                            <a16:creationId xmlns:a16="http://schemas.microsoft.com/office/drawing/2014/main" id="{CCAFB9E2-2C57-9E16-7582-752D544F69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4" name="Ovaal 3673">
                        <a:extLst>
                          <a:ext uri="{FF2B5EF4-FFF2-40B4-BE49-F238E27FC236}">
                            <a16:creationId xmlns:a16="http://schemas.microsoft.com/office/drawing/2014/main" id="{6361E021-E5FF-402D-336E-38132FB86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5" name="Ovaal 3674">
                        <a:extLst>
                          <a:ext uri="{FF2B5EF4-FFF2-40B4-BE49-F238E27FC236}">
                            <a16:creationId xmlns:a16="http://schemas.microsoft.com/office/drawing/2014/main" id="{F3E86639-A1F5-F8BD-2538-DB658F1B6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6" name="Ovaal 3675">
                        <a:extLst>
                          <a:ext uri="{FF2B5EF4-FFF2-40B4-BE49-F238E27FC236}">
                            <a16:creationId xmlns:a16="http://schemas.microsoft.com/office/drawing/2014/main" id="{4B836B0C-64F6-F954-0F25-BB5397A76E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7" name="Ovaal 3676">
                        <a:extLst>
                          <a:ext uri="{FF2B5EF4-FFF2-40B4-BE49-F238E27FC236}">
                            <a16:creationId xmlns:a16="http://schemas.microsoft.com/office/drawing/2014/main" id="{48B9814A-7B6E-9256-DEB5-09A14A8C9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67" name="Groep 3666">
                      <a:extLst>
                        <a:ext uri="{FF2B5EF4-FFF2-40B4-BE49-F238E27FC236}">
                          <a16:creationId xmlns:a16="http://schemas.microsoft.com/office/drawing/2014/main" id="{4907A2C8-B424-9818-1A9A-C73E6D45D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68" name="Ovaal 3667">
                        <a:extLst>
                          <a:ext uri="{FF2B5EF4-FFF2-40B4-BE49-F238E27FC236}">
                            <a16:creationId xmlns:a16="http://schemas.microsoft.com/office/drawing/2014/main" id="{CD0ED025-2BBD-5CCE-DD23-10D76E3C7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9" name="Ovaal 3668">
                        <a:extLst>
                          <a:ext uri="{FF2B5EF4-FFF2-40B4-BE49-F238E27FC236}">
                            <a16:creationId xmlns:a16="http://schemas.microsoft.com/office/drawing/2014/main" id="{30938671-CFDC-BBF4-B23C-B0B817263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0" name="Ovaal 3669">
                        <a:extLst>
                          <a:ext uri="{FF2B5EF4-FFF2-40B4-BE49-F238E27FC236}">
                            <a16:creationId xmlns:a16="http://schemas.microsoft.com/office/drawing/2014/main" id="{2CB4280D-DF07-15F5-3986-76153A50B5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1" name="Ovaal 3670">
                        <a:extLst>
                          <a:ext uri="{FF2B5EF4-FFF2-40B4-BE49-F238E27FC236}">
                            <a16:creationId xmlns:a16="http://schemas.microsoft.com/office/drawing/2014/main" id="{5CDECA8B-872F-BE3F-504D-3187A4D8C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72" name="Ovaal 3671">
                        <a:extLst>
                          <a:ext uri="{FF2B5EF4-FFF2-40B4-BE49-F238E27FC236}">
                            <a16:creationId xmlns:a16="http://schemas.microsoft.com/office/drawing/2014/main" id="{BE7915F1-F3B9-4CD5-B463-F1D807778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40" name="Groep 3639">
                    <a:extLst>
                      <a:ext uri="{FF2B5EF4-FFF2-40B4-BE49-F238E27FC236}">
                        <a16:creationId xmlns:a16="http://schemas.microsoft.com/office/drawing/2014/main" id="{D1FBB709-F5CE-37AC-FACB-85CD691E277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54" name="Groep 3653">
                      <a:extLst>
                        <a:ext uri="{FF2B5EF4-FFF2-40B4-BE49-F238E27FC236}">
                          <a16:creationId xmlns:a16="http://schemas.microsoft.com/office/drawing/2014/main" id="{9CE4B2FC-447D-81AC-72E0-7BB2A90047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61" name="Ovaal 3660">
                        <a:extLst>
                          <a:ext uri="{FF2B5EF4-FFF2-40B4-BE49-F238E27FC236}">
                            <a16:creationId xmlns:a16="http://schemas.microsoft.com/office/drawing/2014/main" id="{2203EAA2-C63A-17E8-4AEE-86A328F31F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2" name="Ovaal 3661">
                        <a:extLst>
                          <a:ext uri="{FF2B5EF4-FFF2-40B4-BE49-F238E27FC236}">
                            <a16:creationId xmlns:a16="http://schemas.microsoft.com/office/drawing/2014/main" id="{76D52972-FDA9-E28A-DF0C-FA081536A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3" name="Ovaal 3662">
                        <a:extLst>
                          <a:ext uri="{FF2B5EF4-FFF2-40B4-BE49-F238E27FC236}">
                            <a16:creationId xmlns:a16="http://schemas.microsoft.com/office/drawing/2014/main" id="{80C0763A-E21C-BA03-DEB8-FF203F950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4" name="Ovaal 3663">
                        <a:extLst>
                          <a:ext uri="{FF2B5EF4-FFF2-40B4-BE49-F238E27FC236}">
                            <a16:creationId xmlns:a16="http://schemas.microsoft.com/office/drawing/2014/main" id="{45DB2E1F-420B-3C6B-ED56-040DE0609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5" name="Ovaal 3664">
                        <a:extLst>
                          <a:ext uri="{FF2B5EF4-FFF2-40B4-BE49-F238E27FC236}">
                            <a16:creationId xmlns:a16="http://schemas.microsoft.com/office/drawing/2014/main" id="{72C3E7F7-AFCB-3032-6C37-40FD2858D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55" name="Groep 3654">
                      <a:extLst>
                        <a:ext uri="{FF2B5EF4-FFF2-40B4-BE49-F238E27FC236}">
                          <a16:creationId xmlns:a16="http://schemas.microsoft.com/office/drawing/2014/main" id="{5368A599-4310-A504-46DC-3D737A970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56" name="Ovaal 3655">
                        <a:extLst>
                          <a:ext uri="{FF2B5EF4-FFF2-40B4-BE49-F238E27FC236}">
                            <a16:creationId xmlns:a16="http://schemas.microsoft.com/office/drawing/2014/main" id="{55952F61-5398-7F19-D1B0-54D97BB73F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7" name="Ovaal 3656">
                        <a:extLst>
                          <a:ext uri="{FF2B5EF4-FFF2-40B4-BE49-F238E27FC236}">
                            <a16:creationId xmlns:a16="http://schemas.microsoft.com/office/drawing/2014/main" id="{C42D2551-E353-93A4-CB92-5334F16F3D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8" name="Ovaal 3657">
                        <a:extLst>
                          <a:ext uri="{FF2B5EF4-FFF2-40B4-BE49-F238E27FC236}">
                            <a16:creationId xmlns:a16="http://schemas.microsoft.com/office/drawing/2014/main" id="{5C1C62BC-B691-C9D0-85A0-6007C9C96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9" name="Ovaal 3658">
                        <a:extLst>
                          <a:ext uri="{FF2B5EF4-FFF2-40B4-BE49-F238E27FC236}">
                            <a16:creationId xmlns:a16="http://schemas.microsoft.com/office/drawing/2014/main" id="{429FBA99-3249-3EB8-EDEB-D6E7B36561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60" name="Ovaal 3659">
                        <a:extLst>
                          <a:ext uri="{FF2B5EF4-FFF2-40B4-BE49-F238E27FC236}">
                            <a16:creationId xmlns:a16="http://schemas.microsoft.com/office/drawing/2014/main" id="{C966AF42-9F08-F5B4-F147-83D611EC6C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641" name="Groep 3640">
                    <a:extLst>
                      <a:ext uri="{FF2B5EF4-FFF2-40B4-BE49-F238E27FC236}">
                        <a16:creationId xmlns:a16="http://schemas.microsoft.com/office/drawing/2014/main" id="{4C7D6317-AA96-12A1-6279-0CC4F99AAAF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42" name="Groep 3641">
                      <a:extLst>
                        <a:ext uri="{FF2B5EF4-FFF2-40B4-BE49-F238E27FC236}">
                          <a16:creationId xmlns:a16="http://schemas.microsoft.com/office/drawing/2014/main" id="{2B92E0AF-140D-FF63-3E2D-693EE57A4F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49" name="Ovaal 3648">
                        <a:extLst>
                          <a:ext uri="{FF2B5EF4-FFF2-40B4-BE49-F238E27FC236}">
                            <a16:creationId xmlns:a16="http://schemas.microsoft.com/office/drawing/2014/main" id="{05CE4D9E-AD27-F780-B999-436D7D2221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0" name="Ovaal 3649">
                        <a:extLst>
                          <a:ext uri="{FF2B5EF4-FFF2-40B4-BE49-F238E27FC236}">
                            <a16:creationId xmlns:a16="http://schemas.microsoft.com/office/drawing/2014/main" id="{6145E049-4A1F-9309-0056-E5BEF4FAF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1" name="Ovaal 3650">
                        <a:extLst>
                          <a:ext uri="{FF2B5EF4-FFF2-40B4-BE49-F238E27FC236}">
                            <a16:creationId xmlns:a16="http://schemas.microsoft.com/office/drawing/2014/main" id="{4E137C0A-6F7C-C91A-E827-A7E8BE4A9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2" name="Ovaal 3651">
                        <a:extLst>
                          <a:ext uri="{FF2B5EF4-FFF2-40B4-BE49-F238E27FC236}">
                            <a16:creationId xmlns:a16="http://schemas.microsoft.com/office/drawing/2014/main" id="{E235C599-20BF-ADDF-778E-9E377DE413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53" name="Ovaal 3652">
                        <a:extLst>
                          <a:ext uri="{FF2B5EF4-FFF2-40B4-BE49-F238E27FC236}">
                            <a16:creationId xmlns:a16="http://schemas.microsoft.com/office/drawing/2014/main" id="{E534B5C2-D378-2CAA-AB41-C74FD3DBA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43" name="Groep 3642">
                      <a:extLst>
                        <a:ext uri="{FF2B5EF4-FFF2-40B4-BE49-F238E27FC236}">
                          <a16:creationId xmlns:a16="http://schemas.microsoft.com/office/drawing/2014/main" id="{F68C3CD4-1657-D8B1-6B58-5A4F557BE8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44" name="Ovaal 3643">
                        <a:extLst>
                          <a:ext uri="{FF2B5EF4-FFF2-40B4-BE49-F238E27FC236}">
                            <a16:creationId xmlns:a16="http://schemas.microsoft.com/office/drawing/2014/main" id="{AE390373-78D1-EB18-887B-EE6D274A6F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5" name="Ovaal 3644">
                        <a:extLst>
                          <a:ext uri="{FF2B5EF4-FFF2-40B4-BE49-F238E27FC236}">
                            <a16:creationId xmlns:a16="http://schemas.microsoft.com/office/drawing/2014/main" id="{3F7330B4-A360-17B2-E4D4-00AE2D412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6" name="Ovaal 3645">
                        <a:extLst>
                          <a:ext uri="{FF2B5EF4-FFF2-40B4-BE49-F238E27FC236}">
                            <a16:creationId xmlns:a16="http://schemas.microsoft.com/office/drawing/2014/main" id="{2937ECB5-756C-9661-3F62-E074C93DC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7" name="Ovaal 3646">
                        <a:extLst>
                          <a:ext uri="{FF2B5EF4-FFF2-40B4-BE49-F238E27FC236}">
                            <a16:creationId xmlns:a16="http://schemas.microsoft.com/office/drawing/2014/main" id="{1F01E6FB-EF98-57AF-E431-8CFF49EF77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48" name="Ovaal 3647">
                        <a:extLst>
                          <a:ext uri="{FF2B5EF4-FFF2-40B4-BE49-F238E27FC236}">
                            <a16:creationId xmlns:a16="http://schemas.microsoft.com/office/drawing/2014/main" id="{BBE425F8-2E50-F2AA-5A45-259842370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4" name="Groep 3423">
                  <a:extLst>
                    <a:ext uri="{FF2B5EF4-FFF2-40B4-BE49-F238E27FC236}">
                      <a16:creationId xmlns:a16="http://schemas.microsoft.com/office/drawing/2014/main" id="{CB700ABC-49C3-493A-5717-4E03A0D113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530" name="Groep 3529">
                    <a:extLst>
                      <a:ext uri="{FF2B5EF4-FFF2-40B4-BE49-F238E27FC236}">
                        <a16:creationId xmlns:a16="http://schemas.microsoft.com/office/drawing/2014/main" id="{B221A789-CAC3-944C-1B99-6F9300FE34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22" name="Groep 3621">
                      <a:extLst>
                        <a:ext uri="{FF2B5EF4-FFF2-40B4-BE49-F238E27FC236}">
                          <a16:creationId xmlns:a16="http://schemas.microsoft.com/office/drawing/2014/main" id="{00F03920-1320-FD43-C921-B53346DF3F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29" name="Ovaal 3628">
                        <a:extLst>
                          <a:ext uri="{FF2B5EF4-FFF2-40B4-BE49-F238E27FC236}">
                            <a16:creationId xmlns:a16="http://schemas.microsoft.com/office/drawing/2014/main" id="{6A6A41C0-8684-7D92-1B10-51F869D680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0" name="Ovaal 3629">
                        <a:extLst>
                          <a:ext uri="{FF2B5EF4-FFF2-40B4-BE49-F238E27FC236}">
                            <a16:creationId xmlns:a16="http://schemas.microsoft.com/office/drawing/2014/main" id="{7B8509F3-F2DB-0064-53B7-468889A3E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1" name="Ovaal 3630">
                        <a:extLst>
                          <a:ext uri="{FF2B5EF4-FFF2-40B4-BE49-F238E27FC236}">
                            <a16:creationId xmlns:a16="http://schemas.microsoft.com/office/drawing/2014/main" id="{4E957399-6B14-B589-229E-A716E33D4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2" name="Ovaal 3631">
                        <a:extLst>
                          <a:ext uri="{FF2B5EF4-FFF2-40B4-BE49-F238E27FC236}">
                            <a16:creationId xmlns:a16="http://schemas.microsoft.com/office/drawing/2014/main" id="{EFED9B0F-D34B-2E87-8FB6-A0BB0ECDF1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33" name="Ovaal 3632">
                        <a:extLst>
                          <a:ext uri="{FF2B5EF4-FFF2-40B4-BE49-F238E27FC236}">
                            <a16:creationId xmlns:a16="http://schemas.microsoft.com/office/drawing/2014/main" id="{66D8F069-7566-C4E1-6A95-DC4ED55EF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23" name="Groep 3622">
                      <a:extLst>
                        <a:ext uri="{FF2B5EF4-FFF2-40B4-BE49-F238E27FC236}">
                          <a16:creationId xmlns:a16="http://schemas.microsoft.com/office/drawing/2014/main" id="{334A4B27-C888-D2D3-3BF3-BBE4375A1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24" name="Ovaal 3623">
                        <a:extLst>
                          <a:ext uri="{FF2B5EF4-FFF2-40B4-BE49-F238E27FC236}">
                            <a16:creationId xmlns:a16="http://schemas.microsoft.com/office/drawing/2014/main" id="{0C6E248E-B07A-97CB-DCC0-72CABCC4EF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5" name="Ovaal 3624">
                        <a:extLst>
                          <a:ext uri="{FF2B5EF4-FFF2-40B4-BE49-F238E27FC236}">
                            <a16:creationId xmlns:a16="http://schemas.microsoft.com/office/drawing/2014/main" id="{DFF29539-DD9D-ADEB-1C1A-1D4A01DCBD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6" name="Ovaal 3625">
                        <a:extLst>
                          <a:ext uri="{FF2B5EF4-FFF2-40B4-BE49-F238E27FC236}">
                            <a16:creationId xmlns:a16="http://schemas.microsoft.com/office/drawing/2014/main" id="{360D6B6A-61FE-75E4-F723-04889F438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7" name="Ovaal 3626">
                        <a:extLst>
                          <a:ext uri="{FF2B5EF4-FFF2-40B4-BE49-F238E27FC236}">
                            <a16:creationId xmlns:a16="http://schemas.microsoft.com/office/drawing/2014/main" id="{FF58147C-7D7D-4388-5866-2FFBE866C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8" name="Ovaal 3627">
                        <a:extLst>
                          <a:ext uri="{FF2B5EF4-FFF2-40B4-BE49-F238E27FC236}">
                            <a16:creationId xmlns:a16="http://schemas.microsoft.com/office/drawing/2014/main" id="{6D751A4C-A00D-66A7-6825-6960B2B72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1" name="Groep 3530">
                    <a:extLst>
                      <a:ext uri="{FF2B5EF4-FFF2-40B4-BE49-F238E27FC236}">
                        <a16:creationId xmlns:a16="http://schemas.microsoft.com/office/drawing/2014/main" id="{3263A230-30ED-F8AA-4B61-633023652049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610" name="Groep 3609">
                      <a:extLst>
                        <a:ext uri="{FF2B5EF4-FFF2-40B4-BE49-F238E27FC236}">
                          <a16:creationId xmlns:a16="http://schemas.microsoft.com/office/drawing/2014/main" id="{5A05F3A3-8082-F940-F268-29F113576F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17" name="Ovaal 3616">
                        <a:extLst>
                          <a:ext uri="{FF2B5EF4-FFF2-40B4-BE49-F238E27FC236}">
                            <a16:creationId xmlns:a16="http://schemas.microsoft.com/office/drawing/2014/main" id="{C4A8F503-DBC0-C9B6-F7D8-CA189CFEE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8" name="Ovaal 3617">
                        <a:extLst>
                          <a:ext uri="{FF2B5EF4-FFF2-40B4-BE49-F238E27FC236}">
                            <a16:creationId xmlns:a16="http://schemas.microsoft.com/office/drawing/2014/main" id="{2BC55C5D-FB8A-B0A6-5CDF-799D5B1FB3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9" name="Ovaal 3618">
                        <a:extLst>
                          <a:ext uri="{FF2B5EF4-FFF2-40B4-BE49-F238E27FC236}">
                            <a16:creationId xmlns:a16="http://schemas.microsoft.com/office/drawing/2014/main" id="{5CFD055B-83CB-3F39-8D11-A2107CF79F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0" name="Ovaal 3619">
                        <a:extLst>
                          <a:ext uri="{FF2B5EF4-FFF2-40B4-BE49-F238E27FC236}">
                            <a16:creationId xmlns:a16="http://schemas.microsoft.com/office/drawing/2014/main" id="{3FFCAEAB-9A8B-72A8-1ACC-74E9D2D38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21" name="Ovaal 3620">
                        <a:extLst>
                          <a:ext uri="{FF2B5EF4-FFF2-40B4-BE49-F238E27FC236}">
                            <a16:creationId xmlns:a16="http://schemas.microsoft.com/office/drawing/2014/main" id="{5AB6D5D5-CF82-5FF2-21BF-8FB691AED1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611" name="Groep 3610">
                      <a:extLst>
                        <a:ext uri="{FF2B5EF4-FFF2-40B4-BE49-F238E27FC236}">
                          <a16:creationId xmlns:a16="http://schemas.microsoft.com/office/drawing/2014/main" id="{0C66224E-A6E9-3054-4AD8-23A80839FF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12" name="Ovaal 3611">
                        <a:extLst>
                          <a:ext uri="{FF2B5EF4-FFF2-40B4-BE49-F238E27FC236}">
                            <a16:creationId xmlns:a16="http://schemas.microsoft.com/office/drawing/2014/main" id="{223F2215-AAEE-D95A-BDE3-91160D6C54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3" name="Ovaal 3612">
                        <a:extLst>
                          <a:ext uri="{FF2B5EF4-FFF2-40B4-BE49-F238E27FC236}">
                            <a16:creationId xmlns:a16="http://schemas.microsoft.com/office/drawing/2014/main" id="{10E8DF36-24FC-292E-FCBF-912B7B54C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4" name="Ovaal 3613">
                        <a:extLst>
                          <a:ext uri="{FF2B5EF4-FFF2-40B4-BE49-F238E27FC236}">
                            <a16:creationId xmlns:a16="http://schemas.microsoft.com/office/drawing/2014/main" id="{C7E25615-7BB9-3FD0-1B08-F2D239A8DC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5" name="Ovaal 3614">
                        <a:extLst>
                          <a:ext uri="{FF2B5EF4-FFF2-40B4-BE49-F238E27FC236}">
                            <a16:creationId xmlns:a16="http://schemas.microsoft.com/office/drawing/2014/main" id="{C7AFA7D5-1F63-4805-0301-E1F11FFAD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16" name="Ovaal 3615">
                        <a:extLst>
                          <a:ext uri="{FF2B5EF4-FFF2-40B4-BE49-F238E27FC236}">
                            <a16:creationId xmlns:a16="http://schemas.microsoft.com/office/drawing/2014/main" id="{3857489F-6B7D-5015-D8E4-D20C55AFC6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2" name="Groep 3531">
                    <a:extLst>
                      <a:ext uri="{FF2B5EF4-FFF2-40B4-BE49-F238E27FC236}">
                        <a16:creationId xmlns:a16="http://schemas.microsoft.com/office/drawing/2014/main" id="{A1FFD93E-52E2-EFAB-9924-D22C94AF268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98" name="Groep 3597">
                      <a:extLst>
                        <a:ext uri="{FF2B5EF4-FFF2-40B4-BE49-F238E27FC236}">
                          <a16:creationId xmlns:a16="http://schemas.microsoft.com/office/drawing/2014/main" id="{6E016E7A-2E2A-C267-548E-CA60AC2445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05" name="Ovaal 3604">
                        <a:extLst>
                          <a:ext uri="{FF2B5EF4-FFF2-40B4-BE49-F238E27FC236}">
                            <a16:creationId xmlns:a16="http://schemas.microsoft.com/office/drawing/2014/main" id="{9A1CB198-EECF-DA0B-3D5D-B226B1623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6" name="Ovaal 3605">
                        <a:extLst>
                          <a:ext uri="{FF2B5EF4-FFF2-40B4-BE49-F238E27FC236}">
                            <a16:creationId xmlns:a16="http://schemas.microsoft.com/office/drawing/2014/main" id="{8BE58E20-C45B-30BA-C649-B31B6FE27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7" name="Ovaal 3606">
                        <a:extLst>
                          <a:ext uri="{FF2B5EF4-FFF2-40B4-BE49-F238E27FC236}">
                            <a16:creationId xmlns:a16="http://schemas.microsoft.com/office/drawing/2014/main" id="{71FDC47C-6BF8-45BD-8BCA-239B838BF5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8" name="Ovaal 3607">
                        <a:extLst>
                          <a:ext uri="{FF2B5EF4-FFF2-40B4-BE49-F238E27FC236}">
                            <a16:creationId xmlns:a16="http://schemas.microsoft.com/office/drawing/2014/main" id="{57CF040F-1402-CFC4-4553-2F96C0A68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9" name="Ovaal 3608">
                        <a:extLst>
                          <a:ext uri="{FF2B5EF4-FFF2-40B4-BE49-F238E27FC236}">
                            <a16:creationId xmlns:a16="http://schemas.microsoft.com/office/drawing/2014/main" id="{0282B7EF-8F9F-43E1-6538-6778127F70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99" name="Groep 3598">
                      <a:extLst>
                        <a:ext uri="{FF2B5EF4-FFF2-40B4-BE49-F238E27FC236}">
                          <a16:creationId xmlns:a16="http://schemas.microsoft.com/office/drawing/2014/main" id="{527EDF8B-F272-E6ED-4DF6-CE653D103E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600" name="Ovaal 3599">
                        <a:extLst>
                          <a:ext uri="{FF2B5EF4-FFF2-40B4-BE49-F238E27FC236}">
                            <a16:creationId xmlns:a16="http://schemas.microsoft.com/office/drawing/2014/main" id="{167A6682-E62F-DC65-DEFF-7FBBFE31EC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1" name="Ovaal 3600">
                        <a:extLst>
                          <a:ext uri="{FF2B5EF4-FFF2-40B4-BE49-F238E27FC236}">
                            <a16:creationId xmlns:a16="http://schemas.microsoft.com/office/drawing/2014/main" id="{97B7237C-E66C-7511-C9A1-474154992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2" name="Ovaal 3601">
                        <a:extLst>
                          <a:ext uri="{FF2B5EF4-FFF2-40B4-BE49-F238E27FC236}">
                            <a16:creationId xmlns:a16="http://schemas.microsoft.com/office/drawing/2014/main" id="{FAA28FA8-1700-3DE6-B7FF-FAF5EEC9A7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3" name="Ovaal 3602">
                        <a:extLst>
                          <a:ext uri="{FF2B5EF4-FFF2-40B4-BE49-F238E27FC236}">
                            <a16:creationId xmlns:a16="http://schemas.microsoft.com/office/drawing/2014/main" id="{CA8A0544-D2B1-1975-D1D4-A36D51950D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604" name="Ovaal 3603">
                        <a:extLst>
                          <a:ext uri="{FF2B5EF4-FFF2-40B4-BE49-F238E27FC236}">
                            <a16:creationId xmlns:a16="http://schemas.microsoft.com/office/drawing/2014/main" id="{B88D3C64-0C14-20C2-29CD-9B6F96E6E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3" name="Groep 3532">
                    <a:extLst>
                      <a:ext uri="{FF2B5EF4-FFF2-40B4-BE49-F238E27FC236}">
                        <a16:creationId xmlns:a16="http://schemas.microsoft.com/office/drawing/2014/main" id="{6820AA8C-9634-72CD-43F4-1ABEB5EC53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86" name="Groep 3585">
                      <a:extLst>
                        <a:ext uri="{FF2B5EF4-FFF2-40B4-BE49-F238E27FC236}">
                          <a16:creationId xmlns:a16="http://schemas.microsoft.com/office/drawing/2014/main" id="{CD28B13B-1DFB-7D1B-66AA-14512671C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93" name="Ovaal 3592">
                        <a:extLst>
                          <a:ext uri="{FF2B5EF4-FFF2-40B4-BE49-F238E27FC236}">
                            <a16:creationId xmlns:a16="http://schemas.microsoft.com/office/drawing/2014/main" id="{1C0DD59B-C7C0-FF6C-C14F-954348FEE1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4" name="Ovaal 3593">
                        <a:extLst>
                          <a:ext uri="{FF2B5EF4-FFF2-40B4-BE49-F238E27FC236}">
                            <a16:creationId xmlns:a16="http://schemas.microsoft.com/office/drawing/2014/main" id="{4ECBB860-7A84-48F9-B19E-8D0874867C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5" name="Ovaal 3594">
                        <a:extLst>
                          <a:ext uri="{FF2B5EF4-FFF2-40B4-BE49-F238E27FC236}">
                            <a16:creationId xmlns:a16="http://schemas.microsoft.com/office/drawing/2014/main" id="{C3F28990-DE73-4EDE-2214-B0083889F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6" name="Ovaal 3595">
                        <a:extLst>
                          <a:ext uri="{FF2B5EF4-FFF2-40B4-BE49-F238E27FC236}">
                            <a16:creationId xmlns:a16="http://schemas.microsoft.com/office/drawing/2014/main" id="{CFB5451F-0E98-8B08-0A99-7B3FD87DE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7" name="Ovaal 3596">
                        <a:extLst>
                          <a:ext uri="{FF2B5EF4-FFF2-40B4-BE49-F238E27FC236}">
                            <a16:creationId xmlns:a16="http://schemas.microsoft.com/office/drawing/2014/main" id="{E3256A7C-4473-ADAF-6259-46E2F43A12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87" name="Groep 3586">
                      <a:extLst>
                        <a:ext uri="{FF2B5EF4-FFF2-40B4-BE49-F238E27FC236}">
                          <a16:creationId xmlns:a16="http://schemas.microsoft.com/office/drawing/2014/main" id="{F4595727-2D24-D931-E4D5-B11D4A0C2D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88" name="Ovaal 3587">
                        <a:extLst>
                          <a:ext uri="{FF2B5EF4-FFF2-40B4-BE49-F238E27FC236}">
                            <a16:creationId xmlns:a16="http://schemas.microsoft.com/office/drawing/2014/main" id="{4131ACB4-12A3-FE87-99EA-D92111DF0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9" name="Ovaal 3588">
                        <a:extLst>
                          <a:ext uri="{FF2B5EF4-FFF2-40B4-BE49-F238E27FC236}">
                            <a16:creationId xmlns:a16="http://schemas.microsoft.com/office/drawing/2014/main" id="{5C206D25-5E45-4CD2-4976-D26529B83C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0" name="Ovaal 3589">
                        <a:extLst>
                          <a:ext uri="{FF2B5EF4-FFF2-40B4-BE49-F238E27FC236}">
                            <a16:creationId xmlns:a16="http://schemas.microsoft.com/office/drawing/2014/main" id="{2679FB32-9A9B-B85A-B431-6609CEA5EB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1" name="Ovaal 3590">
                        <a:extLst>
                          <a:ext uri="{FF2B5EF4-FFF2-40B4-BE49-F238E27FC236}">
                            <a16:creationId xmlns:a16="http://schemas.microsoft.com/office/drawing/2014/main" id="{1B3F76DE-9AFF-C6AA-9AAD-04BF25F99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92" name="Ovaal 3591">
                        <a:extLst>
                          <a:ext uri="{FF2B5EF4-FFF2-40B4-BE49-F238E27FC236}">
                            <a16:creationId xmlns:a16="http://schemas.microsoft.com/office/drawing/2014/main" id="{B8881E9B-0835-8FE0-3B76-1C86DDC3AF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4" name="Groep 3533">
                    <a:extLst>
                      <a:ext uri="{FF2B5EF4-FFF2-40B4-BE49-F238E27FC236}">
                        <a16:creationId xmlns:a16="http://schemas.microsoft.com/office/drawing/2014/main" id="{998F9E58-0619-107C-1A02-8185E0E4D5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74" name="Groep 3573">
                      <a:extLst>
                        <a:ext uri="{FF2B5EF4-FFF2-40B4-BE49-F238E27FC236}">
                          <a16:creationId xmlns:a16="http://schemas.microsoft.com/office/drawing/2014/main" id="{E7EAA885-4691-7E30-207D-0612BBAE9F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81" name="Ovaal 3580">
                        <a:extLst>
                          <a:ext uri="{FF2B5EF4-FFF2-40B4-BE49-F238E27FC236}">
                            <a16:creationId xmlns:a16="http://schemas.microsoft.com/office/drawing/2014/main" id="{B3B5CA4A-669C-0AD5-4680-F60DA127A1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2" name="Ovaal 3581">
                        <a:extLst>
                          <a:ext uri="{FF2B5EF4-FFF2-40B4-BE49-F238E27FC236}">
                            <a16:creationId xmlns:a16="http://schemas.microsoft.com/office/drawing/2014/main" id="{46D41335-6592-205D-D60F-4D36D62774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3" name="Ovaal 3582">
                        <a:extLst>
                          <a:ext uri="{FF2B5EF4-FFF2-40B4-BE49-F238E27FC236}">
                            <a16:creationId xmlns:a16="http://schemas.microsoft.com/office/drawing/2014/main" id="{D9DC3900-6E53-F899-5B13-A7E750723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4" name="Ovaal 3583">
                        <a:extLst>
                          <a:ext uri="{FF2B5EF4-FFF2-40B4-BE49-F238E27FC236}">
                            <a16:creationId xmlns:a16="http://schemas.microsoft.com/office/drawing/2014/main" id="{96DF2A2E-950E-CA6B-3D36-3A4EEFD9C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5" name="Ovaal 3584">
                        <a:extLst>
                          <a:ext uri="{FF2B5EF4-FFF2-40B4-BE49-F238E27FC236}">
                            <a16:creationId xmlns:a16="http://schemas.microsoft.com/office/drawing/2014/main" id="{808F0779-DA92-D8BF-C3DA-D4FA1CB795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75" name="Groep 3574">
                      <a:extLst>
                        <a:ext uri="{FF2B5EF4-FFF2-40B4-BE49-F238E27FC236}">
                          <a16:creationId xmlns:a16="http://schemas.microsoft.com/office/drawing/2014/main" id="{B03C6C14-0C2D-0768-57EE-6D21773D3D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76" name="Ovaal 3575">
                        <a:extLst>
                          <a:ext uri="{FF2B5EF4-FFF2-40B4-BE49-F238E27FC236}">
                            <a16:creationId xmlns:a16="http://schemas.microsoft.com/office/drawing/2014/main" id="{1253917C-8DFB-7C6E-5438-C10099A9B3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7" name="Ovaal 3576">
                        <a:extLst>
                          <a:ext uri="{FF2B5EF4-FFF2-40B4-BE49-F238E27FC236}">
                            <a16:creationId xmlns:a16="http://schemas.microsoft.com/office/drawing/2014/main" id="{5DD36A90-4345-9BE1-E43E-2F5D93EF3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8" name="Ovaal 3577">
                        <a:extLst>
                          <a:ext uri="{FF2B5EF4-FFF2-40B4-BE49-F238E27FC236}">
                            <a16:creationId xmlns:a16="http://schemas.microsoft.com/office/drawing/2014/main" id="{B109B589-C645-F46D-5E99-C8F51A693C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9" name="Ovaal 3578">
                        <a:extLst>
                          <a:ext uri="{FF2B5EF4-FFF2-40B4-BE49-F238E27FC236}">
                            <a16:creationId xmlns:a16="http://schemas.microsoft.com/office/drawing/2014/main" id="{C0DADF2A-A17E-40A3-F41C-A50181FA1F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80" name="Ovaal 3579">
                        <a:extLst>
                          <a:ext uri="{FF2B5EF4-FFF2-40B4-BE49-F238E27FC236}">
                            <a16:creationId xmlns:a16="http://schemas.microsoft.com/office/drawing/2014/main" id="{19D235E8-AFFF-A793-870C-A67BCE8EC8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5" name="Groep 3534">
                    <a:extLst>
                      <a:ext uri="{FF2B5EF4-FFF2-40B4-BE49-F238E27FC236}">
                        <a16:creationId xmlns:a16="http://schemas.microsoft.com/office/drawing/2014/main" id="{07E86A82-7069-2553-8D1D-2FA35CE5F60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62" name="Groep 3561">
                      <a:extLst>
                        <a:ext uri="{FF2B5EF4-FFF2-40B4-BE49-F238E27FC236}">
                          <a16:creationId xmlns:a16="http://schemas.microsoft.com/office/drawing/2014/main" id="{E92C5A4C-ACA1-1E1E-A336-5B6ECD9BBA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69" name="Ovaal 3568">
                        <a:extLst>
                          <a:ext uri="{FF2B5EF4-FFF2-40B4-BE49-F238E27FC236}">
                            <a16:creationId xmlns:a16="http://schemas.microsoft.com/office/drawing/2014/main" id="{0DE43BFB-EED6-FEFF-3B43-3929AE467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0" name="Ovaal 3569">
                        <a:extLst>
                          <a:ext uri="{FF2B5EF4-FFF2-40B4-BE49-F238E27FC236}">
                            <a16:creationId xmlns:a16="http://schemas.microsoft.com/office/drawing/2014/main" id="{192E60C1-60FC-B5E8-3D13-997C8CC72B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1" name="Ovaal 3570">
                        <a:extLst>
                          <a:ext uri="{FF2B5EF4-FFF2-40B4-BE49-F238E27FC236}">
                            <a16:creationId xmlns:a16="http://schemas.microsoft.com/office/drawing/2014/main" id="{5C75C10E-1E78-7F6D-1D92-7DE181E4A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2" name="Ovaal 3571">
                        <a:extLst>
                          <a:ext uri="{FF2B5EF4-FFF2-40B4-BE49-F238E27FC236}">
                            <a16:creationId xmlns:a16="http://schemas.microsoft.com/office/drawing/2014/main" id="{EFC161F6-1A40-7FAB-CE38-F8CF4B5DD4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73" name="Ovaal 3572">
                        <a:extLst>
                          <a:ext uri="{FF2B5EF4-FFF2-40B4-BE49-F238E27FC236}">
                            <a16:creationId xmlns:a16="http://schemas.microsoft.com/office/drawing/2014/main" id="{948C842B-E1BE-6C9A-133E-84AAEB0E4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63" name="Groep 3562">
                      <a:extLst>
                        <a:ext uri="{FF2B5EF4-FFF2-40B4-BE49-F238E27FC236}">
                          <a16:creationId xmlns:a16="http://schemas.microsoft.com/office/drawing/2014/main" id="{970C8100-5D76-A5F6-083B-48F7AB2EEF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64" name="Ovaal 3563">
                        <a:extLst>
                          <a:ext uri="{FF2B5EF4-FFF2-40B4-BE49-F238E27FC236}">
                            <a16:creationId xmlns:a16="http://schemas.microsoft.com/office/drawing/2014/main" id="{30C36D32-8DF2-BA3B-A3DD-3DCB9B72CA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5" name="Ovaal 3564">
                        <a:extLst>
                          <a:ext uri="{FF2B5EF4-FFF2-40B4-BE49-F238E27FC236}">
                            <a16:creationId xmlns:a16="http://schemas.microsoft.com/office/drawing/2014/main" id="{59E70384-9EBC-D57E-C692-5113F1E9F1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6" name="Ovaal 3565">
                        <a:extLst>
                          <a:ext uri="{FF2B5EF4-FFF2-40B4-BE49-F238E27FC236}">
                            <a16:creationId xmlns:a16="http://schemas.microsoft.com/office/drawing/2014/main" id="{A1A5F0CE-900D-C7EB-41E1-65777D4F1B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7" name="Ovaal 3566">
                        <a:extLst>
                          <a:ext uri="{FF2B5EF4-FFF2-40B4-BE49-F238E27FC236}">
                            <a16:creationId xmlns:a16="http://schemas.microsoft.com/office/drawing/2014/main" id="{D88ADF0F-EE73-02BD-1F52-55C437BF6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8" name="Ovaal 3567">
                        <a:extLst>
                          <a:ext uri="{FF2B5EF4-FFF2-40B4-BE49-F238E27FC236}">
                            <a16:creationId xmlns:a16="http://schemas.microsoft.com/office/drawing/2014/main" id="{3CE44917-A5DF-388F-DD1B-FE02977AA2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6" name="Groep 3535">
                    <a:extLst>
                      <a:ext uri="{FF2B5EF4-FFF2-40B4-BE49-F238E27FC236}">
                        <a16:creationId xmlns:a16="http://schemas.microsoft.com/office/drawing/2014/main" id="{B4280547-B21C-FAF9-083D-5A7ED019052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50" name="Groep 3549">
                      <a:extLst>
                        <a:ext uri="{FF2B5EF4-FFF2-40B4-BE49-F238E27FC236}">
                          <a16:creationId xmlns:a16="http://schemas.microsoft.com/office/drawing/2014/main" id="{5E6627DF-BF54-B6CA-4308-1CF8485231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57" name="Ovaal 3556">
                        <a:extLst>
                          <a:ext uri="{FF2B5EF4-FFF2-40B4-BE49-F238E27FC236}">
                            <a16:creationId xmlns:a16="http://schemas.microsoft.com/office/drawing/2014/main" id="{50591491-AC5E-7137-8762-17477F9A5F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8" name="Ovaal 3557">
                        <a:extLst>
                          <a:ext uri="{FF2B5EF4-FFF2-40B4-BE49-F238E27FC236}">
                            <a16:creationId xmlns:a16="http://schemas.microsoft.com/office/drawing/2014/main" id="{0EF57DFE-D161-2030-0703-0DFDEBBB14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9" name="Ovaal 3558">
                        <a:extLst>
                          <a:ext uri="{FF2B5EF4-FFF2-40B4-BE49-F238E27FC236}">
                            <a16:creationId xmlns:a16="http://schemas.microsoft.com/office/drawing/2014/main" id="{B0056693-FA06-4C94-0195-47F64612AD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0" name="Ovaal 3559">
                        <a:extLst>
                          <a:ext uri="{FF2B5EF4-FFF2-40B4-BE49-F238E27FC236}">
                            <a16:creationId xmlns:a16="http://schemas.microsoft.com/office/drawing/2014/main" id="{AE57A080-4FCF-F653-2380-F0BBC38C26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61" name="Ovaal 3560">
                        <a:extLst>
                          <a:ext uri="{FF2B5EF4-FFF2-40B4-BE49-F238E27FC236}">
                            <a16:creationId xmlns:a16="http://schemas.microsoft.com/office/drawing/2014/main" id="{43661A5F-2BC6-D55E-7984-A070A2267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51" name="Groep 3550">
                      <a:extLst>
                        <a:ext uri="{FF2B5EF4-FFF2-40B4-BE49-F238E27FC236}">
                          <a16:creationId xmlns:a16="http://schemas.microsoft.com/office/drawing/2014/main" id="{63D80539-D816-5730-AD27-EF6D1715B9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52" name="Ovaal 3551">
                        <a:extLst>
                          <a:ext uri="{FF2B5EF4-FFF2-40B4-BE49-F238E27FC236}">
                            <a16:creationId xmlns:a16="http://schemas.microsoft.com/office/drawing/2014/main" id="{A8122763-D39E-EF51-9EA2-EED76370EE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3" name="Ovaal 3552">
                        <a:extLst>
                          <a:ext uri="{FF2B5EF4-FFF2-40B4-BE49-F238E27FC236}">
                            <a16:creationId xmlns:a16="http://schemas.microsoft.com/office/drawing/2014/main" id="{D895165F-DCF2-62EA-BB36-7E175BC070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4" name="Ovaal 3553">
                        <a:extLst>
                          <a:ext uri="{FF2B5EF4-FFF2-40B4-BE49-F238E27FC236}">
                            <a16:creationId xmlns:a16="http://schemas.microsoft.com/office/drawing/2014/main" id="{F35B168D-0526-846D-C3DE-4C8BE93C2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5" name="Ovaal 3554">
                        <a:extLst>
                          <a:ext uri="{FF2B5EF4-FFF2-40B4-BE49-F238E27FC236}">
                            <a16:creationId xmlns:a16="http://schemas.microsoft.com/office/drawing/2014/main" id="{E83B85B5-1FF9-D786-7F27-7D8EE6D975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56" name="Ovaal 3555">
                        <a:extLst>
                          <a:ext uri="{FF2B5EF4-FFF2-40B4-BE49-F238E27FC236}">
                            <a16:creationId xmlns:a16="http://schemas.microsoft.com/office/drawing/2014/main" id="{6D5323F4-6AC8-3ACC-32D0-1505EE0D2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537" name="Groep 3536">
                    <a:extLst>
                      <a:ext uri="{FF2B5EF4-FFF2-40B4-BE49-F238E27FC236}">
                        <a16:creationId xmlns:a16="http://schemas.microsoft.com/office/drawing/2014/main" id="{15212010-5016-5D46-5D5D-202FB2C22CC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38" name="Groep 3537">
                      <a:extLst>
                        <a:ext uri="{FF2B5EF4-FFF2-40B4-BE49-F238E27FC236}">
                          <a16:creationId xmlns:a16="http://schemas.microsoft.com/office/drawing/2014/main" id="{B327850A-BECC-77FB-9EB9-8ACCBA0848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45" name="Ovaal 3544">
                        <a:extLst>
                          <a:ext uri="{FF2B5EF4-FFF2-40B4-BE49-F238E27FC236}">
                            <a16:creationId xmlns:a16="http://schemas.microsoft.com/office/drawing/2014/main" id="{961D3CD5-7FC9-FD87-B7C5-5AF5B64E81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6" name="Ovaal 3545">
                        <a:extLst>
                          <a:ext uri="{FF2B5EF4-FFF2-40B4-BE49-F238E27FC236}">
                            <a16:creationId xmlns:a16="http://schemas.microsoft.com/office/drawing/2014/main" id="{433C12AD-4F27-7101-D466-F03944405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7" name="Ovaal 3546">
                        <a:extLst>
                          <a:ext uri="{FF2B5EF4-FFF2-40B4-BE49-F238E27FC236}">
                            <a16:creationId xmlns:a16="http://schemas.microsoft.com/office/drawing/2014/main" id="{A969C668-E064-A8E3-8D92-BDD566B60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8" name="Ovaal 3547">
                        <a:extLst>
                          <a:ext uri="{FF2B5EF4-FFF2-40B4-BE49-F238E27FC236}">
                            <a16:creationId xmlns:a16="http://schemas.microsoft.com/office/drawing/2014/main" id="{C5BC7D9D-229E-E48C-6254-C9358424D7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9" name="Ovaal 3548">
                        <a:extLst>
                          <a:ext uri="{FF2B5EF4-FFF2-40B4-BE49-F238E27FC236}">
                            <a16:creationId xmlns:a16="http://schemas.microsoft.com/office/drawing/2014/main" id="{22286938-6BD2-1138-7270-42CBA51829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39" name="Groep 3538">
                      <a:extLst>
                        <a:ext uri="{FF2B5EF4-FFF2-40B4-BE49-F238E27FC236}">
                          <a16:creationId xmlns:a16="http://schemas.microsoft.com/office/drawing/2014/main" id="{F232590A-59AD-AFB6-993F-531210537C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40" name="Ovaal 3539">
                        <a:extLst>
                          <a:ext uri="{FF2B5EF4-FFF2-40B4-BE49-F238E27FC236}">
                            <a16:creationId xmlns:a16="http://schemas.microsoft.com/office/drawing/2014/main" id="{F6208F95-3CCF-4095-68A5-09C089E558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1" name="Ovaal 3540">
                        <a:extLst>
                          <a:ext uri="{FF2B5EF4-FFF2-40B4-BE49-F238E27FC236}">
                            <a16:creationId xmlns:a16="http://schemas.microsoft.com/office/drawing/2014/main" id="{8E7F5DF0-8FB4-F695-9E65-EA690DD0C1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2" name="Ovaal 3541">
                        <a:extLst>
                          <a:ext uri="{FF2B5EF4-FFF2-40B4-BE49-F238E27FC236}">
                            <a16:creationId xmlns:a16="http://schemas.microsoft.com/office/drawing/2014/main" id="{8D8F97A2-A798-8AE1-408C-AD7C8729F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3" name="Ovaal 3542">
                        <a:extLst>
                          <a:ext uri="{FF2B5EF4-FFF2-40B4-BE49-F238E27FC236}">
                            <a16:creationId xmlns:a16="http://schemas.microsoft.com/office/drawing/2014/main" id="{7FBD436F-9684-FEE0-C84A-2F5C6AC86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44" name="Ovaal 3543">
                        <a:extLst>
                          <a:ext uri="{FF2B5EF4-FFF2-40B4-BE49-F238E27FC236}">
                            <a16:creationId xmlns:a16="http://schemas.microsoft.com/office/drawing/2014/main" id="{1C874D39-7B34-B683-C003-AF1E1FAB05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425" name="Groep 3424">
                  <a:extLst>
                    <a:ext uri="{FF2B5EF4-FFF2-40B4-BE49-F238E27FC236}">
                      <a16:creationId xmlns:a16="http://schemas.microsoft.com/office/drawing/2014/main" id="{066EF237-52ED-8221-AA53-EDC644A87A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426" name="Groep 3425">
                    <a:extLst>
                      <a:ext uri="{FF2B5EF4-FFF2-40B4-BE49-F238E27FC236}">
                        <a16:creationId xmlns:a16="http://schemas.microsoft.com/office/drawing/2014/main" id="{632404BF-F47F-7AC0-8461-CA1BDA79F5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18" name="Groep 3517">
                      <a:extLst>
                        <a:ext uri="{FF2B5EF4-FFF2-40B4-BE49-F238E27FC236}">
                          <a16:creationId xmlns:a16="http://schemas.microsoft.com/office/drawing/2014/main" id="{8EDBC236-EEE7-FA50-0147-8999FFB4CE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25" name="Ovaal 3524">
                        <a:extLst>
                          <a:ext uri="{FF2B5EF4-FFF2-40B4-BE49-F238E27FC236}">
                            <a16:creationId xmlns:a16="http://schemas.microsoft.com/office/drawing/2014/main" id="{BEEFD85E-51D4-2DC3-BF02-B9485C7A19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6" name="Ovaal 3525">
                        <a:extLst>
                          <a:ext uri="{FF2B5EF4-FFF2-40B4-BE49-F238E27FC236}">
                            <a16:creationId xmlns:a16="http://schemas.microsoft.com/office/drawing/2014/main" id="{5459EB1D-5DFA-EC67-B2B1-862729A671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7" name="Ovaal 3526">
                        <a:extLst>
                          <a:ext uri="{FF2B5EF4-FFF2-40B4-BE49-F238E27FC236}">
                            <a16:creationId xmlns:a16="http://schemas.microsoft.com/office/drawing/2014/main" id="{C808098F-1875-F39F-F496-305694703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8" name="Ovaal 3527">
                        <a:extLst>
                          <a:ext uri="{FF2B5EF4-FFF2-40B4-BE49-F238E27FC236}">
                            <a16:creationId xmlns:a16="http://schemas.microsoft.com/office/drawing/2014/main" id="{9A093C77-2FEC-C163-C8FD-B6B9C0104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9" name="Ovaal 3528">
                        <a:extLst>
                          <a:ext uri="{FF2B5EF4-FFF2-40B4-BE49-F238E27FC236}">
                            <a16:creationId xmlns:a16="http://schemas.microsoft.com/office/drawing/2014/main" id="{426C89F4-C133-E7DF-C7F1-C3DB3E375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19" name="Groep 3518">
                      <a:extLst>
                        <a:ext uri="{FF2B5EF4-FFF2-40B4-BE49-F238E27FC236}">
                          <a16:creationId xmlns:a16="http://schemas.microsoft.com/office/drawing/2014/main" id="{4F51C569-7796-157F-71A1-522C40C9BC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20" name="Ovaal 3519">
                        <a:extLst>
                          <a:ext uri="{FF2B5EF4-FFF2-40B4-BE49-F238E27FC236}">
                            <a16:creationId xmlns:a16="http://schemas.microsoft.com/office/drawing/2014/main" id="{AE3C8D8C-AE98-301B-1DDA-4B856A18D0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1" name="Ovaal 3520">
                        <a:extLst>
                          <a:ext uri="{FF2B5EF4-FFF2-40B4-BE49-F238E27FC236}">
                            <a16:creationId xmlns:a16="http://schemas.microsoft.com/office/drawing/2014/main" id="{8CD33C40-7D89-8022-A1EC-B2E643C3C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2" name="Ovaal 3521">
                        <a:extLst>
                          <a:ext uri="{FF2B5EF4-FFF2-40B4-BE49-F238E27FC236}">
                            <a16:creationId xmlns:a16="http://schemas.microsoft.com/office/drawing/2014/main" id="{F7790E8E-8F89-8C94-8758-88665E87D2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3" name="Ovaal 3522">
                        <a:extLst>
                          <a:ext uri="{FF2B5EF4-FFF2-40B4-BE49-F238E27FC236}">
                            <a16:creationId xmlns:a16="http://schemas.microsoft.com/office/drawing/2014/main" id="{9BBFC297-89B4-B6DE-FCF1-02E1139CA5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24" name="Ovaal 3523">
                        <a:extLst>
                          <a:ext uri="{FF2B5EF4-FFF2-40B4-BE49-F238E27FC236}">
                            <a16:creationId xmlns:a16="http://schemas.microsoft.com/office/drawing/2014/main" id="{F7463F0C-2BD6-A067-7BD7-7ED742729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7" name="Groep 3426">
                    <a:extLst>
                      <a:ext uri="{FF2B5EF4-FFF2-40B4-BE49-F238E27FC236}">
                        <a16:creationId xmlns:a16="http://schemas.microsoft.com/office/drawing/2014/main" id="{6F495E88-841A-EA71-F9F1-C83D5325D2C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506" name="Groep 3505">
                      <a:extLst>
                        <a:ext uri="{FF2B5EF4-FFF2-40B4-BE49-F238E27FC236}">
                          <a16:creationId xmlns:a16="http://schemas.microsoft.com/office/drawing/2014/main" id="{B96DFA09-33A9-1B04-4EB1-C83A95FA08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13" name="Ovaal 3512">
                        <a:extLst>
                          <a:ext uri="{FF2B5EF4-FFF2-40B4-BE49-F238E27FC236}">
                            <a16:creationId xmlns:a16="http://schemas.microsoft.com/office/drawing/2014/main" id="{1002D25F-C2C8-8AAA-871B-6C55FFFC50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4" name="Ovaal 3513">
                        <a:extLst>
                          <a:ext uri="{FF2B5EF4-FFF2-40B4-BE49-F238E27FC236}">
                            <a16:creationId xmlns:a16="http://schemas.microsoft.com/office/drawing/2014/main" id="{8EC27441-221B-E6B1-9B4C-375FFE91D9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5" name="Ovaal 3514">
                        <a:extLst>
                          <a:ext uri="{FF2B5EF4-FFF2-40B4-BE49-F238E27FC236}">
                            <a16:creationId xmlns:a16="http://schemas.microsoft.com/office/drawing/2014/main" id="{5A157DCF-7288-6EC1-9E9E-B15049CF8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6" name="Ovaal 3515">
                        <a:extLst>
                          <a:ext uri="{FF2B5EF4-FFF2-40B4-BE49-F238E27FC236}">
                            <a16:creationId xmlns:a16="http://schemas.microsoft.com/office/drawing/2014/main" id="{15D5EFF3-2FC8-4E67-B685-800F128A7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7" name="Ovaal 3516">
                        <a:extLst>
                          <a:ext uri="{FF2B5EF4-FFF2-40B4-BE49-F238E27FC236}">
                            <a16:creationId xmlns:a16="http://schemas.microsoft.com/office/drawing/2014/main" id="{093368BA-7AE7-556F-833C-BBB80C3E8E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507" name="Groep 3506">
                      <a:extLst>
                        <a:ext uri="{FF2B5EF4-FFF2-40B4-BE49-F238E27FC236}">
                          <a16:creationId xmlns:a16="http://schemas.microsoft.com/office/drawing/2014/main" id="{86E166ED-3E72-FF42-9F17-3C4AB3715A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08" name="Ovaal 3507">
                        <a:extLst>
                          <a:ext uri="{FF2B5EF4-FFF2-40B4-BE49-F238E27FC236}">
                            <a16:creationId xmlns:a16="http://schemas.microsoft.com/office/drawing/2014/main" id="{2E956693-F9DF-D2B1-8B6D-287A0ED05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9" name="Ovaal 3508">
                        <a:extLst>
                          <a:ext uri="{FF2B5EF4-FFF2-40B4-BE49-F238E27FC236}">
                            <a16:creationId xmlns:a16="http://schemas.microsoft.com/office/drawing/2014/main" id="{97F16E01-B663-A159-BAAC-C6CEF5C0E5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0" name="Ovaal 3509">
                        <a:extLst>
                          <a:ext uri="{FF2B5EF4-FFF2-40B4-BE49-F238E27FC236}">
                            <a16:creationId xmlns:a16="http://schemas.microsoft.com/office/drawing/2014/main" id="{9F456000-B6E0-B281-D55D-F94922254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1" name="Ovaal 3510">
                        <a:extLst>
                          <a:ext uri="{FF2B5EF4-FFF2-40B4-BE49-F238E27FC236}">
                            <a16:creationId xmlns:a16="http://schemas.microsoft.com/office/drawing/2014/main" id="{A92BE71A-287F-C465-AC27-5AF9186B86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12" name="Ovaal 3511">
                        <a:extLst>
                          <a:ext uri="{FF2B5EF4-FFF2-40B4-BE49-F238E27FC236}">
                            <a16:creationId xmlns:a16="http://schemas.microsoft.com/office/drawing/2014/main" id="{2B4BF621-7990-C798-5394-1CB3ACD4C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8" name="Groep 3427">
                    <a:extLst>
                      <a:ext uri="{FF2B5EF4-FFF2-40B4-BE49-F238E27FC236}">
                        <a16:creationId xmlns:a16="http://schemas.microsoft.com/office/drawing/2014/main" id="{60B5B300-7915-95FB-1C96-F9016BBC0E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94" name="Groep 3493">
                      <a:extLst>
                        <a:ext uri="{FF2B5EF4-FFF2-40B4-BE49-F238E27FC236}">
                          <a16:creationId xmlns:a16="http://schemas.microsoft.com/office/drawing/2014/main" id="{88419A65-48D1-3FFF-53E6-17C6FFD9C3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501" name="Ovaal 3500">
                        <a:extLst>
                          <a:ext uri="{FF2B5EF4-FFF2-40B4-BE49-F238E27FC236}">
                            <a16:creationId xmlns:a16="http://schemas.microsoft.com/office/drawing/2014/main" id="{010207C8-CCAB-DE5F-B5E7-B56DFB1EA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2" name="Ovaal 3501">
                        <a:extLst>
                          <a:ext uri="{FF2B5EF4-FFF2-40B4-BE49-F238E27FC236}">
                            <a16:creationId xmlns:a16="http://schemas.microsoft.com/office/drawing/2014/main" id="{A41F2275-EB0E-5B85-15EB-E8DBC615DE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3" name="Ovaal 3502">
                        <a:extLst>
                          <a:ext uri="{FF2B5EF4-FFF2-40B4-BE49-F238E27FC236}">
                            <a16:creationId xmlns:a16="http://schemas.microsoft.com/office/drawing/2014/main" id="{502025DC-A3FD-B9C4-F29A-BD29590AFE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4" name="Ovaal 3503">
                        <a:extLst>
                          <a:ext uri="{FF2B5EF4-FFF2-40B4-BE49-F238E27FC236}">
                            <a16:creationId xmlns:a16="http://schemas.microsoft.com/office/drawing/2014/main" id="{9187413F-FFB8-12C8-6F10-33066465DD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5" name="Ovaal 3504">
                        <a:extLst>
                          <a:ext uri="{FF2B5EF4-FFF2-40B4-BE49-F238E27FC236}">
                            <a16:creationId xmlns:a16="http://schemas.microsoft.com/office/drawing/2014/main" id="{77C113E2-402D-AFB8-D5EC-2123EBBB10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95" name="Groep 3494">
                      <a:extLst>
                        <a:ext uri="{FF2B5EF4-FFF2-40B4-BE49-F238E27FC236}">
                          <a16:creationId xmlns:a16="http://schemas.microsoft.com/office/drawing/2014/main" id="{36EA9438-12A3-C0D5-EB3D-83648C98EE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96" name="Ovaal 3495">
                        <a:extLst>
                          <a:ext uri="{FF2B5EF4-FFF2-40B4-BE49-F238E27FC236}">
                            <a16:creationId xmlns:a16="http://schemas.microsoft.com/office/drawing/2014/main" id="{C5C2E7D3-FF89-FF9C-269C-7B199AD76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7" name="Ovaal 3496">
                        <a:extLst>
                          <a:ext uri="{FF2B5EF4-FFF2-40B4-BE49-F238E27FC236}">
                            <a16:creationId xmlns:a16="http://schemas.microsoft.com/office/drawing/2014/main" id="{0E131CBE-391C-69C3-2B59-B1ADD246A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8" name="Ovaal 3497">
                        <a:extLst>
                          <a:ext uri="{FF2B5EF4-FFF2-40B4-BE49-F238E27FC236}">
                            <a16:creationId xmlns:a16="http://schemas.microsoft.com/office/drawing/2014/main" id="{A61DDCC2-FA18-B805-48CF-F0081B844F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9" name="Ovaal 3498">
                        <a:extLst>
                          <a:ext uri="{FF2B5EF4-FFF2-40B4-BE49-F238E27FC236}">
                            <a16:creationId xmlns:a16="http://schemas.microsoft.com/office/drawing/2014/main" id="{DBECEFB7-F12E-073A-BBD0-0296BF1587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500" name="Ovaal 3499">
                        <a:extLst>
                          <a:ext uri="{FF2B5EF4-FFF2-40B4-BE49-F238E27FC236}">
                            <a16:creationId xmlns:a16="http://schemas.microsoft.com/office/drawing/2014/main" id="{EB584766-F126-3EC7-BCAA-30BAF307D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29" name="Groep 3428">
                    <a:extLst>
                      <a:ext uri="{FF2B5EF4-FFF2-40B4-BE49-F238E27FC236}">
                        <a16:creationId xmlns:a16="http://schemas.microsoft.com/office/drawing/2014/main" id="{05169334-55D0-D72A-9711-8400595F3F1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82" name="Groep 3481">
                      <a:extLst>
                        <a:ext uri="{FF2B5EF4-FFF2-40B4-BE49-F238E27FC236}">
                          <a16:creationId xmlns:a16="http://schemas.microsoft.com/office/drawing/2014/main" id="{02B21DF1-D8EA-E778-962E-421CA93DB1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89" name="Ovaal 3488">
                        <a:extLst>
                          <a:ext uri="{FF2B5EF4-FFF2-40B4-BE49-F238E27FC236}">
                            <a16:creationId xmlns:a16="http://schemas.microsoft.com/office/drawing/2014/main" id="{5984B7AC-15F0-DE34-D668-595961109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0" name="Ovaal 3489">
                        <a:extLst>
                          <a:ext uri="{FF2B5EF4-FFF2-40B4-BE49-F238E27FC236}">
                            <a16:creationId xmlns:a16="http://schemas.microsoft.com/office/drawing/2014/main" id="{A3FC58A6-043A-EBCB-2D2C-DC1BDD5CF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1" name="Ovaal 3490">
                        <a:extLst>
                          <a:ext uri="{FF2B5EF4-FFF2-40B4-BE49-F238E27FC236}">
                            <a16:creationId xmlns:a16="http://schemas.microsoft.com/office/drawing/2014/main" id="{248BD265-28E8-49FA-2F57-3A8CA83634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2" name="Ovaal 3491">
                        <a:extLst>
                          <a:ext uri="{FF2B5EF4-FFF2-40B4-BE49-F238E27FC236}">
                            <a16:creationId xmlns:a16="http://schemas.microsoft.com/office/drawing/2014/main" id="{15248755-2F59-CBDF-7EFB-2E3668685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93" name="Ovaal 3492">
                        <a:extLst>
                          <a:ext uri="{FF2B5EF4-FFF2-40B4-BE49-F238E27FC236}">
                            <a16:creationId xmlns:a16="http://schemas.microsoft.com/office/drawing/2014/main" id="{52188ADF-84BC-4320-6E0E-BD85E6E8DA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83" name="Groep 3482">
                      <a:extLst>
                        <a:ext uri="{FF2B5EF4-FFF2-40B4-BE49-F238E27FC236}">
                          <a16:creationId xmlns:a16="http://schemas.microsoft.com/office/drawing/2014/main" id="{18D8164A-BA2D-6A45-96F2-22167B9319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84" name="Ovaal 3483">
                        <a:extLst>
                          <a:ext uri="{FF2B5EF4-FFF2-40B4-BE49-F238E27FC236}">
                            <a16:creationId xmlns:a16="http://schemas.microsoft.com/office/drawing/2014/main" id="{59E1F944-3B56-CACB-5999-CBE4B9D75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5" name="Ovaal 3484">
                        <a:extLst>
                          <a:ext uri="{FF2B5EF4-FFF2-40B4-BE49-F238E27FC236}">
                            <a16:creationId xmlns:a16="http://schemas.microsoft.com/office/drawing/2014/main" id="{32C2EFF5-EAAC-A704-953D-E3940AFF7D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6" name="Ovaal 3485">
                        <a:extLst>
                          <a:ext uri="{FF2B5EF4-FFF2-40B4-BE49-F238E27FC236}">
                            <a16:creationId xmlns:a16="http://schemas.microsoft.com/office/drawing/2014/main" id="{4900AB5C-6944-B56B-BFB0-6615578BDE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7" name="Ovaal 3486">
                        <a:extLst>
                          <a:ext uri="{FF2B5EF4-FFF2-40B4-BE49-F238E27FC236}">
                            <a16:creationId xmlns:a16="http://schemas.microsoft.com/office/drawing/2014/main" id="{9C89C077-74D4-5B0A-9DB0-10D18984F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8" name="Ovaal 3487">
                        <a:extLst>
                          <a:ext uri="{FF2B5EF4-FFF2-40B4-BE49-F238E27FC236}">
                            <a16:creationId xmlns:a16="http://schemas.microsoft.com/office/drawing/2014/main" id="{E363A293-41C8-2E0F-4E8C-0E33A786FB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0" name="Groep 3429">
                    <a:extLst>
                      <a:ext uri="{FF2B5EF4-FFF2-40B4-BE49-F238E27FC236}">
                        <a16:creationId xmlns:a16="http://schemas.microsoft.com/office/drawing/2014/main" id="{E4D0932E-4E7F-D569-F0E8-D0AB40E52D6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70" name="Groep 3469">
                      <a:extLst>
                        <a:ext uri="{FF2B5EF4-FFF2-40B4-BE49-F238E27FC236}">
                          <a16:creationId xmlns:a16="http://schemas.microsoft.com/office/drawing/2014/main" id="{65E6EC52-6D78-82F1-4620-95642F2E88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77" name="Ovaal 3476">
                        <a:extLst>
                          <a:ext uri="{FF2B5EF4-FFF2-40B4-BE49-F238E27FC236}">
                            <a16:creationId xmlns:a16="http://schemas.microsoft.com/office/drawing/2014/main" id="{0013F72E-6A27-8AFD-4FD9-2AD0763F6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8" name="Ovaal 3477">
                        <a:extLst>
                          <a:ext uri="{FF2B5EF4-FFF2-40B4-BE49-F238E27FC236}">
                            <a16:creationId xmlns:a16="http://schemas.microsoft.com/office/drawing/2014/main" id="{46F4AD3C-FCEE-FAC2-83F8-488BD18D7D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9" name="Ovaal 3478">
                        <a:extLst>
                          <a:ext uri="{FF2B5EF4-FFF2-40B4-BE49-F238E27FC236}">
                            <a16:creationId xmlns:a16="http://schemas.microsoft.com/office/drawing/2014/main" id="{EB76F98A-70EA-9EB2-7F73-3896AD77A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0" name="Ovaal 3479">
                        <a:extLst>
                          <a:ext uri="{FF2B5EF4-FFF2-40B4-BE49-F238E27FC236}">
                            <a16:creationId xmlns:a16="http://schemas.microsoft.com/office/drawing/2014/main" id="{85F4CBCD-7BEC-CEF7-4F4A-29B59D703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81" name="Ovaal 3480">
                        <a:extLst>
                          <a:ext uri="{FF2B5EF4-FFF2-40B4-BE49-F238E27FC236}">
                            <a16:creationId xmlns:a16="http://schemas.microsoft.com/office/drawing/2014/main" id="{CA8F574F-B2F5-635D-04D1-2C2CD87F28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71" name="Groep 3470">
                      <a:extLst>
                        <a:ext uri="{FF2B5EF4-FFF2-40B4-BE49-F238E27FC236}">
                          <a16:creationId xmlns:a16="http://schemas.microsoft.com/office/drawing/2014/main" id="{B0CC3029-29E3-55B1-7D93-AACC6E4013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72" name="Ovaal 3471">
                        <a:extLst>
                          <a:ext uri="{FF2B5EF4-FFF2-40B4-BE49-F238E27FC236}">
                            <a16:creationId xmlns:a16="http://schemas.microsoft.com/office/drawing/2014/main" id="{511E8FB3-44EA-9AAD-54AA-1382B0527E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3" name="Ovaal 3472">
                        <a:extLst>
                          <a:ext uri="{FF2B5EF4-FFF2-40B4-BE49-F238E27FC236}">
                            <a16:creationId xmlns:a16="http://schemas.microsoft.com/office/drawing/2014/main" id="{84CB6E29-3C51-276E-6A2F-94A4C235F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4" name="Ovaal 3473">
                        <a:extLst>
                          <a:ext uri="{FF2B5EF4-FFF2-40B4-BE49-F238E27FC236}">
                            <a16:creationId xmlns:a16="http://schemas.microsoft.com/office/drawing/2014/main" id="{B0286F28-6135-104E-5E31-76F388994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5" name="Ovaal 3474">
                        <a:extLst>
                          <a:ext uri="{FF2B5EF4-FFF2-40B4-BE49-F238E27FC236}">
                            <a16:creationId xmlns:a16="http://schemas.microsoft.com/office/drawing/2014/main" id="{F0B6E4D6-1E28-660D-DFF7-3F1257B3EA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76" name="Ovaal 3475">
                        <a:extLst>
                          <a:ext uri="{FF2B5EF4-FFF2-40B4-BE49-F238E27FC236}">
                            <a16:creationId xmlns:a16="http://schemas.microsoft.com/office/drawing/2014/main" id="{13202051-2B18-0522-283A-CF46E42EA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1" name="Groep 3430">
                    <a:extLst>
                      <a:ext uri="{FF2B5EF4-FFF2-40B4-BE49-F238E27FC236}">
                        <a16:creationId xmlns:a16="http://schemas.microsoft.com/office/drawing/2014/main" id="{5647F4BD-0183-169C-84E1-003336354B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58" name="Groep 3457">
                      <a:extLst>
                        <a:ext uri="{FF2B5EF4-FFF2-40B4-BE49-F238E27FC236}">
                          <a16:creationId xmlns:a16="http://schemas.microsoft.com/office/drawing/2014/main" id="{E0B3EF24-2B01-F3B6-0FD3-744570419E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65" name="Ovaal 3464">
                        <a:extLst>
                          <a:ext uri="{FF2B5EF4-FFF2-40B4-BE49-F238E27FC236}">
                            <a16:creationId xmlns:a16="http://schemas.microsoft.com/office/drawing/2014/main" id="{AD054FAC-715A-7AC7-940A-5C5F658C8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6" name="Ovaal 3465">
                        <a:extLst>
                          <a:ext uri="{FF2B5EF4-FFF2-40B4-BE49-F238E27FC236}">
                            <a16:creationId xmlns:a16="http://schemas.microsoft.com/office/drawing/2014/main" id="{A692EBED-A46E-1722-F4A3-1259AA55A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7" name="Ovaal 3466">
                        <a:extLst>
                          <a:ext uri="{FF2B5EF4-FFF2-40B4-BE49-F238E27FC236}">
                            <a16:creationId xmlns:a16="http://schemas.microsoft.com/office/drawing/2014/main" id="{3436559C-D575-C083-B122-22FCF12BF8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8" name="Ovaal 3467">
                        <a:extLst>
                          <a:ext uri="{FF2B5EF4-FFF2-40B4-BE49-F238E27FC236}">
                            <a16:creationId xmlns:a16="http://schemas.microsoft.com/office/drawing/2014/main" id="{216BF97F-04D1-E66F-8B8F-3505E95E01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9" name="Ovaal 3468">
                        <a:extLst>
                          <a:ext uri="{FF2B5EF4-FFF2-40B4-BE49-F238E27FC236}">
                            <a16:creationId xmlns:a16="http://schemas.microsoft.com/office/drawing/2014/main" id="{FA12C475-77BB-7774-112C-8A7658C73D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59" name="Groep 3458">
                      <a:extLst>
                        <a:ext uri="{FF2B5EF4-FFF2-40B4-BE49-F238E27FC236}">
                          <a16:creationId xmlns:a16="http://schemas.microsoft.com/office/drawing/2014/main" id="{3D718B67-5E79-8073-9B14-68CFB956C3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60" name="Ovaal 3459">
                        <a:extLst>
                          <a:ext uri="{FF2B5EF4-FFF2-40B4-BE49-F238E27FC236}">
                            <a16:creationId xmlns:a16="http://schemas.microsoft.com/office/drawing/2014/main" id="{9429EC3C-50CF-45E1-7128-C501C8662C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1" name="Ovaal 3460">
                        <a:extLst>
                          <a:ext uri="{FF2B5EF4-FFF2-40B4-BE49-F238E27FC236}">
                            <a16:creationId xmlns:a16="http://schemas.microsoft.com/office/drawing/2014/main" id="{0C833650-C67D-7C3E-363A-E20C89CD4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2" name="Ovaal 3461">
                        <a:extLst>
                          <a:ext uri="{FF2B5EF4-FFF2-40B4-BE49-F238E27FC236}">
                            <a16:creationId xmlns:a16="http://schemas.microsoft.com/office/drawing/2014/main" id="{DB920372-1C78-475E-5FEF-CAB7AC558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3" name="Ovaal 3462">
                        <a:extLst>
                          <a:ext uri="{FF2B5EF4-FFF2-40B4-BE49-F238E27FC236}">
                            <a16:creationId xmlns:a16="http://schemas.microsoft.com/office/drawing/2014/main" id="{DC4BCB1C-2A1A-A2FB-2F58-B4F3F7116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64" name="Ovaal 3463">
                        <a:extLst>
                          <a:ext uri="{FF2B5EF4-FFF2-40B4-BE49-F238E27FC236}">
                            <a16:creationId xmlns:a16="http://schemas.microsoft.com/office/drawing/2014/main" id="{8B983FF5-B631-BF96-28D8-D71C92F09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2" name="Groep 3431">
                    <a:extLst>
                      <a:ext uri="{FF2B5EF4-FFF2-40B4-BE49-F238E27FC236}">
                        <a16:creationId xmlns:a16="http://schemas.microsoft.com/office/drawing/2014/main" id="{F1609BD4-E7C0-AF50-37EE-F33BFC66F76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46" name="Groep 3445">
                      <a:extLst>
                        <a:ext uri="{FF2B5EF4-FFF2-40B4-BE49-F238E27FC236}">
                          <a16:creationId xmlns:a16="http://schemas.microsoft.com/office/drawing/2014/main" id="{69954F4D-7287-A367-DEB2-AC639E5C22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53" name="Ovaal 3452">
                        <a:extLst>
                          <a:ext uri="{FF2B5EF4-FFF2-40B4-BE49-F238E27FC236}">
                            <a16:creationId xmlns:a16="http://schemas.microsoft.com/office/drawing/2014/main" id="{0D72FA9B-BB08-DD69-91E0-76504327FA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4" name="Ovaal 3453">
                        <a:extLst>
                          <a:ext uri="{FF2B5EF4-FFF2-40B4-BE49-F238E27FC236}">
                            <a16:creationId xmlns:a16="http://schemas.microsoft.com/office/drawing/2014/main" id="{ACFB4F79-D2F2-7991-322F-E6CA0D3DD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5" name="Ovaal 3454">
                        <a:extLst>
                          <a:ext uri="{FF2B5EF4-FFF2-40B4-BE49-F238E27FC236}">
                            <a16:creationId xmlns:a16="http://schemas.microsoft.com/office/drawing/2014/main" id="{B6D5EDB0-87E6-7DB0-1AB7-537D528A27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6" name="Ovaal 3455">
                        <a:extLst>
                          <a:ext uri="{FF2B5EF4-FFF2-40B4-BE49-F238E27FC236}">
                            <a16:creationId xmlns:a16="http://schemas.microsoft.com/office/drawing/2014/main" id="{60D3E4E6-E67C-0D09-A5F6-379308B3D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7" name="Ovaal 3456">
                        <a:extLst>
                          <a:ext uri="{FF2B5EF4-FFF2-40B4-BE49-F238E27FC236}">
                            <a16:creationId xmlns:a16="http://schemas.microsoft.com/office/drawing/2014/main" id="{6BD8D49B-2F67-EF62-AA14-673B43069C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47" name="Groep 3446">
                      <a:extLst>
                        <a:ext uri="{FF2B5EF4-FFF2-40B4-BE49-F238E27FC236}">
                          <a16:creationId xmlns:a16="http://schemas.microsoft.com/office/drawing/2014/main" id="{78689F06-91EB-F096-8BD4-A881D0A2B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48" name="Ovaal 3447">
                        <a:extLst>
                          <a:ext uri="{FF2B5EF4-FFF2-40B4-BE49-F238E27FC236}">
                            <a16:creationId xmlns:a16="http://schemas.microsoft.com/office/drawing/2014/main" id="{C15B695D-ECD5-9BF4-AF2A-C0276AE86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9" name="Ovaal 3448">
                        <a:extLst>
                          <a:ext uri="{FF2B5EF4-FFF2-40B4-BE49-F238E27FC236}">
                            <a16:creationId xmlns:a16="http://schemas.microsoft.com/office/drawing/2014/main" id="{12D70C05-62A1-5F70-67E2-E266D209F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0" name="Ovaal 3449">
                        <a:extLst>
                          <a:ext uri="{FF2B5EF4-FFF2-40B4-BE49-F238E27FC236}">
                            <a16:creationId xmlns:a16="http://schemas.microsoft.com/office/drawing/2014/main" id="{3C69CCE7-7B24-AE55-28CF-D85D03211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1" name="Ovaal 3450">
                        <a:extLst>
                          <a:ext uri="{FF2B5EF4-FFF2-40B4-BE49-F238E27FC236}">
                            <a16:creationId xmlns:a16="http://schemas.microsoft.com/office/drawing/2014/main" id="{E27B149E-2BE7-9698-BD6A-AE391AE54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52" name="Ovaal 3451">
                        <a:extLst>
                          <a:ext uri="{FF2B5EF4-FFF2-40B4-BE49-F238E27FC236}">
                            <a16:creationId xmlns:a16="http://schemas.microsoft.com/office/drawing/2014/main" id="{2CBEABFD-61A8-C536-DA10-3F4528704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433" name="Groep 3432">
                    <a:extLst>
                      <a:ext uri="{FF2B5EF4-FFF2-40B4-BE49-F238E27FC236}">
                        <a16:creationId xmlns:a16="http://schemas.microsoft.com/office/drawing/2014/main" id="{4E487311-95DD-89BE-AA0C-D2A77B8C616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434" name="Groep 3433">
                      <a:extLst>
                        <a:ext uri="{FF2B5EF4-FFF2-40B4-BE49-F238E27FC236}">
                          <a16:creationId xmlns:a16="http://schemas.microsoft.com/office/drawing/2014/main" id="{DF5D7ABE-415A-703E-3F2C-1AB48FEB86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41" name="Ovaal 3440">
                        <a:extLst>
                          <a:ext uri="{FF2B5EF4-FFF2-40B4-BE49-F238E27FC236}">
                            <a16:creationId xmlns:a16="http://schemas.microsoft.com/office/drawing/2014/main" id="{4BC1DB91-E74D-558E-DEF4-8F2A085588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2" name="Ovaal 3441">
                        <a:extLst>
                          <a:ext uri="{FF2B5EF4-FFF2-40B4-BE49-F238E27FC236}">
                            <a16:creationId xmlns:a16="http://schemas.microsoft.com/office/drawing/2014/main" id="{D8071460-D6D4-7222-4B61-AC1BD11C1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3" name="Ovaal 3442">
                        <a:extLst>
                          <a:ext uri="{FF2B5EF4-FFF2-40B4-BE49-F238E27FC236}">
                            <a16:creationId xmlns:a16="http://schemas.microsoft.com/office/drawing/2014/main" id="{6B6CEF3E-9C24-52EF-573D-35498B8CF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4" name="Ovaal 3443">
                        <a:extLst>
                          <a:ext uri="{FF2B5EF4-FFF2-40B4-BE49-F238E27FC236}">
                            <a16:creationId xmlns:a16="http://schemas.microsoft.com/office/drawing/2014/main" id="{FA7BFA8A-B185-9F15-6A2C-C148BF9F3D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5" name="Ovaal 3444">
                        <a:extLst>
                          <a:ext uri="{FF2B5EF4-FFF2-40B4-BE49-F238E27FC236}">
                            <a16:creationId xmlns:a16="http://schemas.microsoft.com/office/drawing/2014/main" id="{763DA7D8-3180-030B-28B7-A9F97B427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435" name="Groep 3434">
                      <a:extLst>
                        <a:ext uri="{FF2B5EF4-FFF2-40B4-BE49-F238E27FC236}">
                          <a16:creationId xmlns:a16="http://schemas.microsoft.com/office/drawing/2014/main" id="{994FA962-0479-7316-4440-37E49F58EC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436" name="Ovaal 3435">
                        <a:extLst>
                          <a:ext uri="{FF2B5EF4-FFF2-40B4-BE49-F238E27FC236}">
                            <a16:creationId xmlns:a16="http://schemas.microsoft.com/office/drawing/2014/main" id="{5279DE5A-524A-B0AE-0091-E4C2F6E54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7" name="Ovaal 3436">
                        <a:extLst>
                          <a:ext uri="{FF2B5EF4-FFF2-40B4-BE49-F238E27FC236}">
                            <a16:creationId xmlns:a16="http://schemas.microsoft.com/office/drawing/2014/main" id="{C1CDC083-1110-C10B-BFA4-FF11CDF89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8" name="Ovaal 3437">
                        <a:extLst>
                          <a:ext uri="{FF2B5EF4-FFF2-40B4-BE49-F238E27FC236}">
                            <a16:creationId xmlns:a16="http://schemas.microsoft.com/office/drawing/2014/main" id="{F386D99F-2176-5773-2C51-0E62A7A413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39" name="Ovaal 3438">
                        <a:extLst>
                          <a:ext uri="{FF2B5EF4-FFF2-40B4-BE49-F238E27FC236}">
                            <a16:creationId xmlns:a16="http://schemas.microsoft.com/office/drawing/2014/main" id="{057C1E1E-0123-37DF-B1C8-12956C472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440" name="Ovaal 3439">
                        <a:extLst>
                          <a:ext uri="{FF2B5EF4-FFF2-40B4-BE49-F238E27FC236}">
                            <a16:creationId xmlns:a16="http://schemas.microsoft.com/office/drawing/2014/main" id="{33A56D40-2713-5662-162C-EC05D7E37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3842" name="Groep 3841">
                <a:extLst>
                  <a:ext uri="{FF2B5EF4-FFF2-40B4-BE49-F238E27FC236}">
                    <a16:creationId xmlns:a16="http://schemas.microsoft.com/office/drawing/2014/main" id="{B5DFF582-C83F-F11E-70D3-84FE5868AA0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3843" name="Groep 3842">
                  <a:extLst>
                    <a:ext uri="{FF2B5EF4-FFF2-40B4-BE49-F238E27FC236}">
                      <a16:creationId xmlns:a16="http://schemas.microsoft.com/office/drawing/2014/main" id="{855D853F-D357-1425-705F-F867ED8199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159" name="Groep 4158">
                    <a:extLst>
                      <a:ext uri="{FF2B5EF4-FFF2-40B4-BE49-F238E27FC236}">
                        <a16:creationId xmlns:a16="http://schemas.microsoft.com/office/drawing/2014/main" id="{D9C7CCFE-5ECD-C4A5-CD74-D486BAA993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51" name="Groep 4250">
                      <a:extLst>
                        <a:ext uri="{FF2B5EF4-FFF2-40B4-BE49-F238E27FC236}">
                          <a16:creationId xmlns:a16="http://schemas.microsoft.com/office/drawing/2014/main" id="{5F2A5607-0BC2-00D9-775D-06BC154650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58" name="Ovaal 4257">
                        <a:extLst>
                          <a:ext uri="{FF2B5EF4-FFF2-40B4-BE49-F238E27FC236}">
                            <a16:creationId xmlns:a16="http://schemas.microsoft.com/office/drawing/2014/main" id="{BA51947F-DA3A-9DE7-8B56-2BC1CA8DC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9" name="Ovaal 4258">
                        <a:extLst>
                          <a:ext uri="{FF2B5EF4-FFF2-40B4-BE49-F238E27FC236}">
                            <a16:creationId xmlns:a16="http://schemas.microsoft.com/office/drawing/2014/main" id="{A1ECD7F4-364B-2D0D-2100-3A58F58FD9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0" name="Ovaal 4259">
                        <a:extLst>
                          <a:ext uri="{FF2B5EF4-FFF2-40B4-BE49-F238E27FC236}">
                            <a16:creationId xmlns:a16="http://schemas.microsoft.com/office/drawing/2014/main" id="{5EB0E592-7862-8B39-59EA-562CE5F2D3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1" name="Ovaal 4260">
                        <a:extLst>
                          <a:ext uri="{FF2B5EF4-FFF2-40B4-BE49-F238E27FC236}">
                            <a16:creationId xmlns:a16="http://schemas.microsoft.com/office/drawing/2014/main" id="{C2685822-0646-7CB4-51B2-92441D95BD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62" name="Ovaal 4261">
                        <a:extLst>
                          <a:ext uri="{FF2B5EF4-FFF2-40B4-BE49-F238E27FC236}">
                            <a16:creationId xmlns:a16="http://schemas.microsoft.com/office/drawing/2014/main" id="{0D0A474A-0F00-9D8B-F09D-43CB8D771F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52" name="Groep 4251">
                      <a:extLst>
                        <a:ext uri="{FF2B5EF4-FFF2-40B4-BE49-F238E27FC236}">
                          <a16:creationId xmlns:a16="http://schemas.microsoft.com/office/drawing/2014/main" id="{AC2AAB6F-A810-4D11-7E2F-09CD639534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53" name="Ovaal 4252">
                        <a:extLst>
                          <a:ext uri="{FF2B5EF4-FFF2-40B4-BE49-F238E27FC236}">
                            <a16:creationId xmlns:a16="http://schemas.microsoft.com/office/drawing/2014/main" id="{04D72A39-A613-3464-DA69-CDFF6C26D0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4" name="Ovaal 4253">
                        <a:extLst>
                          <a:ext uri="{FF2B5EF4-FFF2-40B4-BE49-F238E27FC236}">
                            <a16:creationId xmlns:a16="http://schemas.microsoft.com/office/drawing/2014/main" id="{66E6325D-17D7-6980-1120-27D9FCE11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5" name="Ovaal 4254">
                        <a:extLst>
                          <a:ext uri="{FF2B5EF4-FFF2-40B4-BE49-F238E27FC236}">
                            <a16:creationId xmlns:a16="http://schemas.microsoft.com/office/drawing/2014/main" id="{1507D33B-EF60-FA89-DDC9-5624549631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6" name="Ovaal 4255">
                        <a:extLst>
                          <a:ext uri="{FF2B5EF4-FFF2-40B4-BE49-F238E27FC236}">
                            <a16:creationId xmlns:a16="http://schemas.microsoft.com/office/drawing/2014/main" id="{87699BFC-417D-C518-0657-AD8736A3A5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7" name="Ovaal 4256">
                        <a:extLst>
                          <a:ext uri="{FF2B5EF4-FFF2-40B4-BE49-F238E27FC236}">
                            <a16:creationId xmlns:a16="http://schemas.microsoft.com/office/drawing/2014/main" id="{CC69EE55-47F9-8582-085F-B93A4D9EDA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0" name="Groep 4159">
                    <a:extLst>
                      <a:ext uri="{FF2B5EF4-FFF2-40B4-BE49-F238E27FC236}">
                        <a16:creationId xmlns:a16="http://schemas.microsoft.com/office/drawing/2014/main" id="{43AEC97F-2574-EFDB-7DD0-F5C263ED0C5E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39" name="Groep 4238">
                      <a:extLst>
                        <a:ext uri="{FF2B5EF4-FFF2-40B4-BE49-F238E27FC236}">
                          <a16:creationId xmlns:a16="http://schemas.microsoft.com/office/drawing/2014/main" id="{E69AABD9-1A8D-0CE2-A81D-662C87D57B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46" name="Ovaal 4245">
                        <a:extLst>
                          <a:ext uri="{FF2B5EF4-FFF2-40B4-BE49-F238E27FC236}">
                            <a16:creationId xmlns:a16="http://schemas.microsoft.com/office/drawing/2014/main" id="{34FB1D00-C888-EE27-B7C0-5B48C9C14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7" name="Ovaal 4246">
                        <a:extLst>
                          <a:ext uri="{FF2B5EF4-FFF2-40B4-BE49-F238E27FC236}">
                            <a16:creationId xmlns:a16="http://schemas.microsoft.com/office/drawing/2014/main" id="{23D9A203-FC6B-0703-BA46-ABE161088B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8" name="Ovaal 4247">
                        <a:extLst>
                          <a:ext uri="{FF2B5EF4-FFF2-40B4-BE49-F238E27FC236}">
                            <a16:creationId xmlns:a16="http://schemas.microsoft.com/office/drawing/2014/main" id="{786FD570-73A5-2F12-FD2A-9DB20E2DC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9" name="Ovaal 4248">
                        <a:extLst>
                          <a:ext uri="{FF2B5EF4-FFF2-40B4-BE49-F238E27FC236}">
                            <a16:creationId xmlns:a16="http://schemas.microsoft.com/office/drawing/2014/main" id="{1AB67F3E-2FE8-FFAE-DA39-14481DFE08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50" name="Ovaal 4249">
                        <a:extLst>
                          <a:ext uri="{FF2B5EF4-FFF2-40B4-BE49-F238E27FC236}">
                            <a16:creationId xmlns:a16="http://schemas.microsoft.com/office/drawing/2014/main" id="{D2BD41C8-6975-362E-97AB-62A9E7635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40" name="Groep 4239">
                      <a:extLst>
                        <a:ext uri="{FF2B5EF4-FFF2-40B4-BE49-F238E27FC236}">
                          <a16:creationId xmlns:a16="http://schemas.microsoft.com/office/drawing/2014/main" id="{026B61FD-B64D-2688-CACA-5003A37840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41" name="Ovaal 4240">
                        <a:extLst>
                          <a:ext uri="{FF2B5EF4-FFF2-40B4-BE49-F238E27FC236}">
                            <a16:creationId xmlns:a16="http://schemas.microsoft.com/office/drawing/2014/main" id="{EF56E577-24CF-28B3-4257-3ECD39E1C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2" name="Ovaal 4241">
                        <a:extLst>
                          <a:ext uri="{FF2B5EF4-FFF2-40B4-BE49-F238E27FC236}">
                            <a16:creationId xmlns:a16="http://schemas.microsoft.com/office/drawing/2014/main" id="{1F191739-2C23-8B32-2643-03E44CE1C5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3" name="Ovaal 4242">
                        <a:extLst>
                          <a:ext uri="{FF2B5EF4-FFF2-40B4-BE49-F238E27FC236}">
                            <a16:creationId xmlns:a16="http://schemas.microsoft.com/office/drawing/2014/main" id="{3F2F0163-A7D7-8BC5-2A32-509BB487B3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4" name="Ovaal 4243">
                        <a:extLst>
                          <a:ext uri="{FF2B5EF4-FFF2-40B4-BE49-F238E27FC236}">
                            <a16:creationId xmlns:a16="http://schemas.microsoft.com/office/drawing/2014/main" id="{3E5927C3-C53E-0424-9953-B18DC1F4B6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45" name="Ovaal 4244">
                        <a:extLst>
                          <a:ext uri="{FF2B5EF4-FFF2-40B4-BE49-F238E27FC236}">
                            <a16:creationId xmlns:a16="http://schemas.microsoft.com/office/drawing/2014/main" id="{62D08065-2B46-E9E5-9740-B95CE83BBA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1" name="Groep 4160">
                    <a:extLst>
                      <a:ext uri="{FF2B5EF4-FFF2-40B4-BE49-F238E27FC236}">
                        <a16:creationId xmlns:a16="http://schemas.microsoft.com/office/drawing/2014/main" id="{3888BDDA-945F-E1FB-BD11-26A3371BD3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27" name="Groep 4226">
                      <a:extLst>
                        <a:ext uri="{FF2B5EF4-FFF2-40B4-BE49-F238E27FC236}">
                          <a16:creationId xmlns:a16="http://schemas.microsoft.com/office/drawing/2014/main" id="{4B8BB491-70B1-0A2E-A0AF-FC981F25F3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34" name="Ovaal 4233">
                        <a:extLst>
                          <a:ext uri="{FF2B5EF4-FFF2-40B4-BE49-F238E27FC236}">
                            <a16:creationId xmlns:a16="http://schemas.microsoft.com/office/drawing/2014/main" id="{A893D5E8-A279-957A-B5A7-3C6435BA58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5" name="Ovaal 4234">
                        <a:extLst>
                          <a:ext uri="{FF2B5EF4-FFF2-40B4-BE49-F238E27FC236}">
                            <a16:creationId xmlns:a16="http://schemas.microsoft.com/office/drawing/2014/main" id="{A7C76B4D-4F40-5400-9862-19D3B15C13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6" name="Ovaal 4235">
                        <a:extLst>
                          <a:ext uri="{FF2B5EF4-FFF2-40B4-BE49-F238E27FC236}">
                            <a16:creationId xmlns:a16="http://schemas.microsoft.com/office/drawing/2014/main" id="{91CC307F-E55B-09B6-24B4-1824F98B0D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7" name="Ovaal 4236">
                        <a:extLst>
                          <a:ext uri="{FF2B5EF4-FFF2-40B4-BE49-F238E27FC236}">
                            <a16:creationId xmlns:a16="http://schemas.microsoft.com/office/drawing/2014/main" id="{835F3AEB-3B99-A66A-6E2E-49DCC5AE0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8" name="Ovaal 4237">
                        <a:extLst>
                          <a:ext uri="{FF2B5EF4-FFF2-40B4-BE49-F238E27FC236}">
                            <a16:creationId xmlns:a16="http://schemas.microsoft.com/office/drawing/2014/main" id="{7DCFCD4B-5B6F-4B4A-D156-377FBF213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28" name="Groep 4227">
                      <a:extLst>
                        <a:ext uri="{FF2B5EF4-FFF2-40B4-BE49-F238E27FC236}">
                          <a16:creationId xmlns:a16="http://schemas.microsoft.com/office/drawing/2014/main" id="{67B510C4-C2D6-4EE9-182A-3058DC7F77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29" name="Ovaal 4228">
                        <a:extLst>
                          <a:ext uri="{FF2B5EF4-FFF2-40B4-BE49-F238E27FC236}">
                            <a16:creationId xmlns:a16="http://schemas.microsoft.com/office/drawing/2014/main" id="{D1ACBD5C-741C-66A3-5445-B0945E799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0" name="Ovaal 4229">
                        <a:extLst>
                          <a:ext uri="{FF2B5EF4-FFF2-40B4-BE49-F238E27FC236}">
                            <a16:creationId xmlns:a16="http://schemas.microsoft.com/office/drawing/2014/main" id="{9ABAE54E-AAA6-2F3E-FBDF-8AB3914DE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1" name="Ovaal 4230">
                        <a:extLst>
                          <a:ext uri="{FF2B5EF4-FFF2-40B4-BE49-F238E27FC236}">
                            <a16:creationId xmlns:a16="http://schemas.microsoft.com/office/drawing/2014/main" id="{EBFC98C7-BDDC-C9EF-71BA-DEF477933E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2" name="Ovaal 4231">
                        <a:extLst>
                          <a:ext uri="{FF2B5EF4-FFF2-40B4-BE49-F238E27FC236}">
                            <a16:creationId xmlns:a16="http://schemas.microsoft.com/office/drawing/2014/main" id="{8A082B9F-21C6-C2A3-BBDB-5EA0C4567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33" name="Ovaal 4232">
                        <a:extLst>
                          <a:ext uri="{FF2B5EF4-FFF2-40B4-BE49-F238E27FC236}">
                            <a16:creationId xmlns:a16="http://schemas.microsoft.com/office/drawing/2014/main" id="{D6F02046-0060-2F24-ACED-121CA4227C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2" name="Groep 4161">
                    <a:extLst>
                      <a:ext uri="{FF2B5EF4-FFF2-40B4-BE49-F238E27FC236}">
                        <a16:creationId xmlns:a16="http://schemas.microsoft.com/office/drawing/2014/main" id="{4D41558C-8363-EF7E-6457-0C53F3CE184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15" name="Groep 4214">
                      <a:extLst>
                        <a:ext uri="{FF2B5EF4-FFF2-40B4-BE49-F238E27FC236}">
                          <a16:creationId xmlns:a16="http://schemas.microsoft.com/office/drawing/2014/main" id="{62F41CF3-A00F-45F7-FCB6-F1D99B03BA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22" name="Ovaal 4221">
                        <a:extLst>
                          <a:ext uri="{FF2B5EF4-FFF2-40B4-BE49-F238E27FC236}">
                            <a16:creationId xmlns:a16="http://schemas.microsoft.com/office/drawing/2014/main" id="{A15E56C2-CA84-77D6-D917-4EBB977BB1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3" name="Ovaal 4222">
                        <a:extLst>
                          <a:ext uri="{FF2B5EF4-FFF2-40B4-BE49-F238E27FC236}">
                            <a16:creationId xmlns:a16="http://schemas.microsoft.com/office/drawing/2014/main" id="{1A782618-613F-7E6A-0FE0-E94F4D0D6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4" name="Ovaal 4223">
                        <a:extLst>
                          <a:ext uri="{FF2B5EF4-FFF2-40B4-BE49-F238E27FC236}">
                            <a16:creationId xmlns:a16="http://schemas.microsoft.com/office/drawing/2014/main" id="{93DF7C96-0B9E-D093-C476-D1352B249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5" name="Ovaal 4224">
                        <a:extLst>
                          <a:ext uri="{FF2B5EF4-FFF2-40B4-BE49-F238E27FC236}">
                            <a16:creationId xmlns:a16="http://schemas.microsoft.com/office/drawing/2014/main" id="{A81F1F00-1383-5CE5-D05E-08A24997DE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6" name="Ovaal 4225">
                        <a:extLst>
                          <a:ext uri="{FF2B5EF4-FFF2-40B4-BE49-F238E27FC236}">
                            <a16:creationId xmlns:a16="http://schemas.microsoft.com/office/drawing/2014/main" id="{9F63ED4C-B7A3-DDAC-E403-166C01523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16" name="Groep 4215">
                      <a:extLst>
                        <a:ext uri="{FF2B5EF4-FFF2-40B4-BE49-F238E27FC236}">
                          <a16:creationId xmlns:a16="http://schemas.microsoft.com/office/drawing/2014/main" id="{958CD001-DF4D-AB0D-3A2E-A887F85CA3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17" name="Ovaal 4216">
                        <a:extLst>
                          <a:ext uri="{FF2B5EF4-FFF2-40B4-BE49-F238E27FC236}">
                            <a16:creationId xmlns:a16="http://schemas.microsoft.com/office/drawing/2014/main" id="{44F47E78-84DA-59A4-6300-3D9223803C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8" name="Ovaal 4217">
                        <a:extLst>
                          <a:ext uri="{FF2B5EF4-FFF2-40B4-BE49-F238E27FC236}">
                            <a16:creationId xmlns:a16="http://schemas.microsoft.com/office/drawing/2014/main" id="{BD4C0C1B-0CEE-F589-AB9E-A610F8D251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9" name="Ovaal 4218">
                        <a:extLst>
                          <a:ext uri="{FF2B5EF4-FFF2-40B4-BE49-F238E27FC236}">
                            <a16:creationId xmlns:a16="http://schemas.microsoft.com/office/drawing/2014/main" id="{F43059D4-12DA-E68C-06BF-CDEA01363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0" name="Ovaal 4219">
                        <a:extLst>
                          <a:ext uri="{FF2B5EF4-FFF2-40B4-BE49-F238E27FC236}">
                            <a16:creationId xmlns:a16="http://schemas.microsoft.com/office/drawing/2014/main" id="{5164155C-1C40-F60F-7A04-94F2081EE9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21" name="Ovaal 4220">
                        <a:extLst>
                          <a:ext uri="{FF2B5EF4-FFF2-40B4-BE49-F238E27FC236}">
                            <a16:creationId xmlns:a16="http://schemas.microsoft.com/office/drawing/2014/main" id="{8F81D3A3-3BD3-9614-09ED-9FD9762479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3" name="Groep 4162">
                    <a:extLst>
                      <a:ext uri="{FF2B5EF4-FFF2-40B4-BE49-F238E27FC236}">
                        <a16:creationId xmlns:a16="http://schemas.microsoft.com/office/drawing/2014/main" id="{465AADD6-23E9-F759-D502-A53FF650C9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03" name="Groep 4202">
                      <a:extLst>
                        <a:ext uri="{FF2B5EF4-FFF2-40B4-BE49-F238E27FC236}">
                          <a16:creationId xmlns:a16="http://schemas.microsoft.com/office/drawing/2014/main" id="{A5964D8E-8B26-8FC8-179B-A2150658B0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10" name="Ovaal 4209">
                        <a:extLst>
                          <a:ext uri="{FF2B5EF4-FFF2-40B4-BE49-F238E27FC236}">
                            <a16:creationId xmlns:a16="http://schemas.microsoft.com/office/drawing/2014/main" id="{03B978B9-5F40-C8E8-948D-470E66DF85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1" name="Ovaal 4210">
                        <a:extLst>
                          <a:ext uri="{FF2B5EF4-FFF2-40B4-BE49-F238E27FC236}">
                            <a16:creationId xmlns:a16="http://schemas.microsoft.com/office/drawing/2014/main" id="{F709E15F-4999-D8A9-1BE6-6BBD91E7E5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2" name="Ovaal 4211">
                        <a:extLst>
                          <a:ext uri="{FF2B5EF4-FFF2-40B4-BE49-F238E27FC236}">
                            <a16:creationId xmlns:a16="http://schemas.microsoft.com/office/drawing/2014/main" id="{A946E6B4-C0B8-111A-E7D1-8FCB1C8B4D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3" name="Ovaal 4212">
                        <a:extLst>
                          <a:ext uri="{FF2B5EF4-FFF2-40B4-BE49-F238E27FC236}">
                            <a16:creationId xmlns:a16="http://schemas.microsoft.com/office/drawing/2014/main" id="{FA37710B-BD36-7987-DE8E-9E55A5E59F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14" name="Ovaal 4213">
                        <a:extLst>
                          <a:ext uri="{FF2B5EF4-FFF2-40B4-BE49-F238E27FC236}">
                            <a16:creationId xmlns:a16="http://schemas.microsoft.com/office/drawing/2014/main" id="{DCB57C24-EF29-D2B4-03D1-1A82A3895D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04" name="Groep 4203">
                      <a:extLst>
                        <a:ext uri="{FF2B5EF4-FFF2-40B4-BE49-F238E27FC236}">
                          <a16:creationId xmlns:a16="http://schemas.microsoft.com/office/drawing/2014/main" id="{80EBAFEB-F844-75AF-4E70-5E006116EA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05" name="Ovaal 4204">
                        <a:extLst>
                          <a:ext uri="{FF2B5EF4-FFF2-40B4-BE49-F238E27FC236}">
                            <a16:creationId xmlns:a16="http://schemas.microsoft.com/office/drawing/2014/main" id="{69BE1F7E-7B64-B896-17A7-6CA4CB9EAD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6" name="Ovaal 4205">
                        <a:extLst>
                          <a:ext uri="{FF2B5EF4-FFF2-40B4-BE49-F238E27FC236}">
                            <a16:creationId xmlns:a16="http://schemas.microsoft.com/office/drawing/2014/main" id="{C377ADAC-A884-914B-1E74-3D0F87A45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7" name="Ovaal 4206">
                        <a:extLst>
                          <a:ext uri="{FF2B5EF4-FFF2-40B4-BE49-F238E27FC236}">
                            <a16:creationId xmlns:a16="http://schemas.microsoft.com/office/drawing/2014/main" id="{0B7EC2EA-4910-D207-75C9-1C76883B3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8" name="Ovaal 4207">
                        <a:extLst>
                          <a:ext uri="{FF2B5EF4-FFF2-40B4-BE49-F238E27FC236}">
                            <a16:creationId xmlns:a16="http://schemas.microsoft.com/office/drawing/2014/main" id="{AD0BFFB4-9974-24E3-C9FA-33D964511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9" name="Ovaal 4208">
                        <a:extLst>
                          <a:ext uri="{FF2B5EF4-FFF2-40B4-BE49-F238E27FC236}">
                            <a16:creationId xmlns:a16="http://schemas.microsoft.com/office/drawing/2014/main" id="{1994ACBA-1E17-59D4-DF2B-2E853EC74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4" name="Groep 4163">
                    <a:extLst>
                      <a:ext uri="{FF2B5EF4-FFF2-40B4-BE49-F238E27FC236}">
                        <a16:creationId xmlns:a16="http://schemas.microsoft.com/office/drawing/2014/main" id="{58177050-7B92-EC0F-F4E2-9F45A01A5C4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91" name="Groep 4190">
                      <a:extLst>
                        <a:ext uri="{FF2B5EF4-FFF2-40B4-BE49-F238E27FC236}">
                          <a16:creationId xmlns:a16="http://schemas.microsoft.com/office/drawing/2014/main" id="{339A46D6-0B33-7E60-C6AB-D5CE4395E4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98" name="Ovaal 4197">
                        <a:extLst>
                          <a:ext uri="{FF2B5EF4-FFF2-40B4-BE49-F238E27FC236}">
                            <a16:creationId xmlns:a16="http://schemas.microsoft.com/office/drawing/2014/main" id="{8CC0C394-8514-F8A2-B5B2-79E941A11E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9" name="Ovaal 4198">
                        <a:extLst>
                          <a:ext uri="{FF2B5EF4-FFF2-40B4-BE49-F238E27FC236}">
                            <a16:creationId xmlns:a16="http://schemas.microsoft.com/office/drawing/2014/main" id="{29749BAD-94CB-AF2C-FE61-3E18725853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0" name="Ovaal 4199">
                        <a:extLst>
                          <a:ext uri="{FF2B5EF4-FFF2-40B4-BE49-F238E27FC236}">
                            <a16:creationId xmlns:a16="http://schemas.microsoft.com/office/drawing/2014/main" id="{8E8BCA0D-E6F7-EDA4-F783-979F7A2C2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1" name="Ovaal 4200">
                        <a:extLst>
                          <a:ext uri="{FF2B5EF4-FFF2-40B4-BE49-F238E27FC236}">
                            <a16:creationId xmlns:a16="http://schemas.microsoft.com/office/drawing/2014/main" id="{998A1D5C-FACB-3655-2545-613F88BDF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02" name="Ovaal 4201">
                        <a:extLst>
                          <a:ext uri="{FF2B5EF4-FFF2-40B4-BE49-F238E27FC236}">
                            <a16:creationId xmlns:a16="http://schemas.microsoft.com/office/drawing/2014/main" id="{2BBE7E1F-D9EF-9031-A133-F944D14149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92" name="Groep 4191">
                      <a:extLst>
                        <a:ext uri="{FF2B5EF4-FFF2-40B4-BE49-F238E27FC236}">
                          <a16:creationId xmlns:a16="http://schemas.microsoft.com/office/drawing/2014/main" id="{EA3195FC-1469-A4B3-3738-542A31208B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93" name="Ovaal 4192">
                        <a:extLst>
                          <a:ext uri="{FF2B5EF4-FFF2-40B4-BE49-F238E27FC236}">
                            <a16:creationId xmlns:a16="http://schemas.microsoft.com/office/drawing/2014/main" id="{A12A4400-1EC3-C721-91A5-352ACFB15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4" name="Ovaal 4193">
                        <a:extLst>
                          <a:ext uri="{FF2B5EF4-FFF2-40B4-BE49-F238E27FC236}">
                            <a16:creationId xmlns:a16="http://schemas.microsoft.com/office/drawing/2014/main" id="{13FD59C7-CADA-E242-6600-78EB644F4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5" name="Ovaal 4194">
                        <a:extLst>
                          <a:ext uri="{FF2B5EF4-FFF2-40B4-BE49-F238E27FC236}">
                            <a16:creationId xmlns:a16="http://schemas.microsoft.com/office/drawing/2014/main" id="{32CCF57D-C9A5-9697-AA43-C5EF16FDA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6" name="Ovaal 4195">
                        <a:extLst>
                          <a:ext uri="{FF2B5EF4-FFF2-40B4-BE49-F238E27FC236}">
                            <a16:creationId xmlns:a16="http://schemas.microsoft.com/office/drawing/2014/main" id="{BE0EE029-7EFB-8A77-61C5-8D32876BF6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7" name="Ovaal 4196">
                        <a:extLst>
                          <a:ext uri="{FF2B5EF4-FFF2-40B4-BE49-F238E27FC236}">
                            <a16:creationId xmlns:a16="http://schemas.microsoft.com/office/drawing/2014/main" id="{7C2B3ACE-69C2-BCFB-A3F9-595C4CFE3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5" name="Groep 4164">
                    <a:extLst>
                      <a:ext uri="{FF2B5EF4-FFF2-40B4-BE49-F238E27FC236}">
                        <a16:creationId xmlns:a16="http://schemas.microsoft.com/office/drawing/2014/main" id="{B79F3CEB-F709-EB49-999E-ED08AA92E3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79" name="Groep 4178">
                      <a:extLst>
                        <a:ext uri="{FF2B5EF4-FFF2-40B4-BE49-F238E27FC236}">
                          <a16:creationId xmlns:a16="http://schemas.microsoft.com/office/drawing/2014/main" id="{6BA2A01B-9BDF-2F2F-F3EB-65BA0E8A8E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86" name="Ovaal 4185">
                        <a:extLst>
                          <a:ext uri="{FF2B5EF4-FFF2-40B4-BE49-F238E27FC236}">
                            <a16:creationId xmlns:a16="http://schemas.microsoft.com/office/drawing/2014/main" id="{395B57EB-0D71-D289-32CF-31506D87BD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7" name="Ovaal 4186">
                        <a:extLst>
                          <a:ext uri="{FF2B5EF4-FFF2-40B4-BE49-F238E27FC236}">
                            <a16:creationId xmlns:a16="http://schemas.microsoft.com/office/drawing/2014/main" id="{1B9F03E5-9A83-2D1A-3743-096F1311C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8" name="Ovaal 4187">
                        <a:extLst>
                          <a:ext uri="{FF2B5EF4-FFF2-40B4-BE49-F238E27FC236}">
                            <a16:creationId xmlns:a16="http://schemas.microsoft.com/office/drawing/2014/main" id="{5ABC00E8-151F-EBB8-4FD0-4711417AE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9" name="Ovaal 4188">
                        <a:extLst>
                          <a:ext uri="{FF2B5EF4-FFF2-40B4-BE49-F238E27FC236}">
                            <a16:creationId xmlns:a16="http://schemas.microsoft.com/office/drawing/2014/main" id="{F0F50F55-2B2F-8B67-3268-689B3C2950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90" name="Ovaal 4189">
                        <a:extLst>
                          <a:ext uri="{FF2B5EF4-FFF2-40B4-BE49-F238E27FC236}">
                            <a16:creationId xmlns:a16="http://schemas.microsoft.com/office/drawing/2014/main" id="{EB048782-571F-47F8-5C8C-85213CBE9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80" name="Groep 4179">
                      <a:extLst>
                        <a:ext uri="{FF2B5EF4-FFF2-40B4-BE49-F238E27FC236}">
                          <a16:creationId xmlns:a16="http://schemas.microsoft.com/office/drawing/2014/main" id="{BBB29849-C650-C6D5-6E56-182D258F9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81" name="Ovaal 4180">
                        <a:extLst>
                          <a:ext uri="{FF2B5EF4-FFF2-40B4-BE49-F238E27FC236}">
                            <a16:creationId xmlns:a16="http://schemas.microsoft.com/office/drawing/2014/main" id="{BB1B0679-9A3B-CE0C-6F0B-D83496FCE5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2" name="Ovaal 4181">
                        <a:extLst>
                          <a:ext uri="{FF2B5EF4-FFF2-40B4-BE49-F238E27FC236}">
                            <a16:creationId xmlns:a16="http://schemas.microsoft.com/office/drawing/2014/main" id="{EC53505B-0123-50AE-10DD-51734D865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3" name="Ovaal 4182">
                        <a:extLst>
                          <a:ext uri="{FF2B5EF4-FFF2-40B4-BE49-F238E27FC236}">
                            <a16:creationId xmlns:a16="http://schemas.microsoft.com/office/drawing/2014/main" id="{FFBBF8BA-8FBE-6583-8D8D-61052D5326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4" name="Ovaal 4183">
                        <a:extLst>
                          <a:ext uri="{FF2B5EF4-FFF2-40B4-BE49-F238E27FC236}">
                            <a16:creationId xmlns:a16="http://schemas.microsoft.com/office/drawing/2014/main" id="{989AA863-8F1C-B57C-A873-169D75BA3B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85" name="Ovaal 4184">
                        <a:extLst>
                          <a:ext uri="{FF2B5EF4-FFF2-40B4-BE49-F238E27FC236}">
                            <a16:creationId xmlns:a16="http://schemas.microsoft.com/office/drawing/2014/main" id="{F15D368C-C31D-BC04-8789-529E3A0B94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166" name="Groep 4165">
                    <a:extLst>
                      <a:ext uri="{FF2B5EF4-FFF2-40B4-BE49-F238E27FC236}">
                        <a16:creationId xmlns:a16="http://schemas.microsoft.com/office/drawing/2014/main" id="{A14B948E-65CC-622A-8A1C-5793826D170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67" name="Groep 4166">
                      <a:extLst>
                        <a:ext uri="{FF2B5EF4-FFF2-40B4-BE49-F238E27FC236}">
                          <a16:creationId xmlns:a16="http://schemas.microsoft.com/office/drawing/2014/main" id="{C3A61952-DBF1-FBAC-FE08-EA57BF9239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74" name="Ovaal 4173">
                        <a:extLst>
                          <a:ext uri="{FF2B5EF4-FFF2-40B4-BE49-F238E27FC236}">
                            <a16:creationId xmlns:a16="http://schemas.microsoft.com/office/drawing/2014/main" id="{536DBFDF-CBDD-430B-E2C7-D32AF12948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5" name="Ovaal 4174">
                        <a:extLst>
                          <a:ext uri="{FF2B5EF4-FFF2-40B4-BE49-F238E27FC236}">
                            <a16:creationId xmlns:a16="http://schemas.microsoft.com/office/drawing/2014/main" id="{54AB0BC6-7F04-FC42-1E33-540D2BB20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6" name="Ovaal 4175">
                        <a:extLst>
                          <a:ext uri="{FF2B5EF4-FFF2-40B4-BE49-F238E27FC236}">
                            <a16:creationId xmlns:a16="http://schemas.microsoft.com/office/drawing/2014/main" id="{CA36A826-FBBE-6C52-4DF0-150C9FB31B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7" name="Ovaal 4176">
                        <a:extLst>
                          <a:ext uri="{FF2B5EF4-FFF2-40B4-BE49-F238E27FC236}">
                            <a16:creationId xmlns:a16="http://schemas.microsoft.com/office/drawing/2014/main" id="{BB032139-286C-8F41-5AD5-A1FCE67212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8" name="Ovaal 4177">
                        <a:extLst>
                          <a:ext uri="{FF2B5EF4-FFF2-40B4-BE49-F238E27FC236}">
                            <a16:creationId xmlns:a16="http://schemas.microsoft.com/office/drawing/2014/main" id="{CA93AB3E-2F4E-45D7-5FA6-D2486665B7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68" name="Groep 4167">
                      <a:extLst>
                        <a:ext uri="{FF2B5EF4-FFF2-40B4-BE49-F238E27FC236}">
                          <a16:creationId xmlns:a16="http://schemas.microsoft.com/office/drawing/2014/main" id="{C54CD992-8D38-1675-16DB-9EC6DD44A1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69" name="Ovaal 4168">
                        <a:extLst>
                          <a:ext uri="{FF2B5EF4-FFF2-40B4-BE49-F238E27FC236}">
                            <a16:creationId xmlns:a16="http://schemas.microsoft.com/office/drawing/2014/main" id="{4FDD9155-9A8D-1FEA-B7BD-369CC54A8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0" name="Ovaal 4169">
                        <a:extLst>
                          <a:ext uri="{FF2B5EF4-FFF2-40B4-BE49-F238E27FC236}">
                            <a16:creationId xmlns:a16="http://schemas.microsoft.com/office/drawing/2014/main" id="{9D3BB144-499D-527B-44FA-FF4C6BC46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1" name="Ovaal 4170">
                        <a:extLst>
                          <a:ext uri="{FF2B5EF4-FFF2-40B4-BE49-F238E27FC236}">
                            <a16:creationId xmlns:a16="http://schemas.microsoft.com/office/drawing/2014/main" id="{C48D862D-A632-D00C-041C-C5B58C997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2" name="Ovaal 4171">
                        <a:extLst>
                          <a:ext uri="{FF2B5EF4-FFF2-40B4-BE49-F238E27FC236}">
                            <a16:creationId xmlns:a16="http://schemas.microsoft.com/office/drawing/2014/main" id="{7313728C-94A8-859B-F0E6-D9B93982A6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73" name="Ovaal 4172">
                        <a:extLst>
                          <a:ext uri="{FF2B5EF4-FFF2-40B4-BE49-F238E27FC236}">
                            <a16:creationId xmlns:a16="http://schemas.microsoft.com/office/drawing/2014/main" id="{392AAEF4-AAE9-E792-0036-4DEA0F2663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4" name="Groep 3843">
                  <a:extLst>
                    <a:ext uri="{FF2B5EF4-FFF2-40B4-BE49-F238E27FC236}">
                      <a16:creationId xmlns:a16="http://schemas.microsoft.com/office/drawing/2014/main" id="{F343D054-5FDC-C7BC-F73F-BB8A7A4BF6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055" name="Groep 4054">
                    <a:extLst>
                      <a:ext uri="{FF2B5EF4-FFF2-40B4-BE49-F238E27FC236}">
                        <a16:creationId xmlns:a16="http://schemas.microsoft.com/office/drawing/2014/main" id="{065E1BB0-9867-AD77-2C5D-1AA01B323BF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47" name="Groep 4146">
                      <a:extLst>
                        <a:ext uri="{FF2B5EF4-FFF2-40B4-BE49-F238E27FC236}">
                          <a16:creationId xmlns:a16="http://schemas.microsoft.com/office/drawing/2014/main" id="{3B1FB452-C2AB-3D69-5BE2-6FE3F4CE26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54" name="Ovaal 4153">
                        <a:extLst>
                          <a:ext uri="{FF2B5EF4-FFF2-40B4-BE49-F238E27FC236}">
                            <a16:creationId xmlns:a16="http://schemas.microsoft.com/office/drawing/2014/main" id="{830E5D03-7210-FDA1-BAF1-605B104D04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5" name="Ovaal 4154">
                        <a:extLst>
                          <a:ext uri="{FF2B5EF4-FFF2-40B4-BE49-F238E27FC236}">
                            <a16:creationId xmlns:a16="http://schemas.microsoft.com/office/drawing/2014/main" id="{C477E6B0-1C13-9C86-9F22-B6F1086E3E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6" name="Ovaal 4155">
                        <a:extLst>
                          <a:ext uri="{FF2B5EF4-FFF2-40B4-BE49-F238E27FC236}">
                            <a16:creationId xmlns:a16="http://schemas.microsoft.com/office/drawing/2014/main" id="{1D527B1E-2C82-3D20-7619-8C3DB7E808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7" name="Ovaal 4156">
                        <a:extLst>
                          <a:ext uri="{FF2B5EF4-FFF2-40B4-BE49-F238E27FC236}">
                            <a16:creationId xmlns:a16="http://schemas.microsoft.com/office/drawing/2014/main" id="{9E0AA4BA-3761-5907-1CE6-B1BFCE0CA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8" name="Ovaal 4157">
                        <a:extLst>
                          <a:ext uri="{FF2B5EF4-FFF2-40B4-BE49-F238E27FC236}">
                            <a16:creationId xmlns:a16="http://schemas.microsoft.com/office/drawing/2014/main" id="{7C068D7C-E6D5-AFB7-59D9-F0BF527BC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48" name="Groep 4147">
                      <a:extLst>
                        <a:ext uri="{FF2B5EF4-FFF2-40B4-BE49-F238E27FC236}">
                          <a16:creationId xmlns:a16="http://schemas.microsoft.com/office/drawing/2014/main" id="{BB719B7B-BC56-C6E0-51C7-751F74225C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49" name="Ovaal 4148">
                        <a:extLst>
                          <a:ext uri="{FF2B5EF4-FFF2-40B4-BE49-F238E27FC236}">
                            <a16:creationId xmlns:a16="http://schemas.microsoft.com/office/drawing/2014/main" id="{C3C3257B-2DD6-2FE7-1539-46280E465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0" name="Ovaal 4149">
                        <a:extLst>
                          <a:ext uri="{FF2B5EF4-FFF2-40B4-BE49-F238E27FC236}">
                            <a16:creationId xmlns:a16="http://schemas.microsoft.com/office/drawing/2014/main" id="{8D759FE5-7479-5BBF-7ECC-A190EB7128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1" name="Ovaal 4150">
                        <a:extLst>
                          <a:ext uri="{FF2B5EF4-FFF2-40B4-BE49-F238E27FC236}">
                            <a16:creationId xmlns:a16="http://schemas.microsoft.com/office/drawing/2014/main" id="{6A526405-EAF7-CC1D-2072-BDAA86B6B0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2" name="Ovaal 4151">
                        <a:extLst>
                          <a:ext uri="{FF2B5EF4-FFF2-40B4-BE49-F238E27FC236}">
                            <a16:creationId xmlns:a16="http://schemas.microsoft.com/office/drawing/2014/main" id="{1C5586E3-7EFC-344F-ED8A-0A81C1BC7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53" name="Ovaal 4152">
                        <a:extLst>
                          <a:ext uri="{FF2B5EF4-FFF2-40B4-BE49-F238E27FC236}">
                            <a16:creationId xmlns:a16="http://schemas.microsoft.com/office/drawing/2014/main" id="{3671ED67-9B2D-DD1C-D67D-BE0E938D0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6" name="Groep 4055">
                    <a:extLst>
                      <a:ext uri="{FF2B5EF4-FFF2-40B4-BE49-F238E27FC236}">
                        <a16:creationId xmlns:a16="http://schemas.microsoft.com/office/drawing/2014/main" id="{D8894267-1716-6DE2-8F89-96E5B8F645D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35" name="Groep 4134">
                      <a:extLst>
                        <a:ext uri="{FF2B5EF4-FFF2-40B4-BE49-F238E27FC236}">
                          <a16:creationId xmlns:a16="http://schemas.microsoft.com/office/drawing/2014/main" id="{07B7F740-EBFC-C320-957D-656BE8E6D1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42" name="Ovaal 4141">
                        <a:extLst>
                          <a:ext uri="{FF2B5EF4-FFF2-40B4-BE49-F238E27FC236}">
                            <a16:creationId xmlns:a16="http://schemas.microsoft.com/office/drawing/2014/main" id="{A4A7F9DF-2524-8FAF-FB4C-BD3C113163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3" name="Ovaal 4142">
                        <a:extLst>
                          <a:ext uri="{FF2B5EF4-FFF2-40B4-BE49-F238E27FC236}">
                            <a16:creationId xmlns:a16="http://schemas.microsoft.com/office/drawing/2014/main" id="{114407DA-8ED8-FB25-F2F1-2415DAA560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4" name="Ovaal 4143">
                        <a:extLst>
                          <a:ext uri="{FF2B5EF4-FFF2-40B4-BE49-F238E27FC236}">
                            <a16:creationId xmlns:a16="http://schemas.microsoft.com/office/drawing/2014/main" id="{8224CBF1-1E0B-5F4C-4E74-4D2F13518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5" name="Ovaal 4144">
                        <a:extLst>
                          <a:ext uri="{FF2B5EF4-FFF2-40B4-BE49-F238E27FC236}">
                            <a16:creationId xmlns:a16="http://schemas.microsoft.com/office/drawing/2014/main" id="{F75680DD-2183-5BB6-E22F-661C81E58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6" name="Ovaal 4145">
                        <a:extLst>
                          <a:ext uri="{FF2B5EF4-FFF2-40B4-BE49-F238E27FC236}">
                            <a16:creationId xmlns:a16="http://schemas.microsoft.com/office/drawing/2014/main" id="{E3256D53-1492-A3F6-64A5-0FA953641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36" name="Groep 4135">
                      <a:extLst>
                        <a:ext uri="{FF2B5EF4-FFF2-40B4-BE49-F238E27FC236}">
                          <a16:creationId xmlns:a16="http://schemas.microsoft.com/office/drawing/2014/main" id="{CCBA073A-B3BA-4F6F-5239-58CD687B7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37" name="Ovaal 4136">
                        <a:extLst>
                          <a:ext uri="{FF2B5EF4-FFF2-40B4-BE49-F238E27FC236}">
                            <a16:creationId xmlns:a16="http://schemas.microsoft.com/office/drawing/2014/main" id="{8F135064-AC5D-59CA-8989-5FB302817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8" name="Ovaal 4137">
                        <a:extLst>
                          <a:ext uri="{FF2B5EF4-FFF2-40B4-BE49-F238E27FC236}">
                            <a16:creationId xmlns:a16="http://schemas.microsoft.com/office/drawing/2014/main" id="{A63615A7-0843-9295-C42D-0D5BBA775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9" name="Ovaal 4138">
                        <a:extLst>
                          <a:ext uri="{FF2B5EF4-FFF2-40B4-BE49-F238E27FC236}">
                            <a16:creationId xmlns:a16="http://schemas.microsoft.com/office/drawing/2014/main" id="{BB9F6060-C333-181B-E157-5287A6343C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0" name="Ovaal 4139">
                        <a:extLst>
                          <a:ext uri="{FF2B5EF4-FFF2-40B4-BE49-F238E27FC236}">
                            <a16:creationId xmlns:a16="http://schemas.microsoft.com/office/drawing/2014/main" id="{A7A31EF3-DBAA-C20E-BE6A-1B3672B30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41" name="Ovaal 4140">
                        <a:extLst>
                          <a:ext uri="{FF2B5EF4-FFF2-40B4-BE49-F238E27FC236}">
                            <a16:creationId xmlns:a16="http://schemas.microsoft.com/office/drawing/2014/main" id="{7A867334-876B-F266-4DA9-957F609B3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7" name="Groep 4056">
                    <a:extLst>
                      <a:ext uri="{FF2B5EF4-FFF2-40B4-BE49-F238E27FC236}">
                        <a16:creationId xmlns:a16="http://schemas.microsoft.com/office/drawing/2014/main" id="{40A8BFF8-B569-AEED-AE16-6EBCC98ECED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23" name="Groep 4122">
                      <a:extLst>
                        <a:ext uri="{FF2B5EF4-FFF2-40B4-BE49-F238E27FC236}">
                          <a16:creationId xmlns:a16="http://schemas.microsoft.com/office/drawing/2014/main" id="{B6631BB6-756B-F75A-5E82-A6A5C563DC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30" name="Ovaal 4129">
                        <a:extLst>
                          <a:ext uri="{FF2B5EF4-FFF2-40B4-BE49-F238E27FC236}">
                            <a16:creationId xmlns:a16="http://schemas.microsoft.com/office/drawing/2014/main" id="{4C863337-0B85-19B0-BF3D-DD3FDF28A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1" name="Ovaal 4130">
                        <a:extLst>
                          <a:ext uri="{FF2B5EF4-FFF2-40B4-BE49-F238E27FC236}">
                            <a16:creationId xmlns:a16="http://schemas.microsoft.com/office/drawing/2014/main" id="{007A7EAC-57F7-1B72-C37F-08B5FE0166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2" name="Ovaal 4131">
                        <a:extLst>
                          <a:ext uri="{FF2B5EF4-FFF2-40B4-BE49-F238E27FC236}">
                            <a16:creationId xmlns:a16="http://schemas.microsoft.com/office/drawing/2014/main" id="{7F42EF4A-182F-6A4A-F23F-5E9A4076EA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3" name="Ovaal 4132">
                        <a:extLst>
                          <a:ext uri="{FF2B5EF4-FFF2-40B4-BE49-F238E27FC236}">
                            <a16:creationId xmlns:a16="http://schemas.microsoft.com/office/drawing/2014/main" id="{29BE4E43-D414-B956-81F9-E10A1832C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34" name="Ovaal 4133">
                        <a:extLst>
                          <a:ext uri="{FF2B5EF4-FFF2-40B4-BE49-F238E27FC236}">
                            <a16:creationId xmlns:a16="http://schemas.microsoft.com/office/drawing/2014/main" id="{3391BF2A-E4A6-2556-4201-5A1AE4FDA6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24" name="Groep 4123">
                      <a:extLst>
                        <a:ext uri="{FF2B5EF4-FFF2-40B4-BE49-F238E27FC236}">
                          <a16:creationId xmlns:a16="http://schemas.microsoft.com/office/drawing/2014/main" id="{DD09DE9D-EFF9-8F5C-CF8E-0EC8F41B4B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25" name="Ovaal 4124">
                        <a:extLst>
                          <a:ext uri="{FF2B5EF4-FFF2-40B4-BE49-F238E27FC236}">
                            <a16:creationId xmlns:a16="http://schemas.microsoft.com/office/drawing/2014/main" id="{A28F0506-72B5-B679-669C-205FDEBC0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6" name="Ovaal 4125">
                        <a:extLst>
                          <a:ext uri="{FF2B5EF4-FFF2-40B4-BE49-F238E27FC236}">
                            <a16:creationId xmlns:a16="http://schemas.microsoft.com/office/drawing/2014/main" id="{DEE4A623-55CD-E190-06AE-3D190B3F9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7" name="Ovaal 4126">
                        <a:extLst>
                          <a:ext uri="{FF2B5EF4-FFF2-40B4-BE49-F238E27FC236}">
                            <a16:creationId xmlns:a16="http://schemas.microsoft.com/office/drawing/2014/main" id="{97FB75AB-10A8-86BC-C895-BF0CF786D9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8" name="Ovaal 4127">
                        <a:extLst>
                          <a:ext uri="{FF2B5EF4-FFF2-40B4-BE49-F238E27FC236}">
                            <a16:creationId xmlns:a16="http://schemas.microsoft.com/office/drawing/2014/main" id="{E682B14F-D071-F1A7-8994-3A6C33B3AA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9" name="Ovaal 4128">
                        <a:extLst>
                          <a:ext uri="{FF2B5EF4-FFF2-40B4-BE49-F238E27FC236}">
                            <a16:creationId xmlns:a16="http://schemas.microsoft.com/office/drawing/2014/main" id="{5790A071-3804-B4C9-FE42-F61F97A772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8" name="Groep 4057">
                    <a:extLst>
                      <a:ext uri="{FF2B5EF4-FFF2-40B4-BE49-F238E27FC236}">
                        <a16:creationId xmlns:a16="http://schemas.microsoft.com/office/drawing/2014/main" id="{BDEEB394-1B26-551B-862E-EEB7F8F707A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111" name="Groep 4110">
                      <a:extLst>
                        <a:ext uri="{FF2B5EF4-FFF2-40B4-BE49-F238E27FC236}">
                          <a16:creationId xmlns:a16="http://schemas.microsoft.com/office/drawing/2014/main" id="{E322ADAF-56B2-7B06-5648-1F630ABFE9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18" name="Ovaal 4117">
                        <a:extLst>
                          <a:ext uri="{FF2B5EF4-FFF2-40B4-BE49-F238E27FC236}">
                            <a16:creationId xmlns:a16="http://schemas.microsoft.com/office/drawing/2014/main" id="{487FC16D-96EF-BE1A-BA95-A1DFA505B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9" name="Ovaal 4118">
                        <a:extLst>
                          <a:ext uri="{FF2B5EF4-FFF2-40B4-BE49-F238E27FC236}">
                            <a16:creationId xmlns:a16="http://schemas.microsoft.com/office/drawing/2014/main" id="{4E91B1A7-33CA-B091-3F6B-04D77461A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0" name="Ovaal 4119">
                        <a:extLst>
                          <a:ext uri="{FF2B5EF4-FFF2-40B4-BE49-F238E27FC236}">
                            <a16:creationId xmlns:a16="http://schemas.microsoft.com/office/drawing/2014/main" id="{E4D31D22-8174-C642-6315-EC1152B25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1" name="Ovaal 4120">
                        <a:extLst>
                          <a:ext uri="{FF2B5EF4-FFF2-40B4-BE49-F238E27FC236}">
                            <a16:creationId xmlns:a16="http://schemas.microsoft.com/office/drawing/2014/main" id="{C708DDE0-1EC4-AF14-20EF-627C704A70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22" name="Ovaal 4121">
                        <a:extLst>
                          <a:ext uri="{FF2B5EF4-FFF2-40B4-BE49-F238E27FC236}">
                            <a16:creationId xmlns:a16="http://schemas.microsoft.com/office/drawing/2014/main" id="{557DAE09-B183-7504-DDA0-33BF05DC96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12" name="Groep 4111">
                      <a:extLst>
                        <a:ext uri="{FF2B5EF4-FFF2-40B4-BE49-F238E27FC236}">
                          <a16:creationId xmlns:a16="http://schemas.microsoft.com/office/drawing/2014/main" id="{77BC1420-5BC2-A5D7-B40C-BCCD2B9C06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13" name="Ovaal 4112">
                        <a:extLst>
                          <a:ext uri="{FF2B5EF4-FFF2-40B4-BE49-F238E27FC236}">
                            <a16:creationId xmlns:a16="http://schemas.microsoft.com/office/drawing/2014/main" id="{3420F2DE-BAD2-37F3-2F11-F602A1A98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4" name="Ovaal 4113">
                        <a:extLst>
                          <a:ext uri="{FF2B5EF4-FFF2-40B4-BE49-F238E27FC236}">
                            <a16:creationId xmlns:a16="http://schemas.microsoft.com/office/drawing/2014/main" id="{DC697BCA-C583-394B-81EF-28BBB8C479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5" name="Ovaal 4114">
                        <a:extLst>
                          <a:ext uri="{FF2B5EF4-FFF2-40B4-BE49-F238E27FC236}">
                            <a16:creationId xmlns:a16="http://schemas.microsoft.com/office/drawing/2014/main" id="{84225BE2-1A9C-1876-B881-7B1C7F0B1C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6" name="Ovaal 4115">
                        <a:extLst>
                          <a:ext uri="{FF2B5EF4-FFF2-40B4-BE49-F238E27FC236}">
                            <a16:creationId xmlns:a16="http://schemas.microsoft.com/office/drawing/2014/main" id="{F57C6C3C-9779-C5F7-716D-EC2790C479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7" name="Ovaal 4116">
                        <a:extLst>
                          <a:ext uri="{FF2B5EF4-FFF2-40B4-BE49-F238E27FC236}">
                            <a16:creationId xmlns:a16="http://schemas.microsoft.com/office/drawing/2014/main" id="{C8660EE1-5CAB-C146-7B26-507439F01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59" name="Groep 4058">
                    <a:extLst>
                      <a:ext uri="{FF2B5EF4-FFF2-40B4-BE49-F238E27FC236}">
                        <a16:creationId xmlns:a16="http://schemas.microsoft.com/office/drawing/2014/main" id="{648DD73D-9F95-D34B-FF94-888B41696E7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099" name="Groep 4098">
                      <a:extLst>
                        <a:ext uri="{FF2B5EF4-FFF2-40B4-BE49-F238E27FC236}">
                          <a16:creationId xmlns:a16="http://schemas.microsoft.com/office/drawing/2014/main" id="{DAC84BB5-5CBA-BD83-0CC4-A22662A200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106" name="Ovaal 4105">
                        <a:extLst>
                          <a:ext uri="{FF2B5EF4-FFF2-40B4-BE49-F238E27FC236}">
                            <a16:creationId xmlns:a16="http://schemas.microsoft.com/office/drawing/2014/main" id="{97D3A374-A715-39FE-BC27-9EFB86F266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7" name="Ovaal 4106">
                        <a:extLst>
                          <a:ext uri="{FF2B5EF4-FFF2-40B4-BE49-F238E27FC236}">
                            <a16:creationId xmlns:a16="http://schemas.microsoft.com/office/drawing/2014/main" id="{162067BF-1930-07D4-4A71-1B8764CDAA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8" name="Ovaal 4107">
                        <a:extLst>
                          <a:ext uri="{FF2B5EF4-FFF2-40B4-BE49-F238E27FC236}">
                            <a16:creationId xmlns:a16="http://schemas.microsoft.com/office/drawing/2014/main" id="{438CCC35-7F87-6FE1-A817-25AB849D3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9" name="Ovaal 4108">
                        <a:extLst>
                          <a:ext uri="{FF2B5EF4-FFF2-40B4-BE49-F238E27FC236}">
                            <a16:creationId xmlns:a16="http://schemas.microsoft.com/office/drawing/2014/main" id="{2944DC50-185A-1D42-F1AF-9C5FDFD2B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10" name="Ovaal 4109">
                        <a:extLst>
                          <a:ext uri="{FF2B5EF4-FFF2-40B4-BE49-F238E27FC236}">
                            <a16:creationId xmlns:a16="http://schemas.microsoft.com/office/drawing/2014/main" id="{DF670ED2-AE36-F338-B2CC-A1AEB8C2F4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100" name="Groep 4099">
                      <a:extLst>
                        <a:ext uri="{FF2B5EF4-FFF2-40B4-BE49-F238E27FC236}">
                          <a16:creationId xmlns:a16="http://schemas.microsoft.com/office/drawing/2014/main" id="{11625AA6-FB34-2B54-C288-F4C84B2517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101" name="Ovaal 4100">
                        <a:extLst>
                          <a:ext uri="{FF2B5EF4-FFF2-40B4-BE49-F238E27FC236}">
                            <a16:creationId xmlns:a16="http://schemas.microsoft.com/office/drawing/2014/main" id="{19301910-053C-1FFD-02B0-795E80B7D3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2" name="Ovaal 4101">
                        <a:extLst>
                          <a:ext uri="{FF2B5EF4-FFF2-40B4-BE49-F238E27FC236}">
                            <a16:creationId xmlns:a16="http://schemas.microsoft.com/office/drawing/2014/main" id="{52FB2401-6687-39A8-A552-5C3C3CDA23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3" name="Ovaal 4102">
                        <a:extLst>
                          <a:ext uri="{FF2B5EF4-FFF2-40B4-BE49-F238E27FC236}">
                            <a16:creationId xmlns:a16="http://schemas.microsoft.com/office/drawing/2014/main" id="{6C4D7D51-9B3D-81C1-859F-13DCD8466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4" name="Ovaal 4103">
                        <a:extLst>
                          <a:ext uri="{FF2B5EF4-FFF2-40B4-BE49-F238E27FC236}">
                            <a16:creationId xmlns:a16="http://schemas.microsoft.com/office/drawing/2014/main" id="{D72BE10E-825E-6D6F-A1EA-BA130D285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105" name="Ovaal 4104">
                        <a:extLst>
                          <a:ext uri="{FF2B5EF4-FFF2-40B4-BE49-F238E27FC236}">
                            <a16:creationId xmlns:a16="http://schemas.microsoft.com/office/drawing/2014/main" id="{558379A7-13D9-F9A5-2968-D111D37127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0" name="Groep 4059">
                    <a:extLst>
                      <a:ext uri="{FF2B5EF4-FFF2-40B4-BE49-F238E27FC236}">
                        <a16:creationId xmlns:a16="http://schemas.microsoft.com/office/drawing/2014/main" id="{3B7B05D6-7492-22FA-7E78-BAA70F19DC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87" name="Groep 4086">
                      <a:extLst>
                        <a:ext uri="{FF2B5EF4-FFF2-40B4-BE49-F238E27FC236}">
                          <a16:creationId xmlns:a16="http://schemas.microsoft.com/office/drawing/2014/main" id="{68DD8FD4-F294-0885-A79F-C098FC88D1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94" name="Ovaal 4093">
                        <a:extLst>
                          <a:ext uri="{FF2B5EF4-FFF2-40B4-BE49-F238E27FC236}">
                            <a16:creationId xmlns:a16="http://schemas.microsoft.com/office/drawing/2014/main" id="{01C7A331-730F-A999-C2D8-09DBBD954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5" name="Ovaal 4094">
                        <a:extLst>
                          <a:ext uri="{FF2B5EF4-FFF2-40B4-BE49-F238E27FC236}">
                            <a16:creationId xmlns:a16="http://schemas.microsoft.com/office/drawing/2014/main" id="{5D705B94-6FBD-1F6E-2BCF-8A6E805B23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6" name="Ovaal 4095">
                        <a:extLst>
                          <a:ext uri="{FF2B5EF4-FFF2-40B4-BE49-F238E27FC236}">
                            <a16:creationId xmlns:a16="http://schemas.microsoft.com/office/drawing/2014/main" id="{D110BA85-2A94-F84C-5BC6-15EF95484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7" name="Ovaal 4096">
                        <a:extLst>
                          <a:ext uri="{FF2B5EF4-FFF2-40B4-BE49-F238E27FC236}">
                            <a16:creationId xmlns:a16="http://schemas.microsoft.com/office/drawing/2014/main" id="{18016BFF-FC30-CA73-B1C8-067D023A7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8" name="Ovaal 4097">
                        <a:extLst>
                          <a:ext uri="{FF2B5EF4-FFF2-40B4-BE49-F238E27FC236}">
                            <a16:creationId xmlns:a16="http://schemas.microsoft.com/office/drawing/2014/main" id="{76E58BDD-0679-A633-0708-E7189A7144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88" name="Groep 4087">
                      <a:extLst>
                        <a:ext uri="{FF2B5EF4-FFF2-40B4-BE49-F238E27FC236}">
                          <a16:creationId xmlns:a16="http://schemas.microsoft.com/office/drawing/2014/main" id="{07D3DB8A-A015-E432-C88A-8ACAAF4DA3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89" name="Ovaal 4088">
                        <a:extLst>
                          <a:ext uri="{FF2B5EF4-FFF2-40B4-BE49-F238E27FC236}">
                            <a16:creationId xmlns:a16="http://schemas.microsoft.com/office/drawing/2014/main" id="{58EF636F-D408-EC86-CD22-14AD44DB2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0" name="Ovaal 4089">
                        <a:extLst>
                          <a:ext uri="{FF2B5EF4-FFF2-40B4-BE49-F238E27FC236}">
                            <a16:creationId xmlns:a16="http://schemas.microsoft.com/office/drawing/2014/main" id="{9A156A9A-7111-EFB5-D0BA-2D6DA9E05A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1" name="Ovaal 4090">
                        <a:extLst>
                          <a:ext uri="{FF2B5EF4-FFF2-40B4-BE49-F238E27FC236}">
                            <a16:creationId xmlns:a16="http://schemas.microsoft.com/office/drawing/2014/main" id="{D33B7FE8-A266-8359-2E9A-274F568740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2" name="Ovaal 4091">
                        <a:extLst>
                          <a:ext uri="{FF2B5EF4-FFF2-40B4-BE49-F238E27FC236}">
                            <a16:creationId xmlns:a16="http://schemas.microsoft.com/office/drawing/2014/main" id="{929D5A63-DB90-6BCD-FF07-D1210F359C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93" name="Ovaal 4092">
                        <a:extLst>
                          <a:ext uri="{FF2B5EF4-FFF2-40B4-BE49-F238E27FC236}">
                            <a16:creationId xmlns:a16="http://schemas.microsoft.com/office/drawing/2014/main" id="{D343F1A3-7BDF-A664-8AFE-136A7901B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1" name="Groep 4060">
                    <a:extLst>
                      <a:ext uri="{FF2B5EF4-FFF2-40B4-BE49-F238E27FC236}">
                        <a16:creationId xmlns:a16="http://schemas.microsoft.com/office/drawing/2014/main" id="{31F19435-FFE0-5AE3-307E-597600E6018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75" name="Groep 4074">
                      <a:extLst>
                        <a:ext uri="{FF2B5EF4-FFF2-40B4-BE49-F238E27FC236}">
                          <a16:creationId xmlns:a16="http://schemas.microsoft.com/office/drawing/2014/main" id="{D965EF18-7D8B-6C51-FD7F-662FC5F23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82" name="Ovaal 4081">
                        <a:extLst>
                          <a:ext uri="{FF2B5EF4-FFF2-40B4-BE49-F238E27FC236}">
                            <a16:creationId xmlns:a16="http://schemas.microsoft.com/office/drawing/2014/main" id="{16AB3A32-B37C-68FE-9B33-F81F3EA1BD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3" name="Ovaal 4082">
                        <a:extLst>
                          <a:ext uri="{FF2B5EF4-FFF2-40B4-BE49-F238E27FC236}">
                            <a16:creationId xmlns:a16="http://schemas.microsoft.com/office/drawing/2014/main" id="{93472506-2EA7-44FB-1458-188C719DDF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4" name="Ovaal 4083">
                        <a:extLst>
                          <a:ext uri="{FF2B5EF4-FFF2-40B4-BE49-F238E27FC236}">
                            <a16:creationId xmlns:a16="http://schemas.microsoft.com/office/drawing/2014/main" id="{F5A46770-C1C9-4AFF-AC8C-567510FB6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5" name="Ovaal 4084">
                        <a:extLst>
                          <a:ext uri="{FF2B5EF4-FFF2-40B4-BE49-F238E27FC236}">
                            <a16:creationId xmlns:a16="http://schemas.microsoft.com/office/drawing/2014/main" id="{0EAFC32E-03FA-4DE0-BBF6-282DE50DB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6" name="Ovaal 4085">
                        <a:extLst>
                          <a:ext uri="{FF2B5EF4-FFF2-40B4-BE49-F238E27FC236}">
                            <a16:creationId xmlns:a16="http://schemas.microsoft.com/office/drawing/2014/main" id="{6DE25648-39C6-FD3C-9C30-C84D1F0F5A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76" name="Groep 4075">
                      <a:extLst>
                        <a:ext uri="{FF2B5EF4-FFF2-40B4-BE49-F238E27FC236}">
                          <a16:creationId xmlns:a16="http://schemas.microsoft.com/office/drawing/2014/main" id="{C494FFF1-21F6-3318-4727-69FC6C51BC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77" name="Ovaal 4076">
                        <a:extLst>
                          <a:ext uri="{FF2B5EF4-FFF2-40B4-BE49-F238E27FC236}">
                            <a16:creationId xmlns:a16="http://schemas.microsoft.com/office/drawing/2014/main" id="{FAD1A08A-6607-7EFD-639E-8FB3638004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8" name="Ovaal 4077">
                        <a:extLst>
                          <a:ext uri="{FF2B5EF4-FFF2-40B4-BE49-F238E27FC236}">
                            <a16:creationId xmlns:a16="http://schemas.microsoft.com/office/drawing/2014/main" id="{A360BDDE-7667-31CE-42E9-2B82F950AC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9" name="Ovaal 4078">
                        <a:extLst>
                          <a:ext uri="{FF2B5EF4-FFF2-40B4-BE49-F238E27FC236}">
                            <a16:creationId xmlns:a16="http://schemas.microsoft.com/office/drawing/2014/main" id="{E702ED49-5772-AA41-2421-BF2DA182E5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0" name="Ovaal 4079">
                        <a:extLst>
                          <a:ext uri="{FF2B5EF4-FFF2-40B4-BE49-F238E27FC236}">
                            <a16:creationId xmlns:a16="http://schemas.microsoft.com/office/drawing/2014/main" id="{707BDF5C-3974-537F-FD50-6353838AFB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81" name="Ovaal 4080">
                        <a:extLst>
                          <a:ext uri="{FF2B5EF4-FFF2-40B4-BE49-F238E27FC236}">
                            <a16:creationId xmlns:a16="http://schemas.microsoft.com/office/drawing/2014/main" id="{490831EF-69C8-9FD2-0046-AFBAE50B5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062" name="Groep 4061">
                    <a:extLst>
                      <a:ext uri="{FF2B5EF4-FFF2-40B4-BE49-F238E27FC236}">
                        <a16:creationId xmlns:a16="http://schemas.microsoft.com/office/drawing/2014/main" id="{C1F4B528-6EDD-5865-B3C7-F80598E4D2F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63" name="Groep 4062">
                      <a:extLst>
                        <a:ext uri="{FF2B5EF4-FFF2-40B4-BE49-F238E27FC236}">
                          <a16:creationId xmlns:a16="http://schemas.microsoft.com/office/drawing/2014/main" id="{A401C4DA-E5F0-4613-A27A-089EC1E859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70" name="Ovaal 4069">
                        <a:extLst>
                          <a:ext uri="{FF2B5EF4-FFF2-40B4-BE49-F238E27FC236}">
                            <a16:creationId xmlns:a16="http://schemas.microsoft.com/office/drawing/2014/main" id="{43B2A59A-3E9A-D0FD-9FD8-B75CCE013A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1" name="Ovaal 4070">
                        <a:extLst>
                          <a:ext uri="{FF2B5EF4-FFF2-40B4-BE49-F238E27FC236}">
                            <a16:creationId xmlns:a16="http://schemas.microsoft.com/office/drawing/2014/main" id="{89C5ECBE-F7EA-B54E-AF92-EAA4D6762B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2" name="Ovaal 4071">
                        <a:extLst>
                          <a:ext uri="{FF2B5EF4-FFF2-40B4-BE49-F238E27FC236}">
                            <a16:creationId xmlns:a16="http://schemas.microsoft.com/office/drawing/2014/main" id="{2DF6C77B-51CB-F6FF-F885-DD7B4C093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3" name="Ovaal 4072">
                        <a:extLst>
                          <a:ext uri="{FF2B5EF4-FFF2-40B4-BE49-F238E27FC236}">
                            <a16:creationId xmlns:a16="http://schemas.microsoft.com/office/drawing/2014/main" id="{578C5C8A-34E8-6BDB-34EF-80E84E8F1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74" name="Ovaal 4073">
                        <a:extLst>
                          <a:ext uri="{FF2B5EF4-FFF2-40B4-BE49-F238E27FC236}">
                            <a16:creationId xmlns:a16="http://schemas.microsoft.com/office/drawing/2014/main" id="{49A4623E-D835-6092-6690-5A161C4651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64" name="Groep 4063">
                      <a:extLst>
                        <a:ext uri="{FF2B5EF4-FFF2-40B4-BE49-F238E27FC236}">
                          <a16:creationId xmlns:a16="http://schemas.microsoft.com/office/drawing/2014/main" id="{E2413775-C4EF-C39A-DE2E-44B38AE22E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65" name="Ovaal 4064">
                        <a:extLst>
                          <a:ext uri="{FF2B5EF4-FFF2-40B4-BE49-F238E27FC236}">
                            <a16:creationId xmlns:a16="http://schemas.microsoft.com/office/drawing/2014/main" id="{9A2204D4-E733-F0E2-A460-7879684160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6" name="Ovaal 4065">
                        <a:extLst>
                          <a:ext uri="{FF2B5EF4-FFF2-40B4-BE49-F238E27FC236}">
                            <a16:creationId xmlns:a16="http://schemas.microsoft.com/office/drawing/2014/main" id="{5DA685D4-C12C-1B6A-AF4A-01E72C66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7" name="Ovaal 4066">
                        <a:extLst>
                          <a:ext uri="{FF2B5EF4-FFF2-40B4-BE49-F238E27FC236}">
                            <a16:creationId xmlns:a16="http://schemas.microsoft.com/office/drawing/2014/main" id="{7221A0E8-5047-80EE-60B4-33BC2DB36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8" name="Ovaal 4067">
                        <a:extLst>
                          <a:ext uri="{FF2B5EF4-FFF2-40B4-BE49-F238E27FC236}">
                            <a16:creationId xmlns:a16="http://schemas.microsoft.com/office/drawing/2014/main" id="{1E76F1E1-AA6B-A24F-E797-BDDEEF1D5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69" name="Ovaal 4068">
                        <a:extLst>
                          <a:ext uri="{FF2B5EF4-FFF2-40B4-BE49-F238E27FC236}">
                            <a16:creationId xmlns:a16="http://schemas.microsoft.com/office/drawing/2014/main" id="{F882B763-EA91-D614-A08F-06A9BC06E4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5" name="Groep 3844">
                  <a:extLst>
                    <a:ext uri="{FF2B5EF4-FFF2-40B4-BE49-F238E27FC236}">
                      <a16:creationId xmlns:a16="http://schemas.microsoft.com/office/drawing/2014/main" id="{14043B57-EFC2-FE1D-B82D-C5F51CD378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951" name="Groep 3950">
                    <a:extLst>
                      <a:ext uri="{FF2B5EF4-FFF2-40B4-BE49-F238E27FC236}">
                        <a16:creationId xmlns:a16="http://schemas.microsoft.com/office/drawing/2014/main" id="{A4DB0FA3-7C37-A5D9-7AD0-F8334C3AAF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43" name="Groep 4042">
                      <a:extLst>
                        <a:ext uri="{FF2B5EF4-FFF2-40B4-BE49-F238E27FC236}">
                          <a16:creationId xmlns:a16="http://schemas.microsoft.com/office/drawing/2014/main" id="{FFB821C8-5F28-0721-B2C7-79C9E451C8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50" name="Ovaal 4049">
                        <a:extLst>
                          <a:ext uri="{FF2B5EF4-FFF2-40B4-BE49-F238E27FC236}">
                            <a16:creationId xmlns:a16="http://schemas.microsoft.com/office/drawing/2014/main" id="{6194B056-06E3-DB33-82AD-4F4D42CC9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1" name="Ovaal 4050">
                        <a:extLst>
                          <a:ext uri="{FF2B5EF4-FFF2-40B4-BE49-F238E27FC236}">
                            <a16:creationId xmlns:a16="http://schemas.microsoft.com/office/drawing/2014/main" id="{F060B0E0-E631-6FDD-76D0-256EE6C78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2" name="Ovaal 4051">
                        <a:extLst>
                          <a:ext uri="{FF2B5EF4-FFF2-40B4-BE49-F238E27FC236}">
                            <a16:creationId xmlns:a16="http://schemas.microsoft.com/office/drawing/2014/main" id="{D41AAF4F-26E4-4F2C-FBFD-AE683FCEE7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3" name="Ovaal 4052">
                        <a:extLst>
                          <a:ext uri="{FF2B5EF4-FFF2-40B4-BE49-F238E27FC236}">
                            <a16:creationId xmlns:a16="http://schemas.microsoft.com/office/drawing/2014/main" id="{F323124D-7914-BCA2-073A-527E46D689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54" name="Ovaal 4053">
                        <a:extLst>
                          <a:ext uri="{FF2B5EF4-FFF2-40B4-BE49-F238E27FC236}">
                            <a16:creationId xmlns:a16="http://schemas.microsoft.com/office/drawing/2014/main" id="{A54309CF-AEA0-0AC6-BA1C-BB071A6E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44" name="Groep 4043">
                      <a:extLst>
                        <a:ext uri="{FF2B5EF4-FFF2-40B4-BE49-F238E27FC236}">
                          <a16:creationId xmlns:a16="http://schemas.microsoft.com/office/drawing/2014/main" id="{CA344672-4D7F-15D0-31C4-EDA92BB2CA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45" name="Ovaal 4044">
                        <a:extLst>
                          <a:ext uri="{FF2B5EF4-FFF2-40B4-BE49-F238E27FC236}">
                            <a16:creationId xmlns:a16="http://schemas.microsoft.com/office/drawing/2014/main" id="{E705AD39-F63F-D1CC-8E5E-A385427C6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6" name="Ovaal 4045">
                        <a:extLst>
                          <a:ext uri="{FF2B5EF4-FFF2-40B4-BE49-F238E27FC236}">
                            <a16:creationId xmlns:a16="http://schemas.microsoft.com/office/drawing/2014/main" id="{0F6B4EC6-2F83-F7CD-E9BD-F3D080425C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7" name="Ovaal 4046">
                        <a:extLst>
                          <a:ext uri="{FF2B5EF4-FFF2-40B4-BE49-F238E27FC236}">
                            <a16:creationId xmlns:a16="http://schemas.microsoft.com/office/drawing/2014/main" id="{A8E64D80-5C18-ED82-E72C-82EC60E7C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8" name="Ovaal 4047">
                        <a:extLst>
                          <a:ext uri="{FF2B5EF4-FFF2-40B4-BE49-F238E27FC236}">
                            <a16:creationId xmlns:a16="http://schemas.microsoft.com/office/drawing/2014/main" id="{4208298E-1EA5-9045-8C68-BE3E2DEBD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9" name="Ovaal 4048">
                        <a:extLst>
                          <a:ext uri="{FF2B5EF4-FFF2-40B4-BE49-F238E27FC236}">
                            <a16:creationId xmlns:a16="http://schemas.microsoft.com/office/drawing/2014/main" id="{593F1CC5-4FF9-AAEC-6BB1-6B86A09EF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2" name="Groep 3951">
                    <a:extLst>
                      <a:ext uri="{FF2B5EF4-FFF2-40B4-BE49-F238E27FC236}">
                        <a16:creationId xmlns:a16="http://schemas.microsoft.com/office/drawing/2014/main" id="{36529245-A484-2BFC-99B2-BC6021E1485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31" name="Groep 4030">
                      <a:extLst>
                        <a:ext uri="{FF2B5EF4-FFF2-40B4-BE49-F238E27FC236}">
                          <a16:creationId xmlns:a16="http://schemas.microsoft.com/office/drawing/2014/main" id="{CCD2AF0F-265D-9887-C736-C5871FD9F7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38" name="Ovaal 4037">
                        <a:extLst>
                          <a:ext uri="{FF2B5EF4-FFF2-40B4-BE49-F238E27FC236}">
                            <a16:creationId xmlns:a16="http://schemas.microsoft.com/office/drawing/2014/main" id="{55D2936B-FD8F-DFD4-80F5-E8A2AE598C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9" name="Ovaal 4038">
                        <a:extLst>
                          <a:ext uri="{FF2B5EF4-FFF2-40B4-BE49-F238E27FC236}">
                            <a16:creationId xmlns:a16="http://schemas.microsoft.com/office/drawing/2014/main" id="{3F948750-0747-0FB5-5BCF-A8D422752A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0" name="Ovaal 4039">
                        <a:extLst>
                          <a:ext uri="{FF2B5EF4-FFF2-40B4-BE49-F238E27FC236}">
                            <a16:creationId xmlns:a16="http://schemas.microsoft.com/office/drawing/2014/main" id="{7AAD5AE0-2728-8165-FCEE-D058E5B6D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1" name="Ovaal 4040">
                        <a:extLst>
                          <a:ext uri="{FF2B5EF4-FFF2-40B4-BE49-F238E27FC236}">
                            <a16:creationId xmlns:a16="http://schemas.microsoft.com/office/drawing/2014/main" id="{1CC51D15-1C86-6054-5EAA-6B35D09CD4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42" name="Ovaal 4041">
                        <a:extLst>
                          <a:ext uri="{FF2B5EF4-FFF2-40B4-BE49-F238E27FC236}">
                            <a16:creationId xmlns:a16="http://schemas.microsoft.com/office/drawing/2014/main" id="{9B9309F8-0F5D-9D70-FF78-BC9A64F41A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32" name="Groep 4031">
                      <a:extLst>
                        <a:ext uri="{FF2B5EF4-FFF2-40B4-BE49-F238E27FC236}">
                          <a16:creationId xmlns:a16="http://schemas.microsoft.com/office/drawing/2014/main" id="{1AFD10C8-EFAF-6C0D-8A71-148223C762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33" name="Ovaal 4032">
                        <a:extLst>
                          <a:ext uri="{FF2B5EF4-FFF2-40B4-BE49-F238E27FC236}">
                            <a16:creationId xmlns:a16="http://schemas.microsoft.com/office/drawing/2014/main" id="{94FCFF71-B448-3182-2B97-8623036EC0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4" name="Ovaal 4033">
                        <a:extLst>
                          <a:ext uri="{FF2B5EF4-FFF2-40B4-BE49-F238E27FC236}">
                            <a16:creationId xmlns:a16="http://schemas.microsoft.com/office/drawing/2014/main" id="{0C5343A7-FA80-A36C-67E5-FEA8B0F12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5" name="Ovaal 4034">
                        <a:extLst>
                          <a:ext uri="{FF2B5EF4-FFF2-40B4-BE49-F238E27FC236}">
                            <a16:creationId xmlns:a16="http://schemas.microsoft.com/office/drawing/2014/main" id="{F77F09DA-0D07-EE59-FF2F-CAD1478982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6" name="Ovaal 4035">
                        <a:extLst>
                          <a:ext uri="{FF2B5EF4-FFF2-40B4-BE49-F238E27FC236}">
                            <a16:creationId xmlns:a16="http://schemas.microsoft.com/office/drawing/2014/main" id="{A82CB43D-0CE8-3753-B5F0-EDDD38E02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7" name="Ovaal 4036">
                        <a:extLst>
                          <a:ext uri="{FF2B5EF4-FFF2-40B4-BE49-F238E27FC236}">
                            <a16:creationId xmlns:a16="http://schemas.microsoft.com/office/drawing/2014/main" id="{1C93A344-64EA-1C62-A736-375DD4AEC2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3" name="Groep 3952">
                    <a:extLst>
                      <a:ext uri="{FF2B5EF4-FFF2-40B4-BE49-F238E27FC236}">
                        <a16:creationId xmlns:a16="http://schemas.microsoft.com/office/drawing/2014/main" id="{7E4A9A37-29DA-C57C-2250-FAC46715BCB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19" name="Groep 4018">
                      <a:extLst>
                        <a:ext uri="{FF2B5EF4-FFF2-40B4-BE49-F238E27FC236}">
                          <a16:creationId xmlns:a16="http://schemas.microsoft.com/office/drawing/2014/main" id="{385920D9-9232-3AD4-8A4E-0791AADBD5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26" name="Ovaal 4025">
                        <a:extLst>
                          <a:ext uri="{FF2B5EF4-FFF2-40B4-BE49-F238E27FC236}">
                            <a16:creationId xmlns:a16="http://schemas.microsoft.com/office/drawing/2014/main" id="{4313AB6D-2705-1A8A-6EDF-0C772CB11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7" name="Ovaal 4026">
                        <a:extLst>
                          <a:ext uri="{FF2B5EF4-FFF2-40B4-BE49-F238E27FC236}">
                            <a16:creationId xmlns:a16="http://schemas.microsoft.com/office/drawing/2014/main" id="{C317CBB3-44BD-C3C5-3AFD-A8C6CF2934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8" name="Ovaal 4027">
                        <a:extLst>
                          <a:ext uri="{FF2B5EF4-FFF2-40B4-BE49-F238E27FC236}">
                            <a16:creationId xmlns:a16="http://schemas.microsoft.com/office/drawing/2014/main" id="{77DF7E35-45D0-9E3B-61C6-A105BA18F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9" name="Ovaal 4028">
                        <a:extLst>
                          <a:ext uri="{FF2B5EF4-FFF2-40B4-BE49-F238E27FC236}">
                            <a16:creationId xmlns:a16="http://schemas.microsoft.com/office/drawing/2014/main" id="{F99DA42A-1959-7F51-4A59-BF7940D88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30" name="Ovaal 4029">
                        <a:extLst>
                          <a:ext uri="{FF2B5EF4-FFF2-40B4-BE49-F238E27FC236}">
                            <a16:creationId xmlns:a16="http://schemas.microsoft.com/office/drawing/2014/main" id="{BA92AB6C-3886-F3F9-B862-CDE6D216A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20" name="Groep 4019">
                      <a:extLst>
                        <a:ext uri="{FF2B5EF4-FFF2-40B4-BE49-F238E27FC236}">
                          <a16:creationId xmlns:a16="http://schemas.microsoft.com/office/drawing/2014/main" id="{1DD9BBC3-AD67-FF82-43BF-3728B11666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21" name="Ovaal 4020">
                        <a:extLst>
                          <a:ext uri="{FF2B5EF4-FFF2-40B4-BE49-F238E27FC236}">
                            <a16:creationId xmlns:a16="http://schemas.microsoft.com/office/drawing/2014/main" id="{5D7CDD10-AC1F-9B47-8E2C-08CEB6D431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2" name="Ovaal 4021">
                        <a:extLst>
                          <a:ext uri="{FF2B5EF4-FFF2-40B4-BE49-F238E27FC236}">
                            <a16:creationId xmlns:a16="http://schemas.microsoft.com/office/drawing/2014/main" id="{A4302C4B-1B4F-29E9-B246-CB6D39382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3" name="Ovaal 4022">
                        <a:extLst>
                          <a:ext uri="{FF2B5EF4-FFF2-40B4-BE49-F238E27FC236}">
                            <a16:creationId xmlns:a16="http://schemas.microsoft.com/office/drawing/2014/main" id="{AA117B0B-56E2-19B5-84A5-F31440082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4" name="Ovaal 4023">
                        <a:extLst>
                          <a:ext uri="{FF2B5EF4-FFF2-40B4-BE49-F238E27FC236}">
                            <a16:creationId xmlns:a16="http://schemas.microsoft.com/office/drawing/2014/main" id="{6FA5D416-80DB-F119-349C-ACF467F2B7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25" name="Ovaal 4024">
                        <a:extLst>
                          <a:ext uri="{FF2B5EF4-FFF2-40B4-BE49-F238E27FC236}">
                            <a16:creationId xmlns:a16="http://schemas.microsoft.com/office/drawing/2014/main" id="{C6207A83-FB52-7E75-34A0-B9781CF18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4" name="Groep 3953">
                    <a:extLst>
                      <a:ext uri="{FF2B5EF4-FFF2-40B4-BE49-F238E27FC236}">
                        <a16:creationId xmlns:a16="http://schemas.microsoft.com/office/drawing/2014/main" id="{FFA3E707-C6C3-1650-4B6D-71ED3FD94B3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007" name="Groep 4006">
                      <a:extLst>
                        <a:ext uri="{FF2B5EF4-FFF2-40B4-BE49-F238E27FC236}">
                          <a16:creationId xmlns:a16="http://schemas.microsoft.com/office/drawing/2014/main" id="{86BD1D50-119A-7ACC-485E-CA5F88BB95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14" name="Ovaal 4013">
                        <a:extLst>
                          <a:ext uri="{FF2B5EF4-FFF2-40B4-BE49-F238E27FC236}">
                            <a16:creationId xmlns:a16="http://schemas.microsoft.com/office/drawing/2014/main" id="{1ECBDC99-AE9F-5A00-E13E-50675E6E0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5" name="Ovaal 4014">
                        <a:extLst>
                          <a:ext uri="{FF2B5EF4-FFF2-40B4-BE49-F238E27FC236}">
                            <a16:creationId xmlns:a16="http://schemas.microsoft.com/office/drawing/2014/main" id="{22336298-102D-AC4B-A430-A93D3E38D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6" name="Ovaal 4015">
                        <a:extLst>
                          <a:ext uri="{FF2B5EF4-FFF2-40B4-BE49-F238E27FC236}">
                            <a16:creationId xmlns:a16="http://schemas.microsoft.com/office/drawing/2014/main" id="{E91655A7-84B4-4EA0-4BF1-1E5E06650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7" name="Ovaal 4016">
                        <a:extLst>
                          <a:ext uri="{FF2B5EF4-FFF2-40B4-BE49-F238E27FC236}">
                            <a16:creationId xmlns:a16="http://schemas.microsoft.com/office/drawing/2014/main" id="{28777141-6587-8756-C723-7BB5E52D7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8" name="Ovaal 4017">
                        <a:extLst>
                          <a:ext uri="{FF2B5EF4-FFF2-40B4-BE49-F238E27FC236}">
                            <a16:creationId xmlns:a16="http://schemas.microsoft.com/office/drawing/2014/main" id="{6BF0EFC1-B37A-66AA-711C-AEFAC7E18E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008" name="Groep 4007">
                      <a:extLst>
                        <a:ext uri="{FF2B5EF4-FFF2-40B4-BE49-F238E27FC236}">
                          <a16:creationId xmlns:a16="http://schemas.microsoft.com/office/drawing/2014/main" id="{02234419-39AC-4F18-457C-C8947B0B0C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09" name="Ovaal 4008">
                        <a:extLst>
                          <a:ext uri="{FF2B5EF4-FFF2-40B4-BE49-F238E27FC236}">
                            <a16:creationId xmlns:a16="http://schemas.microsoft.com/office/drawing/2014/main" id="{282919EE-DC02-1B67-EE06-37A4DBF00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0" name="Ovaal 4009">
                        <a:extLst>
                          <a:ext uri="{FF2B5EF4-FFF2-40B4-BE49-F238E27FC236}">
                            <a16:creationId xmlns:a16="http://schemas.microsoft.com/office/drawing/2014/main" id="{13798F79-3F01-899E-CAF4-34E577412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1" name="Ovaal 4010">
                        <a:extLst>
                          <a:ext uri="{FF2B5EF4-FFF2-40B4-BE49-F238E27FC236}">
                            <a16:creationId xmlns:a16="http://schemas.microsoft.com/office/drawing/2014/main" id="{48C3DF59-6A79-20BA-585D-312FDCE66D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2" name="Ovaal 4011">
                        <a:extLst>
                          <a:ext uri="{FF2B5EF4-FFF2-40B4-BE49-F238E27FC236}">
                            <a16:creationId xmlns:a16="http://schemas.microsoft.com/office/drawing/2014/main" id="{0430F70A-F486-2EFF-DFD7-5F091E17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13" name="Ovaal 4012">
                        <a:extLst>
                          <a:ext uri="{FF2B5EF4-FFF2-40B4-BE49-F238E27FC236}">
                            <a16:creationId xmlns:a16="http://schemas.microsoft.com/office/drawing/2014/main" id="{786BBDC6-8447-8F62-E3F8-75C6937AA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5" name="Groep 3954">
                    <a:extLst>
                      <a:ext uri="{FF2B5EF4-FFF2-40B4-BE49-F238E27FC236}">
                        <a16:creationId xmlns:a16="http://schemas.microsoft.com/office/drawing/2014/main" id="{0D03A6E3-D73B-F8C4-A4EB-5794C374DAD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95" name="Groep 3994">
                      <a:extLst>
                        <a:ext uri="{FF2B5EF4-FFF2-40B4-BE49-F238E27FC236}">
                          <a16:creationId xmlns:a16="http://schemas.microsoft.com/office/drawing/2014/main" id="{AF552995-FAB4-2D4F-DCBE-B2D37FD69B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002" name="Ovaal 4001">
                        <a:extLst>
                          <a:ext uri="{FF2B5EF4-FFF2-40B4-BE49-F238E27FC236}">
                            <a16:creationId xmlns:a16="http://schemas.microsoft.com/office/drawing/2014/main" id="{A97F76AC-41B1-F032-9A94-E27A34DB4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3" name="Ovaal 4002">
                        <a:extLst>
                          <a:ext uri="{FF2B5EF4-FFF2-40B4-BE49-F238E27FC236}">
                            <a16:creationId xmlns:a16="http://schemas.microsoft.com/office/drawing/2014/main" id="{427080C9-DED9-2FFC-632E-06779FFF7D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4" name="Ovaal 4003">
                        <a:extLst>
                          <a:ext uri="{FF2B5EF4-FFF2-40B4-BE49-F238E27FC236}">
                            <a16:creationId xmlns:a16="http://schemas.microsoft.com/office/drawing/2014/main" id="{87D33A33-76EF-34BA-97C5-38C9AD88B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5" name="Ovaal 4004">
                        <a:extLst>
                          <a:ext uri="{FF2B5EF4-FFF2-40B4-BE49-F238E27FC236}">
                            <a16:creationId xmlns:a16="http://schemas.microsoft.com/office/drawing/2014/main" id="{23A7D01C-B462-5CF3-FCB8-EB4FD9318E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6" name="Ovaal 4005">
                        <a:extLst>
                          <a:ext uri="{FF2B5EF4-FFF2-40B4-BE49-F238E27FC236}">
                            <a16:creationId xmlns:a16="http://schemas.microsoft.com/office/drawing/2014/main" id="{E5485ABF-55F1-7A0A-581D-C03B55866E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96" name="Groep 3995">
                      <a:extLst>
                        <a:ext uri="{FF2B5EF4-FFF2-40B4-BE49-F238E27FC236}">
                          <a16:creationId xmlns:a16="http://schemas.microsoft.com/office/drawing/2014/main" id="{AA922CDB-1A12-45AC-1E56-85415B9F28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97" name="Ovaal 3996">
                        <a:extLst>
                          <a:ext uri="{FF2B5EF4-FFF2-40B4-BE49-F238E27FC236}">
                            <a16:creationId xmlns:a16="http://schemas.microsoft.com/office/drawing/2014/main" id="{2E9BF198-79D1-2FA6-933B-F6811D9FB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8" name="Ovaal 3997">
                        <a:extLst>
                          <a:ext uri="{FF2B5EF4-FFF2-40B4-BE49-F238E27FC236}">
                            <a16:creationId xmlns:a16="http://schemas.microsoft.com/office/drawing/2014/main" id="{6253E0C3-4011-A9F1-DE9D-D30E41B0D4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9" name="Ovaal 3998">
                        <a:extLst>
                          <a:ext uri="{FF2B5EF4-FFF2-40B4-BE49-F238E27FC236}">
                            <a16:creationId xmlns:a16="http://schemas.microsoft.com/office/drawing/2014/main" id="{D6A74E92-7D8F-31C4-CFBF-4B9D13C67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0" name="Ovaal 3999">
                        <a:extLst>
                          <a:ext uri="{FF2B5EF4-FFF2-40B4-BE49-F238E27FC236}">
                            <a16:creationId xmlns:a16="http://schemas.microsoft.com/office/drawing/2014/main" id="{FC601385-3223-E30D-6022-187962BCD1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001" name="Ovaal 4000">
                        <a:extLst>
                          <a:ext uri="{FF2B5EF4-FFF2-40B4-BE49-F238E27FC236}">
                            <a16:creationId xmlns:a16="http://schemas.microsoft.com/office/drawing/2014/main" id="{42DCBE53-4436-D321-7E70-3D1C7D1F1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6" name="Groep 3955">
                    <a:extLst>
                      <a:ext uri="{FF2B5EF4-FFF2-40B4-BE49-F238E27FC236}">
                        <a16:creationId xmlns:a16="http://schemas.microsoft.com/office/drawing/2014/main" id="{2296DD7E-3BE2-C724-8233-12F0C70E09A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83" name="Groep 3982">
                      <a:extLst>
                        <a:ext uri="{FF2B5EF4-FFF2-40B4-BE49-F238E27FC236}">
                          <a16:creationId xmlns:a16="http://schemas.microsoft.com/office/drawing/2014/main" id="{30A3B2FA-EDB5-6AF2-E61C-0EF6EC7209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90" name="Ovaal 3989">
                        <a:extLst>
                          <a:ext uri="{FF2B5EF4-FFF2-40B4-BE49-F238E27FC236}">
                            <a16:creationId xmlns:a16="http://schemas.microsoft.com/office/drawing/2014/main" id="{F05552E2-2CDC-73E8-4205-114BB53832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1" name="Ovaal 3990">
                        <a:extLst>
                          <a:ext uri="{FF2B5EF4-FFF2-40B4-BE49-F238E27FC236}">
                            <a16:creationId xmlns:a16="http://schemas.microsoft.com/office/drawing/2014/main" id="{57BFFE33-F99B-7471-3589-443BBFB7FD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2" name="Ovaal 3991">
                        <a:extLst>
                          <a:ext uri="{FF2B5EF4-FFF2-40B4-BE49-F238E27FC236}">
                            <a16:creationId xmlns:a16="http://schemas.microsoft.com/office/drawing/2014/main" id="{7061A516-099D-D885-4145-AD78230B58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3" name="Ovaal 3992">
                        <a:extLst>
                          <a:ext uri="{FF2B5EF4-FFF2-40B4-BE49-F238E27FC236}">
                            <a16:creationId xmlns:a16="http://schemas.microsoft.com/office/drawing/2014/main" id="{BB017190-BEFE-3B8B-3411-C29D3FA74B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94" name="Ovaal 3993">
                        <a:extLst>
                          <a:ext uri="{FF2B5EF4-FFF2-40B4-BE49-F238E27FC236}">
                            <a16:creationId xmlns:a16="http://schemas.microsoft.com/office/drawing/2014/main" id="{615F5E8D-EA8D-1D7D-1FAC-A380C38503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84" name="Groep 3983">
                      <a:extLst>
                        <a:ext uri="{FF2B5EF4-FFF2-40B4-BE49-F238E27FC236}">
                          <a16:creationId xmlns:a16="http://schemas.microsoft.com/office/drawing/2014/main" id="{FD0E61CA-1E8E-6A47-8EF2-B624686ED2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85" name="Ovaal 3984">
                        <a:extLst>
                          <a:ext uri="{FF2B5EF4-FFF2-40B4-BE49-F238E27FC236}">
                            <a16:creationId xmlns:a16="http://schemas.microsoft.com/office/drawing/2014/main" id="{BE76E0C9-E263-B51F-6233-CAB82DB80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6" name="Ovaal 3985">
                        <a:extLst>
                          <a:ext uri="{FF2B5EF4-FFF2-40B4-BE49-F238E27FC236}">
                            <a16:creationId xmlns:a16="http://schemas.microsoft.com/office/drawing/2014/main" id="{BE7321D1-9266-934B-577D-CAA380692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7" name="Ovaal 3986">
                        <a:extLst>
                          <a:ext uri="{FF2B5EF4-FFF2-40B4-BE49-F238E27FC236}">
                            <a16:creationId xmlns:a16="http://schemas.microsoft.com/office/drawing/2014/main" id="{1D71DDBB-27CA-E8F3-9D02-BA52137795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8" name="Ovaal 3987">
                        <a:extLst>
                          <a:ext uri="{FF2B5EF4-FFF2-40B4-BE49-F238E27FC236}">
                            <a16:creationId xmlns:a16="http://schemas.microsoft.com/office/drawing/2014/main" id="{4E76EAB3-1B52-4986-7D7B-311BEA80E3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9" name="Ovaal 3988">
                        <a:extLst>
                          <a:ext uri="{FF2B5EF4-FFF2-40B4-BE49-F238E27FC236}">
                            <a16:creationId xmlns:a16="http://schemas.microsoft.com/office/drawing/2014/main" id="{E7AD33C1-2060-0BF1-F35F-E3EA1B1E0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7" name="Groep 3956">
                    <a:extLst>
                      <a:ext uri="{FF2B5EF4-FFF2-40B4-BE49-F238E27FC236}">
                        <a16:creationId xmlns:a16="http://schemas.microsoft.com/office/drawing/2014/main" id="{161E8793-00A5-F0F6-D2E9-64884CCAB41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71" name="Groep 3970">
                      <a:extLst>
                        <a:ext uri="{FF2B5EF4-FFF2-40B4-BE49-F238E27FC236}">
                          <a16:creationId xmlns:a16="http://schemas.microsoft.com/office/drawing/2014/main" id="{60EBEE96-92A3-52E9-DE81-C6F5918F46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78" name="Ovaal 3977">
                        <a:extLst>
                          <a:ext uri="{FF2B5EF4-FFF2-40B4-BE49-F238E27FC236}">
                            <a16:creationId xmlns:a16="http://schemas.microsoft.com/office/drawing/2014/main" id="{271730DE-BEDE-7874-7112-99672FAB2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9" name="Ovaal 3978">
                        <a:extLst>
                          <a:ext uri="{FF2B5EF4-FFF2-40B4-BE49-F238E27FC236}">
                            <a16:creationId xmlns:a16="http://schemas.microsoft.com/office/drawing/2014/main" id="{8E29FCBA-4260-FF32-E335-63F99F0DA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0" name="Ovaal 3979">
                        <a:extLst>
                          <a:ext uri="{FF2B5EF4-FFF2-40B4-BE49-F238E27FC236}">
                            <a16:creationId xmlns:a16="http://schemas.microsoft.com/office/drawing/2014/main" id="{C18B3A38-B7C4-E57A-C634-3492FA16B5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1" name="Ovaal 3980">
                        <a:extLst>
                          <a:ext uri="{FF2B5EF4-FFF2-40B4-BE49-F238E27FC236}">
                            <a16:creationId xmlns:a16="http://schemas.microsoft.com/office/drawing/2014/main" id="{E33DDC5B-3548-82E4-3C17-370C0BEC11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82" name="Ovaal 3981">
                        <a:extLst>
                          <a:ext uri="{FF2B5EF4-FFF2-40B4-BE49-F238E27FC236}">
                            <a16:creationId xmlns:a16="http://schemas.microsoft.com/office/drawing/2014/main" id="{410A49B1-AFB8-A191-8973-9A35DCAF5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72" name="Groep 3971">
                      <a:extLst>
                        <a:ext uri="{FF2B5EF4-FFF2-40B4-BE49-F238E27FC236}">
                          <a16:creationId xmlns:a16="http://schemas.microsoft.com/office/drawing/2014/main" id="{EDC134F8-8C7A-4365-1737-9E3464053A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73" name="Ovaal 3972">
                        <a:extLst>
                          <a:ext uri="{FF2B5EF4-FFF2-40B4-BE49-F238E27FC236}">
                            <a16:creationId xmlns:a16="http://schemas.microsoft.com/office/drawing/2014/main" id="{55966E02-6C63-0696-9FD9-2F2FE6B0C0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4" name="Ovaal 3973">
                        <a:extLst>
                          <a:ext uri="{FF2B5EF4-FFF2-40B4-BE49-F238E27FC236}">
                            <a16:creationId xmlns:a16="http://schemas.microsoft.com/office/drawing/2014/main" id="{3CD6A8B5-51F7-6241-BDAA-AD2C80D00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5" name="Ovaal 3974">
                        <a:extLst>
                          <a:ext uri="{FF2B5EF4-FFF2-40B4-BE49-F238E27FC236}">
                            <a16:creationId xmlns:a16="http://schemas.microsoft.com/office/drawing/2014/main" id="{E1F36D52-32A3-67D9-A836-C835A563B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6" name="Ovaal 3975">
                        <a:extLst>
                          <a:ext uri="{FF2B5EF4-FFF2-40B4-BE49-F238E27FC236}">
                            <a16:creationId xmlns:a16="http://schemas.microsoft.com/office/drawing/2014/main" id="{AA534AD2-2A0B-E641-8F56-472DB3D49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7" name="Ovaal 3976">
                        <a:extLst>
                          <a:ext uri="{FF2B5EF4-FFF2-40B4-BE49-F238E27FC236}">
                            <a16:creationId xmlns:a16="http://schemas.microsoft.com/office/drawing/2014/main" id="{F8B26A79-5D63-562C-B92A-9E12A740A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958" name="Groep 3957">
                    <a:extLst>
                      <a:ext uri="{FF2B5EF4-FFF2-40B4-BE49-F238E27FC236}">
                        <a16:creationId xmlns:a16="http://schemas.microsoft.com/office/drawing/2014/main" id="{B602E671-8C62-B6D6-35D4-BC53C235C91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59" name="Groep 3958">
                      <a:extLst>
                        <a:ext uri="{FF2B5EF4-FFF2-40B4-BE49-F238E27FC236}">
                          <a16:creationId xmlns:a16="http://schemas.microsoft.com/office/drawing/2014/main" id="{1F0D3EB6-83F7-FE22-1797-2ABA555654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66" name="Ovaal 3965">
                        <a:extLst>
                          <a:ext uri="{FF2B5EF4-FFF2-40B4-BE49-F238E27FC236}">
                            <a16:creationId xmlns:a16="http://schemas.microsoft.com/office/drawing/2014/main" id="{6DDDD20C-09AA-1561-FEE5-49FE681DFB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7" name="Ovaal 3966">
                        <a:extLst>
                          <a:ext uri="{FF2B5EF4-FFF2-40B4-BE49-F238E27FC236}">
                            <a16:creationId xmlns:a16="http://schemas.microsoft.com/office/drawing/2014/main" id="{C442372D-0A45-D2A6-17AB-7DDB54E7C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8" name="Ovaal 3967">
                        <a:extLst>
                          <a:ext uri="{FF2B5EF4-FFF2-40B4-BE49-F238E27FC236}">
                            <a16:creationId xmlns:a16="http://schemas.microsoft.com/office/drawing/2014/main" id="{F28D05D5-7D86-B784-9C73-2C5BA2E1C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9" name="Ovaal 3968">
                        <a:extLst>
                          <a:ext uri="{FF2B5EF4-FFF2-40B4-BE49-F238E27FC236}">
                            <a16:creationId xmlns:a16="http://schemas.microsoft.com/office/drawing/2014/main" id="{DFA4EF69-5A88-B668-4F53-F8A58537B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70" name="Ovaal 3969">
                        <a:extLst>
                          <a:ext uri="{FF2B5EF4-FFF2-40B4-BE49-F238E27FC236}">
                            <a16:creationId xmlns:a16="http://schemas.microsoft.com/office/drawing/2014/main" id="{647A5263-08F5-FAAD-37E1-03D78648A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60" name="Groep 3959">
                      <a:extLst>
                        <a:ext uri="{FF2B5EF4-FFF2-40B4-BE49-F238E27FC236}">
                          <a16:creationId xmlns:a16="http://schemas.microsoft.com/office/drawing/2014/main" id="{4EBE0F33-4A46-D73D-3172-7BBFF434B4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61" name="Ovaal 3960">
                        <a:extLst>
                          <a:ext uri="{FF2B5EF4-FFF2-40B4-BE49-F238E27FC236}">
                            <a16:creationId xmlns:a16="http://schemas.microsoft.com/office/drawing/2014/main" id="{97CBC373-FFE3-9CDF-433B-6FA63B6E4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2" name="Ovaal 3961">
                        <a:extLst>
                          <a:ext uri="{FF2B5EF4-FFF2-40B4-BE49-F238E27FC236}">
                            <a16:creationId xmlns:a16="http://schemas.microsoft.com/office/drawing/2014/main" id="{9D89588C-5BEC-B2C1-A472-A9B0A026B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3" name="Ovaal 3962">
                        <a:extLst>
                          <a:ext uri="{FF2B5EF4-FFF2-40B4-BE49-F238E27FC236}">
                            <a16:creationId xmlns:a16="http://schemas.microsoft.com/office/drawing/2014/main" id="{FB7EFA54-D7CD-EEF0-AAB6-83F9F4239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4" name="Ovaal 3963">
                        <a:extLst>
                          <a:ext uri="{FF2B5EF4-FFF2-40B4-BE49-F238E27FC236}">
                            <a16:creationId xmlns:a16="http://schemas.microsoft.com/office/drawing/2014/main" id="{657E207F-7049-7FA1-6257-D3716BEA87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65" name="Ovaal 3964">
                        <a:extLst>
                          <a:ext uri="{FF2B5EF4-FFF2-40B4-BE49-F238E27FC236}">
                            <a16:creationId xmlns:a16="http://schemas.microsoft.com/office/drawing/2014/main" id="{87FC2CCB-2E7F-8A75-2497-79976D1A3E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3846" name="Groep 3845">
                  <a:extLst>
                    <a:ext uri="{FF2B5EF4-FFF2-40B4-BE49-F238E27FC236}">
                      <a16:creationId xmlns:a16="http://schemas.microsoft.com/office/drawing/2014/main" id="{38EAE24E-821F-C850-3736-839A43FE4D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3847" name="Groep 3846">
                    <a:extLst>
                      <a:ext uri="{FF2B5EF4-FFF2-40B4-BE49-F238E27FC236}">
                        <a16:creationId xmlns:a16="http://schemas.microsoft.com/office/drawing/2014/main" id="{FD3B2FD8-4B1B-BC16-7BB9-02082845F94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39" name="Groep 3938">
                      <a:extLst>
                        <a:ext uri="{FF2B5EF4-FFF2-40B4-BE49-F238E27FC236}">
                          <a16:creationId xmlns:a16="http://schemas.microsoft.com/office/drawing/2014/main" id="{C662972A-55F0-8C51-1804-CD4275019D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46" name="Ovaal 3945">
                        <a:extLst>
                          <a:ext uri="{FF2B5EF4-FFF2-40B4-BE49-F238E27FC236}">
                            <a16:creationId xmlns:a16="http://schemas.microsoft.com/office/drawing/2014/main" id="{C0A427AB-E39A-C50C-7A5D-D2C14FACF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7" name="Ovaal 3946">
                        <a:extLst>
                          <a:ext uri="{FF2B5EF4-FFF2-40B4-BE49-F238E27FC236}">
                            <a16:creationId xmlns:a16="http://schemas.microsoft.com/office/drawing/2014/main" id="{BBDE0BCE-D55F-C939-C66F-05E4C98FBB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8" name="Ovaal 3947">
                        <a:extLst>
                          <a:ext uri="{FF2B5EF4-FFF2-40B4-BE49-F238E27FC236}">
                            <a16:creationId xmlns:a16="http://schemas.microsoft.com/office/drawing/2014/main" id="{584D64BC-2A9A-667F-E818-7194F493B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9" name="Ovaal 3948">
                        <a:extLst>
                          <a:ext uri="{FF2B5EF4-FFF2-40B4-BE49-F238E27FC236}">
                            <a16:creationId xmlns:a16="http://schemas.microsoft.com/office/drawing/2014/main" id="{CFCB83F7-DC2F-894C-9E7A-A9D3CD3C5D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50" name="Ovaal 3949">
                        <a:extLst>
                          <a:ext uri="{FF2B5EF4-FFF2-40B4-BE49-F238E27FC236}">
                            <a16:creationId xmlns:a16="http://schemas.microsoft.com/office/drawing/2014/main" id="{1DC2797E-9A84-76E3-6EF4-6412A7A926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40" name="Groep 3939">
                      <a:extLst>
                        <a:ext uri="{FF2B5EF4-FFF2-40B4-BE49-F238E27FC236}">
                          <a16:creationId xmlns:a16="http://schemas.microsoft.com/office/drawing/2014/main" id="{D2ECAD00-0333-9B9B-5095-414A52DE03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41" name="Ovaal 3940">
                        <a:extLst>
                          <a:ext uri="{FF2B5EF4-FFF2-40B4-BE49-F238E27FC236}">
                            <a16:creationId xmlns:a16="http://schemas.microsoft.com/office/drawing/2014/main" id="{B0E9D822-5D2D-A86E-6652-A9B3733E72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2" name="Ovaal 3941">
                        <a:extLst>
                          <a:ext uri="{FF2B5EF4-FFF2-40B4-BE49-F238E27FC236}">
                            <a16:creationId xmlns:a16="http://schemas.microsoft.com/office/drawing/2014/main" id="{9E4824B5-57BE-8980-A7DF-50D3BAA0E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3" name="Ovaal 3942">
                        <a:extLst>
                          <a:ext uri="{FF2B5EF4-FFF2-40B4-BE49-F238E27FC236}">
                            <a16:creationId xmlns:a16="http://schemas.microsoft.com/office/drawing/2014/main" id="{6DE0B610-AB4C-DD9D-1603-CECC42CD85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4" name="Ovaal 3943">
                        <a:extLst>
                          <a:ext uri="{FF2B5EF4-FFF2-40B4-BE49-F238E27FC236}">
                            <a16:creationId xmlns:a16="http://schemas.microsoft.com/office/drawing/2014/main" id="{CD8D4D80-FF72-7310-5D91-83DE98ECE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45" name="Ovaal 3944">
                        <a:extLst>
                          <a:ext uri="{FF2B5EF4-FFF2-40B4-BE49-F238E27FC236}">
                            <a16:creationId xmlns:a16="http://schemas.microsoft.com/office/drawing/2014/main" id="{6D369B2D-EE15-8B09-EF3C-8CBA17D4E3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48" name="Groep 3847">
                    <a:extLst>
                      <a:ext uri="{FF2B5EF4-FFF2-40B4-BE49-F238E27FC236}">
                        <a16:creationId xmlns:a16="http://schemas.microsoft.com/office/drawing/2014/main" id="{4BEE2577-0D46-97CF-0CDB-B3D1F1B327A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27" name="Groep 3926">
                      <a:extLst>
                        <a:ext uri="{FF2B5EF4-FFF2-40B4-BE49-F238E27FC236}">
                          <a16:creationId xmlns:a16="http://schemas.microsoft.com/office/drawing/2014/main" id="{78B73CEB-CB8F-1453-982D-53175A3F52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34" name="Ovaal 3933">
                        <a:extLst>
                          <a:ext uri="{FF2B5EF4-FFF2-40B4-BE49-F238E27FC236}">
                            <a16:creationId xmlns:a16="http://schemas.microsoft.com/office/drawing/2014/main" id="{B5CBAFDA-9C3D-BABA-C158-E3018DACD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5" name="Ovaal 3934">
                        <a:extLst>
                          <a:ext uri="{FF2B5EF4-FFF2-40B4-BE49-F238E27FC236}">
                            <a16:creationId xmlns:a16="http://schemas.microsoft.com/office/drawing/2014/main" id="{FD235CE0-183A-1F71-D214-993E9C0C19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6" name="Ovaal 3935">
                        <a:extLst>
                          <a:ext uri="{FF2B5EF4-FFF2-40B4-BE49-F238E27FC236}">
                            <a16:creationId xmlns:a16="http://schemas.microsoft.com/office/drawing/2014/main" id="{5B63D3FD-DF7E-595F-4B37-5A3E52075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7" name="Ovaal 3936">
                        <a:extLst>
                          <a:ext uri="{FF2B5EF4-FFF2-40B4-BE49-F238E27FC236}">
                            <a16:creationId xmlns:a16="http://schemas.microsoft.com/office/drawing/2014/main" id="{42A63193-F67C-E833-7BD2-F56A5788AF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8" name="Ovaal 3937">
                        <a:extLst>
                          <a:ext uri="{FF2B5EF4-FFF2-40B4-BE49-F238E27FC236}">
                            <a16:creationId xmlns:a16="http://schemas.microsoft.com/office/drawing/2014/main" id="{3354A415-7892-F1BC-6AAD-A933D01FD4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28" name="Groep 3927">
                      <a:extLst>
                        <a:ext uri="{FF2B5EF4-FFF2-40B4-BE49-F238E27FC236}">
                          <a16:creationId xmlns:a16="http://schemas.microsoft.com/office/drawing/2014/main" id="{90DA75BA-F045-84A8-1A3B-9B372A7263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29" name="Ovaal 3928">
                        <a:extLst>
                          <a:ext uri="{FF2B5EF4-FFF2-40B4-BE49-F238E27FC236}">
                            <a16:creationId xmlns:a16="http://schemas.microsoft.com/office/drawing/2014/main" id="{479C7708-08B0-9A6D-2F6F-1AE27127F1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0" name="Ovaal 3929">
                        <a:extLst>
                          <a:ext uri="{FF2B5EF4-FFF2-40B4-BE49-F238E27FC236}">
                            <a16:creationId xmlns:a16="http://schemas.microsoft.com/office/drawing/2014/main" id="{B6F1A715-0B93-ADFE-DFEE-AE08D8955D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1" name="Ovaal 3930">
                        <a:extLst>
                          <a:ext uri="{FF2B5EF4-FFF2-40B4-BE49-F238E27FC236}">
                            <a16:creationId xmlns:a16="http://schemas.microsoft.com/office/drawing/2014/main" id="{FB7C2E98-365C-924F-F422-9C2C65C1D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2" name="Ovaal 3931">
                        <a:extLst>
                          <a:ext uri="{FF2B5EF4-FFF2-40B4-BE49-F238E27FC236}">
                            <a16:creationId xmlns:a16="http://schemas.microsoft.com/office/drawing/2014/main" id="{E0EC0FDB-EC2D-4D88-68BA-668938969A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33" name="Ovaal 3932">
                        <a:extLst>
                          <a:ext uri="{FF2B5EF4-FFF2-40B4-BE49-F238E27FC236}">
                            <a16:creationId xmlns:a16="http://schemas.microsoft.com/office/drawing/2014/main" id="{7461B575-E5C4-38CB-B229-178632B82D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49" name="Groep 3848">
                    <a:extLst>
                      <a:ext uri="{FF2B5EF4-FFF2-40B4-BE49-F238E27FC236}">
                        <a16:creationId xmlns:a16="http://schemas.microsoft.com/office/drawing/2014/main" id="{E1D60FC5-25A7-39B3-595B-6EF2EB4FFD0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15" name="Groep 3914">
                      <a:extLst>
                        <a:ext uri="{FF2B5EF4-FFF2-40B4-BE49-F238E27FC236}">
                          <a16:creationId xmlns:a16="http://schemas.microsoft.com/office/drawing/2014/main" id="{69B0AE8F-C5AD-0F37-202E-8DD8AD6E18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22" name="Ovaal 3921">
                        <a:extLst>
                          <a:ext uri="{FF2B5EF4-FFF2-40B4-BE49-F238E27FC236}">
                            <a16:creationId xmlns:a16="http://schemas.microsoft.com/office/drawing/2014/main" id="{4AFDA34D-1803-B83D-7C7D-0F9417C3C6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3" name="Ovaal 3922">
                        <a:extLst>
                          <a:ext uri="{FF2B5EF4-FFF2-40B4-BE49-F238E27FC236}">
                            <a16:creationId xmlns:a16="http://schemas.microsoft.com/office/drawing/2014/main" id="{E9F324BA-099D-155F-2990-693DF2C95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4" name="Ovaal 3923">
                        <a:extLst>
                          <a:ext uri="{FF2B5EF4-FFF2-40B4-BE49-F238E27FC236}">
                            <a16:creationId xmlns:a16="http://schemas.microsoft.com/office/drawing/2014/main" id="{F4714EEB-C102-FA4A-9AC5-F67E418FF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5" name="Ovaal 3924">
                        <a:extLst>
                          <a:ext uri="{FF2B5EF4-FFF2-40B4-BE49-F238E27FC236}">
                            <a16:creationId xmlns:a16="http://schemas.microsoft.com/office/drawing/2014/main" id="{58BE01DB-B93F-875A-1EFE-E7399C5DF3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6" name="Ovaal 3925">
                        <a:extLst>
                          <a:ext uri="{FF2B5EF4-FFF2-40B4-BE49-F238E27FC236}">
                            <a16:creationId xmlns:a16="http://schemas.microsoft.com/office/drawing/2014/main" id="{C96FFA76-516A-DDDF-0E34-7A6373677B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16" name="Groep 3915">
                      <a:extLst>
                        <a:ext uri="{FF2B5EF4-FFF2-40B4-BE49-F238E27FC236}">
                          <a16:creationId xmlns:a16="http://schemas.microsoft.com/office/drawing/2014/main" id="{23E96576-7965-CABA-52B1-A31C9E305D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17" name="Ovaal 3916">
                        <a:extLst>
                          <a:ext uri="{FF2B5EF4-FFF2-40B4-BE49-F238E27FC236}">
                            <a16:creationId xmlns:a16="http://schemas.microsoft.com/office/drawing/2014/main" id="{0B010BEB-2110-4525-DFBE-8896926E18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8" name="Ovaal 3917">
                        <a:extLst>
                          <a:ext uri="{FF2B5EF4-FFF2-40B4-BE49-F238E27FC236}">
                            <a16:creationId xmlns:a16="http://schemas.microsoft.com/office/drawing/2014/main" id="{D36B058F-C62D-A96A-4C84-F0C917632E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9" name="Ovaal 3918">
                        <a:extLst>
                          <a:ext uri="{FF2B5EF4-FFF2-40B4-BE49-F238E27FC236}">
                            <a16:creationId xmlns:a16="http://schemas.microsoft.com/office/drawing/2014/main" id="{9461D18B-DE15-D6D3-2055-C1D392B8E2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0" name="Ovaal 3919">
                        <a:extLst>
                          <a:ext uri="{FF2B5EF4-FFF2-40B4-BE49-F238E27FC236}">
                            <a16:creationId xmlns:a16="http://schemas.microsoft.com/office/drawing/2014/main" id="{325F2A66-3322-90A8-7BD3-EDA73E068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21" name="Ovaal 3920">
                        <a:extLst>
                          <a:ext uri="{FF2B5EF4-FFF2-40B4-BE49-F238E27FC236}">
                            <a16:creationId xmlns:a16="http://schemas.microsoft.com/office/drawing/2014/main" id="{84175515-2CC0-4321-BC39-02DAF78514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0" name="Groep 3849">
                    <a:extLst>
                      <a:ext uri="{FF2B5EF4-FFF2-40B4-BE49-F238E27FC236}">
                        <a16:creationId xmlns:a16="http://schemas.microsoft.com/office/drawing/2014/main" id="{502AA9DB-E769-7D53-024F-FC257459509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903" name="Groep 3902">
                      <a:extLst>
                        <a:ext uri="{FF2B5EF4-FFF2-40B4-BE49-F238E27FC236}">
                          <a16:creationId xmlns:a16="http://schemas.microsoft.com/office/drawing/2014/main" id="{9B749A53-AAFD-BBCC-D9CE-7709C45BF5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10" name="Ovaal 3909">
                        <a:extLst>
                          <a:ext uri="{FF2B5EF4-FFF2-40B4-BE49-F238E27FC236}">
                            <a16:creationId xmlns:a16="http://schemas.microsoft.com/office/drawing/2014/main" id="{3F7D6CB7-1532-EB79-58D6-158555B2AA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1" name="Ovaal 3910">
                        <a:extLst>
                          <a:ext uri="{FF2B5EF4-FFF2-40B4-BE49-F238E27FC236}">
                            <a16:creationId xmlns:a16="http://schemas.microsoft.com/office/drawing/2014/main" id="{A1C749DE-F39C-82EB-134D-2A0F32D11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2" name="Ovaal 3911">
                        <a:extLst>
                          <a:ext uri="{FF2B5EF4-FFF2-40B4-BE49-F238E27FC236}">
                            <a16:creationId xmlns:a16="http://schemas.microsoft.com/office/drawing/2014/main" id="{1D57B4E4-CA50-98E1-543D-9E5480BB2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3" name="Ovaal 3912">
                        <a:extLst>
                          <a:ext uri="{FF2B5EF4-FFF2-40B4-BE49-F238E27FC236}">
                            <a16:creationId xmlns:a16="http://schemas.microsoft.com/office/drawing/2014/main" id="{D9DBB957-502F-3D2C-D091-677F959000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14" name="Ovaal 3913">
                        <a:extLst>
                          <a:ext uri="{FF2B5EF4-FFF2-40B4-BE49-F238E27FC236}">
                            <a16:creationId xmlns:a16="http://schemas.microsoft.com/office/drawing/2014/main" id="{D4C72663-2236-E43E-CCFF-A778708F7F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904" name="Groep 3903">
                      <a:extLst>
                        <a:ext uri="{FF2B5EF4-FFF2-40B4-BE49-F238E27FC236}">
                          <a16:creationId xmlns:a16="http://schemas.microsoft.com/office/drawing/2014/main" id="{6E40BF48-2EB8-F261-03AB-B9967666AE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905" name="Ovaal 3904">
                        <a:extLst>
                          <a:ext uri="{FF2B5EF4-FFF2-40B4-BE49-F238E27FC236}">
                            <a16:creationId xmlns:a16="http://schemas.microsoft.com/office/drawing/2014/main" id="{8511B74B-A8F6-5FF0-ED88-10BFD2D47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6" name="Ovaal 3905">
                        <a:extLst>
                          <a:ext uri="{FF2B5EF4-FFF2-40B4-BE49-F238E27FC236}">
                            <a16:creationId xmlns:a16="http://schemas.microsoft.com/office/drawing/2014/main" id="{421F2758-C237-9154-12E7-878F4C246D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7" name="Ovaal 3906">
                        <a:extLst>
                          <a:ext uri="{FF2B5EF4-FFF2-40B4-BE49-F238E27FC236}">
                            <a16:creationId xmlns:a16="http://schemas.microsoft.com/office/drawing/2014/main" id="{18666C48-53B7-4971-5FF4-2462BD5E02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8" name="Ovaal 3907">
                        <a:extLst>
                          <a:ext uri="{FF2B5EF4-FFF2-40B4-BE49-F238E27FC236}">
                            <a16:creationId xmlns:a16="http://schemas.microsoft.com/office/drawing/2014/main" id="{AC9845AE-C521-4174-3968-3601CEEFB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9" name="Ovaal 3908">
                        <a:extLst>
                          <a:ext uri="{FF2B5EF4-FFF2-40B4-BE49-F238E27FC236}">
                            <a16:creationId xmlns:a16="http://schemas.microsoft.com/office/drawing/2014/main" id="{A53D96CE-4FCA-98F7-F67B-1E7EA6F4E2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1" name="Groep 3850">
                    <a:extLst>
                      <a:ext uri="{FF2B5EF4-FFF2-40B4-BE49-F238E27FC236}">
                        <a16:creationId xmlns:a16="http://schemas.microsoft.com/office/drawing/2014/main" id="{906716F4-6E55-1588-45F4-C7213C1C16D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91" name="Groep 3890">
                      <a:extLst>
                        <a:ext uri="{FF2B5EF4-FFF2-40B4-BE49-F238E27FC236}">
                          <a16:creationId xmlns:a16="http://schemas.microsoft.com/office/drawing/2014/main" id="{6526F8F9-840E-76E7-D8DC-F839A52981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98" name="Ovaal 3897">
                        <a:extLst>
                          <a:ext uri="{FF2B5EF4-FFF2-40B4-BE49-F238E27FC236}">
                            <a16:creationId xmlns:a16="http://schemas.microsoft.com/office/drawing/2014/main" id="{1CACD637-E901-9EE7-D989-2D4B862D43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9" name="Ovaal 3898">
                        <a:extLst>
                          <a:ext uri="{FF2B5EF4-FFF2-40B4-BE49-F238E27FC236}">
                            <a16:creationId xmlns:a16="http://schemas.microsoft.com/office/drawing/2014/main" id="{EF62BF6A-7880-C778-57E6-7F282D7091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0" name="Ovaal 3899">
                        <a:extLst>
                          <a:ext uri="{FF2B5EF4-FFF2-40B4-BE49-F238E27FC236}">
                            <a16:creationId xmlns:a16="http://schemas.microsoft.com/office/drawing/2014/main" id="{9D451ED0-4582-06D8-5D24-80D8F75C38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1" name="Ovaal 3900">
                        <a:extLst>
                          <a:ext uri="{FF2B5EF4-FFF2-40B4-BE49-F238E27FC236}">
                            <a16:creationId xmlns:a16="http://schemas.microsoft.com/office/drawing/2014/main" id="{A052097F-4EB9-9AE8-0B95-1C01C41DA7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902" name="Ovaal 3901">
                        <a:extLst>
                          <a:ext uri="{FF2B5EF4-FFF2-40B4-BE49-F238E27FC236}">
                            <a16:creationId xmlns:a16="http://schemas.microsoft.com/office/drawing/2014/main" id="{5C9C5E7D-748E-4C1B-21A6-8953C0201C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92" name="Groep 3891">
                      <a:extLst>
                        <a:ext uri="{FF2B5EF4-FFF2-40B4-BE49-F238E27FC236}">
                          <a16:creationId xmlns:a16="http://schemas.microsoft.com/office/drawing/2014/main" id="{327F612E-2922-6036-ACCE-511EEE55FA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93" name="Ovaal 3892">
                        <a:extLst>
                          <a:ext uri="{FF2B5EF4-FFF2-40B4-BE49-F238E27FC236}">
                            <a16:creationId xmlns:a16="http://schemas.microsoft.com/office/drawing/2014/main" id="{9F212598-5F08-51B7-8F0D-52FA0CD1D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4" name="Ovaal 3893">
                        <a:extLst>
                          <a:ext uri="{FF2B5EF4-FFF2-40B4-BE49-F238E27FC236}">
                            <a16:creationId xmlns:a16="http://schemas.microsoft.com/office/drawing/2014/main" id="{47D1C1C8-F870-C37C-F471-AE6D8717A2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5" name="Ovaal 3894">
                        <a:extLst>
                          <a:ext uri="{FF2B5EF4-FFF2-40B4-BE49-F238E27FC236}">
                            <a16:creationId xmlns:a16="http://schemas.microsoft.com/office/drawing/2014/main" id="{D4375586-856D-401D-5F94-E8BA700C6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6" name="Ovaal 3895">
                        <a:extLst>
                          <a:ext uri="{FF2B5EF4-FFF2-40B4-BE49-F238E27FC236}">
                            <a16:creationId xmlns:a16="http://schemas.microsoft.com/office/drawing/2014/main" id="{7DFDE0FB-D2FC-AD2D-F1FA-F5876C942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7" name="Ovaal 3896">
                        <a:extLst>
                          <a:ext uri="{FF2B5EF4-FFF2-40B4-BE49-F238E27FC236}">
                            <a16:creationId xmlns:a16="http://schemas.microsoft.com/office/drawing/2014/main" id="{AC80AD94-CF2D-1042-085D-15D2FBC87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2" name="Groep 3851">
                    <a:extLst>
                      <a:ext uri="{FF2B5EF4-FFF2-40B4-BE49-F238E27FC236}">
                        <a16:creationId xmlns:a16="http://schemas.microsoft.com/office/drawing/2014/main" id="{C28A7A14-2E8C-7E77-0371-ADB6F1992C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79" name="Groep 3878">
                      <a:extLst>
                        <a:ext uri="{FF2B5EF4-FFF2-40B4-BE49-F238E27FC236}">
                          <a16:creationId xmlns:a16="http://schemas.microsoft.com/office/drawing/2014/main" id="{3DDBDA3B-AC7A-9E7C-DF97-F1A117D8E0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86" name="Ovaal 3885">
                        <a:extLst>
                          <a:ext uri="{FF2B5EF4-FFF2-40B4-BE49-F238E27FC236}">
                            <a16:creationId xmlns:a16="http://schemas.microsoft.com/office/drawing/2014/main" id="{0B31AA00-EE17-EE98-940C-C09FE7AF6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7" name="Ovaal 3886">
                        <a:extLst>
                          <a:ext uri="{FF2B5EF4-FFF2-40B4-BE49-F238E27FC236}">
                            <a16:creationId xmlns:a16="http://schemas.microsoft.com/office/drawing/2014/main" id="{A4A32770-5C84-B91F-FC60-638DE6907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8" name="Ovaal 3887">
                        <a:extLst>
                          <a:ext uri="{FF2B5EF4-FFF2-40B4-BE49-F238E27FC236}">
                            <a16:creationId xmlns:a16="http://schemas.microsoft.com/office/drawing/2014/main" id="{66D982C0-6105-FDD7-3AC3-988219362B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9" name="Ovaal 3888">
                        <a:extLst>
                          <a:ext uri="{FF2B5EF4-FFF2-40B4-BE49-F238E27FC236}">
                            <a16:creationId xmlns:a16="http://schemas.microsoft.com/office/drawing/2014/main" id="{6CCA152C-DC62-AD34-7EF3-C21317C7C3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90" name="Ovaal 3889">
                        <a:extLst>
                          <a:ext uri="{FF2B5EF4-FFF2-40B4-BE49-F238E27FC236}">
                            <a16:creationId xmlns:a16="http://schemas.microsoft.com/office/drawing/2014/main" id="{0054F9D8-FA27-1365-F044-C6902D4CD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80" name="Groep 3879">
                      <a:extLst>
                        <a:ext uri="{FF2B5EF4-FFF2-40B4-BE49-F238E27FC236}">
                          <a16:creationId xmlns:a16="http://schemas.microsoft.com/office/drawing/2014/main" id="{996C9285-87BD-F06B-CE76-578AB23176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81" name="Ovaal 3880">
                        <a:extLst>
                          <a:ext uri="{FF2B5EF4-FFF2-40B4-BE49-F238E27FC236}">
                            <a16:creationId xmlns:a16="http://schemas.microsoft.com/office/drawing/2014/main" id="{6E78B0A6-F53D-8859-11F1-8B615D16DB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2" name="Ovaal 3881">
                        <a:extLst>
                          <a:ext uri="{FF2B5EF4-FFF2-40B4-BE49-F238E27FC236}">
                            <a16:creationId xmlns:a16="http://schemas.microsoft.com/office/drawing/2014/main" id="{B0231E3E-34BA-A491-B382-18C972F89C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3" name="Ovaal 3882">
                        <a:extLst>
                          <a:ext uri="{FF2B5EF4-FFF2-40B4-BE49-F238E27FC236}">
                            <a16:creationId xmlns:a16="http://schemas.microsoft.com/office/drawing/2014/main" id="{8DFF84FF-51BF-738A-5818-27ED7970A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4" name="Ovaal 3883">
                        <a:extLst>
                          <a:ext uri="{FF2B5EF4-FFF2-40B4-BE49-F238E27FC236}">
                            <a16:creationId xmlns:a16="http://schemas.microsoft.com/office/drawing/2014/main" id="{033DA838-98FD-89E2-B81D-A4E58E4DA4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85" name="Ovaal 3884">
                        <a:extLst>
                          <a:ext uri="{FF2B5EF4-FFF2-40B4-BE49-F238E27FC236}">
                            <a16:creationId xmlns:a16="http://schemas.microsoft.com/office/drawing/2014/main" id="{DA694391-B595-B4A6-433A-65A0B05D6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3" name="Groep 3852">
                    <a:extLst>
                      <a:ext uri="{FF2B5EF4-FFF2-40B4-BE49-F238E27FC236}">
                        <a16:creationId xmlns:a16="http://schemas.microsoft.com/office/drawing/2014/main" id="{46E09371-0EB9-537D-0DAC-DDA3CDE3846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67" name="Groep 3866">
                      <a:extLst>
                        <a:ext uri="{FF2B5EF4-FFF2-40B4-BE49-F238E27FC236}">
                          <a16:creationId xmlns:a16="http://schemas.microsoft.com/office/drawing/2014/main" id="{05FB73E2-E040-116D-4B52-67F3B2CF18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74" name="Ovaal 3873">
                        <a:extLst>
                          <a:ext uri="{FF2B5EF4-FFF2-40B4-BE49-F238E27FC236}">
                            <a16:creationId xmlns:a16="http://schemas.microsoft.com/office/drawing/2014/main" id="{B79C41F7-6A8A-ABC0-691A-BD68C1B7B0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5" name="Ovaal 3874">
                        <a:extLst>
                          <a:ext uri="{FF2B5EF4-FFF2-40B4-BE49-F238E27FC236}">
                            <a16:creationId xmlns:a16="http://schemas.microsoft.com/office/drawing/2014/main" id="{2FEAC818-25BD-F408-C614-CE2442A2B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6" name="Ovaal 3875">
                        <a:extLst>
                          <a:ext uri="{FF2B5EF4-FFF2-40B4-BE49-F238E27FC236}">
                            <a16:creationId xmlns:a16="http://schemas.microsoft.com/office/drawing/2014/main" id="{F7F981EE-F4D7-4905-E866-9CBB2EB4C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7" name="Ovaal 3876">
                        <a:extLst>
                          <a:ext uri="{FF2B5EF4-FFF2-40B4-BE49-F238E27FC236}">
                            <a16:creationId xmlns:a16="http://schemas.microsoft.com/office/drawing/2014/main" id="{BA611DC6-7955-E94A-5C7C-EA81FB0D79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8" name="Ovaal 3877">
                        <a:extLst>
                          <a:ext uri="{FF2B5EF4-FFF2-40B4-BE49-F238E27FC236}">
                            <a16:creationId xmlns:a16="http://schemas.microsoft.com/office/drawing/2014/main" id="{A617ACA8-1624-11C1-88F3-B4925EF01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68" name="Groep 3867">
                      <a:extLst>
                        <a:ext uri="{FF2B5EF4-FFF2-40B4-BE49-F238E27FC236}">
                          <a16:creationId xmlns:a16="http://schemas.microsoft.com/office/drawing/2014/main" id="{7E3D2A71-3E59-7B9E-BB3E-1E6237D470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69" name="Ovaal 3868">
                        <a:extLst>
                          <a:ext uri="{FF2B5EF4-FFF2-40B4-BE49-F238E27FC236}">
                            <a16:creationId xmlns:a16="http://schemas.microsoft.com/office/drawing/2014/main" id="{A5D77069-73C7-8E3A-D06A-3BEEA0E21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0" name="Ovaal 3869">
                        <a:extLst>
                          <a:ext uri="{FF2B5EF4-FFF2-40B4-BE49-F238E27FC236}">
                            <a16:creationId xmlns:a16="http://schemas.microsoft.com/office/drawing/2014/main" id="{F55D9DC3-7217-1C63-3573-C2C402A52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1" name="Ovaal 3870">
                        <a:extLst>
                          <a:ext uri="{FF2B5EF4-FFF2-40B4-BE49-F238E27FC236}">
                            <a16:creationId xmlns:a16="http://schemas.microsoft.com/office/drawing/2014/main" id="{5DFB8856-1EF4-3B47-472A-C8A730F63F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2" name="Ovaal 3871">
                        <a:extLst>
                          <a:ext uri="{FF2B5EF4-FFF2-40B4-BE49-F238E27FC236}">
                            <a16:creationId xmlns:a16="http://schemas.microsoft.com/office/drawing/2014/main" id="{D2C666D5-A2C7-F776-9F9B-B1DFB4294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73" name="Ovaal 3872">
                        <a:extLst>
                          <a:ext uri="{FF2B5EF4-FFF2-40B4-BE49-F238E27FC236}">
                            <a16:creationId xmlns:a16="http://schemas.microsoft.com/office/drawing/2014/main" id="{6C2CAEC5-F423-248A-601E-D2C65A16DC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3854" name="Groep 3853">
                    <a:extLst>
                      <a:ext uri="{FF2B5EF4-FFF2-40B4-BE49-F238E27FC236}">
                        <a16:creationId xmlns:a16="http://schemas.microsoft.com/office/drawing/2014/main" id="{4C7C31E0-E967-00B8-36AF-90424D69B62B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3855" name="Groep 3854">
                      <a:extLst>
                        <a:ext uri="{FF2B5EF4-FFF2-40B4-BE49-F238E27FC236}">
                          <a16:creationId xmlns:a16="http://schemas.microsoft.com/office/drawing/2014/main" id="{38E1A2CD-6E75-AFBB-89C3-2C34C7C280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62" name="Ovaal 3861">
                        <a:extLst>
                          <a:ext uri="{FF2B5EF4-FFF2-40B4-BE49-F238E27FC236}">
                            <a16:creationId xmlns:a16="http://schemas.microsoft.com/office/drawing/2014/main" id="{D3743EA0-9428-2B5B-7EA3-C64D75D81B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3" name="Ovaal 3862">
                        <a:extLst>
                          <a:ext uri="{FF2B5EF4-FFF2-40B4-BE49-F238E27FC236}">
                            <a16:creationId xmlns:a16="http://schemas.microsoft.com/office/drawing/2014/main" id="{E15D59E2-E4B4-B6CA-E9BC-5FCFC77A85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4" name="Ovaal 3863">
                        <a:extLst>
                          <a:ext uri="{FF2B5EF4-FFF2-40B4-BE49-F238E27FC236}">
                            <a16:creationId xmlns:a16="http://schemas.microsoft.com/office/drawing/2014/main" id="{24DD5647-342B-BECD-FFE3-A0D1EA4BBC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5" name="Ovaal 3864">
                        <a:extLst>
                          <a:ext uri="{FF2B5EF4-FFF2-40B4-BE49-F238E27FC236}">
                            <a16:creationId xmlns:a16="http://schemas.microsoft.com/office/drawing/2014/main" id="{8A2128EA-D6BB-FCF0-BC9F-B54410793F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6" name="Ovaal 3865">
                        <a:extLst>
                          <a:ext uri="{FF2B5EF4-FFF2-40B4-BE49-F238E27FC236}">
                            <a16:creationId xmlns:a16="http://schemas.microsoft.com/office/drawing/2014/main" id="{642EF27F-5D6E-0745-AA06-5600946CBA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3856" name="Groep 3855">
                      <a:extLst>
                        <a:ext uri="{FF2B5EF4-FFF2-40B4-BE49-F238E27FC236}">
                          <a16:creationId xmlns:a16="http://schemas.microsoft.com/office/drawing/2014/main" id="{C2DDAF18-7232-D4A2-0A6F-9D61E2B731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3857" name="Ovaal 3856">
                        <a:extLst>
                          <a:ext uri="{FF2B5EF4-FFF2-40B4-BE49-F238E27FC236}">
                            <a16:creationId xmlns:a16="http://schemas.microsoft.com/office/drawing/2014/main" id="{B4504841-8C8D-47C2-D514-4E9D5BE4E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58" name="Ovaal 3857">
                        <a:extLst>
                          <a:ext uri="{FF2B5EF4-FFF2-40B4-BE49-F238E27FC236}">
                            <a16:creationId xmlns:a16="http://schemas.microsoft.com/office/drawing/2014/main" id="{2964EF56-ACEA-7BE2-BA4C-4542E16489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59" name="Ovaal 3858">
                        <a:extLst>
                          <a:ext uri="{FF2B5EF4-FFF2-40B4-BE49-F238E27FC236}">
                            <a16:creationId xmlns:a16="http://schemas.microsoft.com/office/drawing/2014/main" id="{8415A4D3-A3E3-9510-2226-57975E956B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0" name="Ovaal 3859">
                        <a:extLst>
                          <a:ext uri="{FF2B5EF4-FFF2-40B4-BE49-F238E27FC236}">
                            <a16:creationId xmlns:a16="http://schemas.microsoft.com/office/drawing/2014/main" id="{DB5BC16F-30D4-DC83-A9C7-10E9CCDAA8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3861" name="Ovaal 3860">
                        <a:extLst>
                          <a:ext uri="{FF2B5EF4-FFF2-40B4-BE49-F238E27FC236}">
                            <a16:creationId xmlns:a16="http://schemas.microsoft.com/office/drawing/2014/main" id="{F7700175-FDEA-8C4F-11A7-C0AC25E671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4264" name="Groep 4263">
              <a:extLst>
                <a:ext uri="{FF2B5EF4-FFF2-40B4-BE49-F238E27FC236}">
                  <a16:creationId xmlns:a16="http://schemas.microsoft.com/office/drawing/2014/main" id="{695EAE7E-6E90-750C-3BFD-A488F247C4F3}"/>
                </a:ext>
              </a:extLst>
            </p:cNvPr>
            <p:cNvGrpSpPr/>
            <p:nvPr/>
          </p:nvGrpSpPr>
          <p:grpSpPr>
            <a:xfrm>
              <a:off x="-169835" y="1858225"/>
              <a:ext cx="9313835" cy="1865523"/>
              <a:chOff x="-169835" y="-6434"/>
              <a:chExt cx="9313835" cy="1865523"/>
            </a:xfrm>
          </p:grpSpPr>
          <p:grpSp>
            <p:nvGrpSpPr>
              <p:cNvPr id="4265" name="Groep 4264">
                <a:extLst>
                  <a:ext uri="{FF2B5EF4-FFF2-40B4-BE49-F238E27FC236}">
                    <a16:creationId xmlns:a16="http://schemas.microsoft.com/office/drawing/2014/main" id="{087E0BE6-73DE-452B-52D1-08812EF17F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529" name="Groep 5528">
                  <a:extLst>
                    <a:ext uri="{FF2B5EF4-FFF2-40B4-BE49-F238E27FC236}">
                      <a16:creationId xmlns:a16="http://schemas.microsoft.com/office/drawing/2014/main" id="{CDCAEE56-B9F1-6569-5669-40675DBFE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845" name="Groep 5844">
                    <a:extLst>
                      <a:ext uri="{FF2B5EF4-FFF2-40B4-BE49-F238E27FC236}">
                        <a16:creationId xmlns:a16="http://schemas.microsoft.com/office/drawing/2014/main" id="{47241AD5-95D4-C96C-46ED-736D12D4E4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37" name="Groep 5936">
                      <a:extLst>
                        <a:ext uri="{FF2B5EF4-FFF2-40B4-BE49-F238E27FC236}">
                          <a16:creationId xmlns:a16="http://schemas.microsoft.com/office/drawing/2014/main" id="{99DD7AE2-1B53-77A4-2902-B6053188B3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44" name="Ovaal 5943">
                        <a:extLst>
                          <a:ext uri="{FF2B5EF4-FFF2-40B4-BE49-F238E27FC236}">
                            <a16:creationId xmlns:a16="http://schemas.microsoft.com/office/drawing/2014/main" id="{87D7CD4A-D8C8-9288-3109-7FE9BA8D35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5" name="Ovaal 5944">
                        <a:extLst>
                          <a:ext uri="{FF2B5EF4-FFF2-40B4-BE49-F238E27FC236}">
                            <a16:creationId xmlns:a16="http://schemas.microsoft.com/office/drawing/2014/main" id="{7407F33A-9D4F-8AA7-D0FB-81AB40309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6" name="Ovaal 5945">
                        <a:extLst>
                          <a:ext uri="{FF2B5EF4-FFF2-40B4-BE49-F238E27FC236}">
                            <a16:creationId xmlns:a16="http://schemas.microsoft.com/office/drawing/2014/main" id="{3CAFD4E5-CF9D-A11B-5AEE-250EF70CAC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7" name="Ovaal 5946">
                        <a:extLst>
                          <a:ext uri="{FF2B5EF4-FFF2-40B4-BE49-F238E27FC236}">
                            <a16:creationId xmlns:a16="http://schemas.microsoft.com/office/drawing/2014/main" id="{7DADDCAE-39F5-BEFB-00DE-2D7F0B2EE5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8" name="Ovaal 5947">
                        <a:extLst>
                          <a:ext uri="{FF2B5EF4-FFF2-40B4-BE49-F238E27FC236}">
                            <a16:creationId xmlns:a16="http://schemas.microsoft.com/office/drawing/2014/main" id="{E1274AC5-B846-FBDC-4FB1-A3DDB072D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38" name="Groep 5937">
                      <a:extLst>
                        <a:ext uri="{FF2B5EF4-FFF2-40B4-BE49-F238E27FC236}">
                          <a16:creationId xmlns:a16="http://schemas.microsoft.com/office/drawing/2014/main" id="{7D0303CE-C6E5-C71D-F05B-4ABC8E6FA5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39" name="Ovaal 5938">
                        <a:extLst>
                          <a:ext uri="{FF2B5EF4-FFF2-40B4-BE49-F238E27FC236}">
                            <a16:creationId xmlns:a16="http://schemas.microsoft.com/office/drawing/2014/main" id="{BE24838B-43BE-6627-9839-61E8E8082B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0" name="Ovaal 5939">
                        <a:extLst>
                          <a:ext uri="{FF2B5EF4-FFF2-40B4-BE49-F238E27FC236}">
                            <a16:creationId xmlns:a16="http://schemas.microsoft.com/office/drawing/2014/main" id="{E9EB6D9E-B520-0BBC-5F79-E12D19EEF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1" name="Ovaal 5940">
                        <a:extLst>
                          <a:ext uri="{FF2B5EF4-FFF2-40B4-BE49-F238E27FC236}">
                            <a16:creationId xmlns:a16="http://schemas.microsoft.com/office/drawing/2014/main" id="{CD7285CA-EEFC-786C-79EB-4B2856B4E8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2" name="Ovaal 5941">
                        <a:extLst>
                          <a:ext uri="{FF2B5EF4-FFF2-40B4-BE49-F238E27FC236}">
                            <a16:creationId xmlns:a16="http://schemas.microsoft.com/office/drawing/2014/main" id="{2B5B5B4A-FB52-8F28-7532-931D97AFD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43" name="Ovaal 5942">
                        <a:extLst>
                          <a:ext uri="{FF2B5EF4-FFF2-40B4-BE49-F238E27FC236}">
                            <a16:creationId xmlns:a16="http://schemas.microsoft.com/office/drawing/2014/main" id="{B29300F0-10E7-1932-767F-099C5833E4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6" name="Groep 5845">
                    <a:extLst>
                      <a:ext uri="{FF2B5EF4-FFF2-40B4-BE49-F238E27FC236}">
                        <a16:creationId xmlns:a16="http://schemas.microsoft.com/office/drawing/2014/main" id="{A2C193EE-24A8-E2C9-54B1-BA86764B000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25" name="Groep 5924">
                      <a:extLst>
                        <a:ext uri="{FF2B5EF4-FFF2-40B4-BE49-F238E27FC236}">
                          <a16:creationId xmlns:a16="http://schemas.microsoft.com/office/drawing/2014/main" id="{5EF5F6D2-B8D3-9688-46CF-9ACCB2B460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32" name="Ovaal 5931">
                        <a:extLst>
                          <a:ext uri="{FF2B5EF4-FFF2-40B4-BE49-F238E27FC236}">
                            <a16:creationId xmlns:a16="http://schemas.microsoft.com/office/drawing/2014/main" id="{AC611551-5668-7DF8-933D-5F03A6DDA0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3" name="Ovaal 5932">
                        <a:extLst>
                          <a:ext uri="{FF2B5EF4-FFF2-40B4-BE49-F238E27FC236}">
                            <a16:creationId xmlns:a16="http://schemas.microsoft.com/office/drawing/2014/main" id="{3ED2BEFF-D6A4-D2A0-4321-1AC4C347EB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4" name="Ovaal 5933">
                        <a:extLst>
                          <a:ext uri="{FF2B5EF4-FFF2-40B4-BE49-F238E27FC236}">
                            <a16:creationId xmlns:a16="http://schemas.microsoft.com/office/drawing/2014/main" id="{C97B9450-8599-71F5-26DE-23C68F1F13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5" name="Ovaal 5934">
                        <a:extLst>
                          <a:ext uri="{FF2B5EF4-FFF2-40B4-BE49-F238E27FC236}">
                            <a16:creationId xmlns:a16="http://schemas.microsoft.com/office/drawing/2014/main" id="{25E20CFB-8F70-4FB7-9346-F6922F782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6" name="Ovaal 5935">
                        <a:extLst>
                          <a:ext uri="{FF2B5EF4-FFF2-40B4-BE49-F238E27FC236}">
                            <a16:creationId xmlns:a16="http://schemas.microsoft.com/office/drawing/2014/main" id="{65DED05F-2301-682A-6EDE-B0CB1E5464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26" name="Groep 5925">
                      <a:extLst>
                        <a:ext uri="{FF2B5EF4-FFF2-40B4-BE49-F238E27FC236}">
                          <a16:creationId xmlns:a16="http://schemas.microsoft.com/office/drawing/2014/main" id="{BB8E88CF-2FD6-99DC-646B-2A0014713BE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27" name="Ovaal 5926">
                        <a:extLst>
                          <a:ext uri="{FF2B5EF4-FFF2-40B4-BE49-F238E27FC236}">
                            <a16:creationId xmlns:a16="http://schemas.microsoft.com/office/drawing/2014/main" id="{3089E7F2-4834-57C5-A983-307D6A628C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8" name="Ovaal 5927">
                        <a:extLst>
                          <a:ext uri="{FF2B5EF4-FFF2-40B4-BE49-F238E27FC236}">
                            <a16:creationId xmlns:a16="http://schemas.microsoft.com/office/drawing/2014/main" id="{B94EB5F5-6A4D-BBAD-82A8-377633A02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9" name="Ovaal 5928">
                        <a:extLst>
                          <a:ext uri="{FF2B5EF4-FFF2-40B4-BE49-F238E27FC236}">
                            <a16:creationId xmlns:a16="http://schemas.microsoft.com/office/drawing/2014/main" id="{9801D93F-C02E-952E-02D7-93FCA789B5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0" name="Ovaal 5929">
                        <a:extLst>
                          <a:ext uri="{FF2B5EF4-FFF2-40B4-BE49-F238E27FC236}">
                            <a16:creationId xmlns:a16="http://schemas.microsoft.com/office/drawing/2014/main" id="{BAEA47B0-39D6-CE3D-4FD1-CCF70824AE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31" name="Ovaal 5930">
                        <a:extLst>
                          <a:ext uri="{FF2B5EF4-FFF2-40B4-BE49-F238E27FC236}">
                            <a16:creationId xmlns:a16="http://schemas.microsoft.com/office/drawing/2014/main" id="{9F02F499-6067-AA8C-714F-29AF94C8B2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7" name="Groep 5846">
                    <a:extLst>
                      <a:ext uri="{FF2B5EF4-FFF2-40B4-BE49-F238E27FC236}">
                        <a16:creationId xmlns:a16="http://schemas.microsoft.com/office/drawing/2014/main" id="{38C66760-7609-F725-2340-A1C9D0C019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13" name="Groep 5912">
                      <a:extLst>
                        <a:ext uri="{FF2B5EF4-FFF2-40B4-BE49-F238E27FC236}">
                          <a16:creationId xmlns:a16="http://schemas.microsoft.com/office/drawing/2014/main" id="{5A4E65C8-3226-BC1E-B05D-122946AA77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20" name="Ovaal 5919">
                        <a:extLst>
                          <a:ext uri="{FF2B5EF4-FFF2-40B4-BE49-F238E27FC236}">
                            <a16:creationId xmlns:a16="http://schemas.microsoft.com/office/drawing/2014/main" id="{496AB309-A501-B726-EC36-AB9819B10D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1" name="Ovaal 5920">
                        <a:extLst>
                          <a:ext uri="{FF2B5EF4-FFF2-40B4-BE49-F238E27FC236}">
                            <a16:creationId xmlns:a16="http://schemas.microsoft.com/office/drawing/2014/main" id="{CB3AFD56-E61C-B6B9-DA64-70FB62FE3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2" name="Ovaal 5921">
                        <a:extLst>
                          <a:ext uri="{FF2B5EF4-FFF2-40B4-BE49-F238E27FC236}">
                            <a16:creationId xmlns:a16="http://schemas.microsoft.com/office/drawing/2014/main" id="{D15E1A26-CA33-B50B-23BE-5644C3377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3" name="Ovaal 5922">
                        <a:extLst>
                          <a:ext uri="{FF2B5EF4-FFF2-40B4-BE49-F238E27FC236}">
                            <a16:creationId xmlns:a16="http://schemas.microsoft.com/office/drawing/2014/main" id="{9A221F98-36A5-97D4-305E-3F8C1D493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24" name="Ovaal 5923">
                        <a:extLst>
                          <a:ext uri="{FF2B5EF4-FFF2-40B4-BE49-F238E27FC236}">
                            <a16:creationId xmlns:a16="http://schemas.microsoft.com/office/drawing/2014/main" id="{81B9F48F-ED6D-171A-8083-0ECF5D9BBA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14" name="Groep 5913">
                      <a:extLst>
                        <a:ext uri="{FF2B5EF4-FFF2-40B4-BE49-F238E27FC236}">
                          <a16:creationId xmlns:a16="http://schemas.microsoft.com/office/drawing/2014/main" id="{FD569AED-6FCA-FFB0-4629-A2491FA700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15" name="Ovaal 5914">
                        <a:extLst>
                          <a:ext uri="{FF2B5EF4-FFF2-40B4-BE49-F238E27FC236}">
                            <a16:creationId xmlns:a16="http://schemas.microsoft.com/office/drawing/2014/main" id="{009F1AE5-8822-8E2C-6641-0D75E65A03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6" name="Ovaal 5915">
                        <a:extLst>
                          <a:ext uri="{FF2B5EF4-FFF2-40B4-BE49-F238E27FC236}">
                            <a16:creationId xmlns:a16="http://schemas.microsoft.com/office/drawing/2014/main" id="{275AC345-18B7-3070-BB41-60E92810F3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7" name="Ovaal 5916">
                        <a:extLst>
                          <a:ext uri="{FF2B5EF4-FFF2-40B4-BE49-F238E27FC236}">
                            <a16:creationId xmlns:a16="http://schemas.microsoft.com/office/drawing/2014/main" id="{900E6727-ACBF-5FCC-DC24-C1C3DEA4A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8" name="Ovaal 5917">
                        <a:extLst>
                          <a:ext uri="{FF2B5EF4-FFF2-40B4-BE49-F238E27FC236}">
                            <a16:creationId xmlns:a16="http://schemas.microsoft.com/office/drawing/2014/main" id="{BEA2F5C0-D928-4628-8E29-69A0C8DA4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9" name="Ovaal 5918">
                        <a:extLst>
                          <a:ext uri="{FF2B5EF4-FFF2-40B4-BE49-F238E27FC236}">
                            <a16:creationId xmlns:a16="http://schemas.microsoft.com/office/drawing/2014/main" id="{36951BE9-A594-D6CB-2924-25DBB886A1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8" name="Groep 5847">
                    <a:extLst>
                      <a:ext uri="{FF2B5EF4-FFF2-40B4-BE49-F238E27FC236}">
                        <a16:creationId xmlns:a16="http://schemas.microsoft.com/office/drawing/2014/main" id="{60981848-3288-D4DC-BE25-070A26AFD5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01" name="Groep 5900">
                      <a:extLst>
                        <a:ext uri="{FF2B5EF4-FFF2-40B4-BE49-F238E27FC236}">
                          <a16:creationId xmlns:a16="http://schemas.microsoft.com/office/drawing/2014/main" id="{039C7837-E75B-7E52-C1B4-0BEFAD2E30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08" name="Ovaal 5907">
                        <a:extLst>
                          <a:ext uri="{FF2B5EF4-FFF2-40B4-BE49-F238E27FC236}">
                            <a16:creationId xmlns:a16="http://schemas.microsoft.com/office/drawing/2014/main" id="{06806135-9983-5612-855C-F6732D5F7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9" name="Ovaal 5908">
                        <a:extLst>
                          <a:ext uri="{FF2B5EF4-FFF2-40B4-BE49-F238E27FC236}">
                            <a16:creationId xmlns:a16="http://schemas.microsoft.com/office/drawing/2014/main" id="{B7A2C684-4F4B-5176-FA3B-144B304342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0" name="Ovaal 5909">
                        <a:extLst>
                          <a:ext uri="{FF2B5EF4-FFF2-40B4-BE49-F238E27FC236}">
                            <a16:creationId xmlns:a16="http://schemas.microsoft.com/office/drawing/2014/main" id="{C9E5AB76-C7B2-0A95-684B-87981C2534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1" name="Ovaal 5910">
                        <a:extLst>
                          <a:ext uri="{FF2B5EF4-FFF2-40B4-BE49-F238E27FC236}">
                            <a16:creationId xmlns:a16="http://schemas.microsoft.com/office/drawing/2014/main" id="{FB148AB2-7BCA-A0CB-FD30-08AAB4662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12" name="Ovaal 5911">
                        <a:extLst>
                          <a:ext uri="{FF2B5EF4-FFF2-40B4-BE49-F238E27FC236}">
                            <a16:creationId xmlns:a16="http://schemas.microsoft.com/office/drawing/2014/main" id="{F8C1D3EB-D85D-8F35-EF36-6A62A29AFC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02" name="Groep 5901">
                      <a:extLst>
                        <a:ext uri="{FF2B5EF4-FFF2-40B4-BE49-F238E27FC236}">
                          <a16:creationId xmlns:a16="http://schemas.microsoft.com/office/drawing/2014/main" id="{2E44B1BA-58EF-CB95-0142-89406C89D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03" name="Ovaal 5902">
                        <a:extLst>
                          <a:ext uri="{FF2B5EF4-FFF2-40B4-BE49-F238E27FC236}">
                            <a16:creationId xmlns:a16="http://schemas.microsoft.com/office/drawing/2014/main" id="{9AF19C2B-45DB-8336-2CED-689A896BC7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4" name="Ovaal 5903">
                        <a:extLst>
                          <a:ext uri="{FF2B5EF4-FFF2-40B4-BE49-F238E27FC236}">
                            <a16:creationId xmlns:a16="http://schemas.microsoft.com/office/drawing/2014/main" id="{B6013864-2B39-11F4-8620-3BE9BD1DA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5" name="Ovaal 5904">
                        <a:extLst>
                          <a:ext uri="{FF2B5EF4-FFF2-40B4-BE49-F238E27FC236}">
                            <a16:creationId xmlns:a16="http://schemas.microsoft.com/office/drawing/2014/main" id="{00C38C51-435D-80A8-E6E8-3B7C8F154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6" name="Ovaal 5905">
                        <a:extLst>
                          <a:ext uri="{FF2B5EF4-FFF2-40B4-BE49-F238E27FC236}">
                            <a16:creationId xmlns:a16="http://schemas.microsoft.com/office/drawing/2014/main" id="{963A09CB-602A-6F9F-880A-E49187E05E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7" name="Ovaal 5906">
                        <a:extLst>
                          <a:ext uri="{FF2B5EF4-FFF2-40B4-BE49-F238E27FC236}">
                            <a16:creationId xmlns:a16="http://schemas.microsoft.com/office/drawing/2014/main" id="{1A3A5049-EA2A-4A91-C932-160C8CB759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49" name="Groep 5848">
                    <a:extLst>
                      <a:ext uri="{FF2B5EF4-FFF2-40B4-BE49-F238E27FC236}">
                        <a16:creationId xmlns:a16="http://schemas.microsoft.com/office/drawing/2014/main" id="{24ABAB77-6150-AA39-375F-98FDF1F189F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89" name="Groep 5888">
                      <a:extLst>
                        <a:ext uri="{FF2B5EF4-FFF2-40B4-BE49-F238E27FC236}">
                          <a16:creationId xmlns:a16="http://schemas.microsoft.com/office/drawing/2014/main" id="{DF1637DC-420E-6E00-2CF7-A6B08ACD17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96" name="Ovaal 5895">
                        <a:extLst>
                          <a:ext uri="{FF2B5EF4-FFF2-40B4-BE49-F238E27FC236}">
                            <a16:creationId xmlns:a16="http://schemas.microsoft.com/office/drawing/2014/main" id="{012BD166-E2B1-17ED-EF62-A4981A62AB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7" name="Ovaal 5896">
                        <a:extLst>
                          <a:ext uri="{FF2B5EF4-FFF2-40B4-BE49-F238E27FC236}">
                            <a16:creationId xmlns:a16="http://schemas.microsoft.com/office/drawing/2014/main" id="{5286EB5A-A3F2-C33B-0F99-4790746621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8" name="Ovaal 5897">
                        <a:extLst>
                          <a:ext uri="{FF2B5EF4-FFF2-40B4-BE49-F238E27FC236}">
                            <a16:creationId xmlns:a16="http://schemas.microsoft.com/office/drawing/2014/main" id="{2BCA56F5-AE2F-2E4D-529B-94F7F2294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9" name="Ovaal 5898">
                        <a:extLst>
                          <a:ext uri="{FF2B5EF4-FFF2-40B4-BE49-F238E27FC236}">
                            <a16:creationId xmlns:a16="http://schemas.microsoft.com/office/drawing/2014/main" id="{5C58B543-C4D0-C88C-71F9-8D60EC4097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00" name="Ovaal 5899">
                        <a:extLst>
                          <a:ext uri="{FF2B5EF4-FFF2-40B4-BE49-F238E27FC236}">
                            <a16:creationId xmlns:a16="http://schemas.microsoft.com/office/drawing/2014/main" id="{55484A5C-07DA-C55A-3217-8560CE4728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90" name="Groep 5889">
                      <a:extLst>
                        <a:ext uri="{FF2B5EF4-FFF2-40B4-BE49-F238E27FC236}">
                          <a16:creationId xmlns:a16="http://schemas.microsoft.com/office/drawing/2014/main" id="{FB2B213A-4221-70EB-5762-03531272F3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91" name="Ovaal 5890">
                        <a:extLst>
                          <a:ext uri="{FF2B5EF4-FFF2-40B4-BE49-F238E27FC236}">
                            <a16:creationId xmlns:a16="http://schemas.microsoft.com/office/drawing/2014/main" id="{92720727-2B8F-8005-DAD8-26237349B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2" name="Ovaal 5891">
                        <a:extLst>
                          <a:ext uri="{FF2B5EF4-FFF2-40B4-BE49-F238E27FC236}">
                            <a16:creationId xmlns:a16="http://schemas.microsoft.com/office/drawing/2014/main" id="{74A02C71-5726-44C6-B20A-DC4EF4909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3" name="Ovaal 5892">
                        <a:extLst>
                          <a:ext uri="{FF2B5EF4-FFF2-40B4-BE49-F238E27FC236}">
                            <a16:creationId xmlns:a16="http://schemas.microsoft.com/office/drawing/2014/main" id="{A76538C8-DB73-154F-96C5-B73F5B1DD3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4" name="Ovaal 5893">
                        <a:extLst>
                          <a:ext uri="{FF2B5EF4-FFF2-40B4-BE49-F238E27FC236}">
                            <a16:creationId xmlns:a16="http://schemas.microsoft.com/office/drawing/2014/main" id="{47255B2D-D661-CC93-76A8-05C51F2C50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95" name="Ovaal 5894">
                        <a:extLst>
                          <a:ext uri="{FF2B5EF4-FFF2-40B4-BE49-F238E27FC236}">
                            <a16:creationId xmlns:a16="http://schemas.microsoft.com/office/drawing/2014/main" id="{AD104B12-C924-1AB1-5A8B-5CAF4BE1E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0" name="Groep 5849">
                    <a:extLst>
                      <a:ext uri="{FF2B5EF4-FFF2-40B4-BE49-F238E27FC236}">
                        <a16:creationId xmlns:a16="http://schemas.microsoft.com/office/drawing/2014/main" id="{698CA012-2054-1863-46CC-CFA4FE3249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77" name="Groep 5876">
                      <a:extLst>
                        <a:ext uri="{FF2B5EF4-FFF2-40B4-BE49-F238E27FC236}">
                          <a16:creationId xmlns:a16="http://schemas.microsoft.com/office/drawing/2014/main" id="{18B60450-0E53-CEA2-BEE7-1873686E8C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84" name="Ovaal 5883">
                        <a:extLst>
                          <a:ext uri="{FF2B5EF4-FFF2-40B4-BE49-F238E27FC236}">
                            <a16:creationId xmlns:a16="http://schemas.microsoft.com/office/drawing/2014/main" id="{CDAF393B-54A1-6955-6C1C-CF044F5D7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5" name="Ovaal 5884">
                        <a:extLst>
                          <a:ext uri="{FF2B5EF4-FFF2-40B4-BE49-F238E27FC236}">
                            <a16:creationId xmlns:a16="http://schemas.microsoft.com/office/drawing/2014/main" id="{53FAAF45-DFBA-0600-C976-1CD786AC6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6" name="Ovaal 5885">
                        <a:extLst>
                          <a:ext uri="{FF2B5EF4-FFF2-40B4-BE49-F238E27FC236}">
                            <a16:creationId xmlns:a16="http://schemas.microsoft.com/office/drawing/2014/main" id="{F0754F4D-BB09-FABA-967D-7A235B8A8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7" name="Ovaal 5886">
                        <a:extLst>
                          <a:ext uri="{FF2B5EF4-FFF2-40B4-BE49-F238E27FC236}">
                            <a16:creationId xmlns:a16="http://schemas.microsoft.com/office/drawing/2014/main" id="{80A352E3-1D87-0285-A89E-FDB60BE85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8" name="Ovaal 5887">
                        <a:extLst>
                          <a:ext uri="{FF2B5EF4-FFF2-40B4-BE49-F238E27FC236}">
                            <a16:creationId xmlns:a16="http://schemas.microsoft.com/office/drawing/2014/main" id="{5EBF481D-01CE-708C-89E8-BC07B96298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78" name="Groep 5877">
                      <a:extLst>
                        <a:ext uri="{FF2B5EF4-FFF2-40B4-BE49-F238E27FC236}">
                          <a16:creationId xmlns:a16="http://schemas.microsoft.com/office/drawing/2014/main" id="{CF43ED30-380D-CFFF-DFF0-0EFC84F56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9" name="Ovaal 5878">
                        <a:extLst>
                          <a:ext uri="{FF2B5EF4-FFF2-40B4-BE49-F238E27FC236}">
                            <a16:creationId xmlns:a16="http://schemas.microsoft.com/office/drawing/2014/main" id="{50F266BE-EB39-4C1E-66F9-15C8AF5F0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0" name="Ovaal 5879">
                        <a:extLst>
                          <a:ext uri="{FF2B5EF4-FFF2-40B4-BE49-F238E27FC236}">
                            <a16:creationId xmlns:a16="http://schemas.microsoft.com/office/drawing/2014/main" id="{80122A2E-6724-BA47-C8B7-21C8F9FF58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1" name="Ovaal 5880">
                        <a:extLst>
                          <a:ext uri="{FF2B5EF4-FFF2-40B4-BE49-F238E27FC236}">
                            <a16:creationId xmlns:a16="http://schemas.microsoft.com/office/drawing/2014/main" id="{FCB02FA6-F95C-0BCB-0A73-C6DD80EB0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2" name="Ovaal 5881">
                        <a:extLst>
                          <a:ext uri="{FF2B5EF4-FFF2-40B4-BE49-F238E27FC236}">
                            <a16:creationId xmlns:a16="http://schemas.microsoft.com/office/drawing/2014/main" id="{E654847E-2529-57CB-63EC-806D7A8161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83" name="Ovaal 5882">
                        <a:extLst>
                          <a:ext uri="{FF2B5EF4-FFF2-40B4-BE49-F238E27FC236}">
                            <a16:creationId xmlns:a16="http://schemas.microsoft.com/office/drawing/2014/main" id="{7733204D-BDD5-A86F-048A-1AF934581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1" name="Groep 5850">
                    <a:extLst>
                      <a:ext uri="{FF2B5EF4-FFF2-40B4-BE49-F238E27FC236}">
                        <a16:creationId xmlns:a16="http://schemas.microsoft.com/office/drawing/2014/main" id="{7BB9E1BA-8B7F-607E-8551-2E901E464D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65" name="Groep 5864">
                      <a:extLst>
                        <a:ext uri="{FF2B5EF4-FFF2-40B4-BE49-F238E27FC236}">
                          <a16:creationId xmlns:a16="http://schemas.microsoft.com/office/drawing/2014/main" id="{A0748044-35D5-4271-8DCB-7940028605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72" name="Ovaal 5871">
                        <a:extLst>
                          <a:ext uri="{FF2B5EF4-FFF2-40B4-BE49-F238E27FC236}">
                            <a16:creationId xmlns:a16="http://schemas.microsoft.com/office/drawing/2014/main" id="{7AFD7597-9D1A-FEB1-5FDF-BC4D562D40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3" name="Ovaal 5872">
                        <a:extLst>
                          <a:ext uri="{FF2B5EF4-FFF2-40B4-BE49-F238E27FC236}">
                            <a16:creationId xmlns:a16="http://schemas.microsoft.com/office/drawing/2014/main" id="{3F6CCBFC-C2E7-8508-417F-CC05F9B39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4" name="Ovaal 5873">
                        <a:extLst>
                          <a:ext uri="{FF2B5EF4-FFF2-40B4-BE49-F238E27FC236}">
                            <a16:creationId xmlns:a16="http://schemas.microsoft.com/office/drawing/2014/main" id="{2E3A5AB2-EBF9-2C43-094F-9006D0F10D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5" name="Ovaal 5874">
                        <a:extLst>
                          <a:ext uri="{FF2B5EF4-FFF2-40B4-BE49-F238E27FC236}">
                            <a16:creationId xmlns:a16="http://schemas.microsoft.com/office/drawing/2014/main" id="{27CB4419-8EC1-D4D5-F931-A4DCB491A8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6" name="Ovaal 5875">
                        <a:extLst>
                          <a:ext uri="{FF2B5EF4-FFF2-40B4-BE49-F238E27FC236}">
                            <a16:creationId xmlns:a16="http://schemas.microsoft.com/office/drawing/2014/main" id="{53EED4FE-2B9C-833D-A11B-9BB525179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66" name="Groep 5865">
                      <a:extLst>
                        <a:ext uri="{FF2B5EF4-FFF2-40B4-BE49-F238E27FC236}">
                          <a16:creationId xmlns:a16="http://schemas.microsoft.com/office/drawing/2014/main" id="{17252799-E3D9-CE79-1588-BB575A1F1B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67" name="Ovaal 5866">
                        <a:extLst>
                          <a:ext uri="{FF2B5EF4-FFF2-40B4-BE49-F238E27FC236}">
                            <a16:creationId xmlns:a16="http://schemas.microsoft.com/office/drawing/2014/main" id="{9FECD223-5DE1-009B-9E78-CB89B49ABF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8" name="Ovaal 5867">
                        <a:extLst>
                          <a:ext uri="{FF2B5EF4-FFF2-40B4-BE49-F238E27FC236}">
                            <a16:creationId xmlns:a16="http://schemas.microsoft.com/office/drawing/2014/main" id="{794B611C-C239-6242-FD52-C6DBD4111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9" name="Ovaal 5868">
                        <a:extLst>
                          <a:ext uri="{FF2B5EF4-FFF2-40B4-BE49-F238E27FC236}">
                            <a16:creationId xmlns:a16="http://schemas.microsoft.com/office/drawing/2014/main" id="{CA6D86B5-D475-9D8D-ED9C-05E084D8E5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0" name="Ovaal 5869">
                        <a:extLst>
                          <a:ext uri="{FF2B5EF4-FFF2-40B4-BE49-F238E27FC236}">
                            <a16:creationId xmlns:a16="http://schemas.microsoft.com/office/drawing/2014/main" id="{F0E1F916-4C8C-77CE-BA53-8197993364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71" name="Ovaal 5870">
                        <a:extLst>
                          <a:ext uri="{FF2B5EF4-FFF2-40B4-BE49-F238E27FC236}">
                            <a16:creationId xmlns:a16="http://schemas.microsoft.com/office/drawing/2014/main" id="{67DF9D58-C9E7-1E26-5992-38933A0A9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852" name="Groep 5851">
                    <a:extLst>
                      <a:ext uri="{FF2B5EF4-FFF2-40B4-BE49-F238E27FC236}">
                        <a16:creationId xmlns:a16="http://schemas.microsoft.com/office/drawing/2014/main" id="{ECA0FA6A-1CB6-847A-D27C-DF88F9116B6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53" name="Groep 5852">
                      <a:extLst>
                        <a:ext uri="{FF2B5EF4-FFF2-40B4-BE49-F238E27FC236}">
                          <a16:creationId xmlns:a16="http://schemas.microsoft.com/office/drawing/2014/main" id="{0A957F9B-D722-182D-96C7-4267F3A151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60" name="Ovaal 5859">
                        <a:extLst>
                          <a:ext uri="{FF2B5EF4-FFF2-40B4-BE49-F238E27FC236}">
                            <a16:creationId xmlns:a16="http://schemas.microsoft.com/office/drawing/2014/main" id="{906CA5A5-CBF8-4BC2-69F9-B13DF6CAAC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1" name="Ovaal 5860">
                        <a:extLst>
                          <a:ext uri="{FF2B5EF4-FFF2-40B4-BE49-F238E27FC236}">
                            <a16:creationId xmlns:a16="http://schemas.microsoft.com/office/drawing/2014/main" id="{0E69B3F0-79CE-90DA-5CA9-A4ACEBE43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2" name="Ovaal 5861">
                        <a:extLst>
                          <a:ext uri="{FF2B5EF4-FFF2-40B4-BE49-F238E27FC236}">
                            <a16:creationId xmlns:a16="http://schemas.microsoft.com/office/drawing/2014/main" id="{AFDB15A9-8AD9-4C9A-59C3-5F65FE7455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3" name="Ovaal 5862">
                        <a:extLst>
                          <a:ext uri="{FF2B5EF4-FFF2-40B4-BE49-F238E27FC236}">
                            <a16:creationId xmlns:a16="http://schemas.microsoft.com/office/drawing/2014/main" id="{EEFB6E41-9F28-3509-E39E-E3B17A753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64" name="Ovaal 5863">
                        <a:extLst>
                          <a:ext uri="{FF2B5EF4-FFF2-40B4-BE49-F238E27FC236}">
                            <a16:creationId xmlns:a16="http://schemas.microsoft.com/office/drawing/2014/main" id="{7E33CB4A-D95E-185B-524C-9D96A58E43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54" name="Groep 5853">
                      <a:extLst>
                        <a:ext uri="{FF2B5EF4-FFF2-40B4-BE49-F238E27FC236}">
                          <a16:creationId xmlns:a16="http://schemas.microsoft.com/office/drawing/2014/main" id="{1284ED00-F3FC-5E4A-E2CF-87B899745B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55" name="Ovaal 5854">
                        <a:extLst>
                          <a:ext uri="{FF2B5EF4-FFF2-40B4-BE49-F238E27FC236}">
                            <a16:creationId xmlns:a16="http://schemas.microsoft.com/office/drawing/2014/main" id="{622E3493-784F-26F1-EDA5-4B3B74F09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6" name="Ovaal 5855">
                        <a:extLst>
                          <a:ext uri="{FF2B5EF4-FFF2-40B4-BE49-F238E27FC236}">
                            <a16:creationId xmlns:a16="http://schemas.microsoft.com/office/drawing/2014/main" id="{BFB02FA6-C3A4-C788-CABC-2B9D0066F3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7" name="Ovaal 5856">
                        <a:extLst>
                          <a:ext uri="{FF2B5EF4-FFF2-40B4-BE49-F238E27FC236}">
                            <a16:creationId xmlns:a16="http://schemas.microsoft.com/office/drawing/2014/main" id="{E8141842-95A3-BB4C-CF59-432871E9D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8" name="Ovaal 5857">
                        <a:extLst>
                          <a:ext uri="{FF2B5EF4-FFF2-40B4-BE49-F238E27FC236}">
                            <a16:creationId xmlns:a16="http://schemas.microsoft.com/office/drawing/2014/main" id="{4936F575-2A81-7671-76A2-5F821FEA8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59" name="Ovaal 5858">
                        <a:extLst>
                          <a:ext uri="{FF2B5EF4-FFF2-40B4-BE49-F238E27FC236}">
                            <a16:creationId xmlns:a16="http://schemas.microsoft.com/office/drawing/2014/main" id="{422E9E91-FDE5-9462-537D-1E179A45D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0" name="Groep 5529">
                  <a:extLst>
                    <a:ext uri="{FF2B5EF4-FFF2-40B4-BE49-F238E27FC236}">
                      <a16:creationId xmlns:a16="http://schemas.microsoft.com/office/drawing/2014/main" id="{0A2312DD-43FE-2F77-E6A4-60C2CB3E51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5741" name="Groep 5740">
                    <a:extLst>
                      <a:ext uri="{FF2B5EF4-FFF2-40B4-BE49-F238E27FC236}">
                        <a16:creationId xmlns:a16="http://schemas.microsoft.com/office/drawing/2014/main" id="{14262355-E833-50A5-8187-A9FC23B7C2D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33" name="Groep 5832">
                      <a:extLst>
                        <a:ext uri="{FF2B5EF4-FFF2-40B4-BE49-F238E27FC236}">
                          <a16:creationId xmlns:a16="http://schemas.microsoft.com/office/drawing/2014/main" id="{8659EDDB-413F-ED77-F65E-8721FC0AD6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40" name="Ovaal 5839">
                        <a:extLst>
                          <a:ext uri="{FF2B5EF4-FFF2-40B4-BE49-F238E27FC236}">
                            <a16:creationId xmlns:a16="http://schemas.microsoft.com/office/drawing/2014/main" id="{D363822D-79B5-0610-0EDE-ADAA1CB1FC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1" name="Ovaal 5840">
                        <a:extLst>
                          <a:ext uri="{FF2B5EF4-FFF2-40B4-BE49-F238E27FC236}">
                            <a16:creationId xmlns:a16="http://schemas.microsoft.com/office/drawing/2014/main" id="{9674FDEF-1073-8D84-4AC7-F48DE11BF0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2" name="Ovaal 5841">
                        <a:extLst>
                          <a:ext uri="{FF2B5EF4-FFF2-40B4-BE49-F238E27FC236}">
                            <a16:creationId xmlns:a16="http://schemas.microsoft.com/office/drawing/2014/main" id="{C1AF611D-719E-8336-4D5E-74CD01654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3" name="Ovaal 5842">
                        <a:extLst>
                          <a:ext uri="{FF2B5EF4-FFF2-40B4-BE49-F238E27FC236}">
                            <a16:creationId xmlns:a16="http://schemas.microsoft.com/office/drawing/2014/main" id="{FEB7EC6E-C774-A61C-F152-2BD4AB8B18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44" name="Ovaal 5843">
                        <a:extLst>
                          <a:ext uri="{FF2B5EF4-FFF2-40B4-BE49-F238E27FC236}">
                            <a16:creationId xmlns:a16="http://schemas.microsoft.com/office/drawing/2014/main" id="{5B6C8102-69AC-DB2B-E53A-717AAC1D7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34" name="Groep 5833">
                      <a:extLst>
                        <a:ext uri="{FF2B5EF4-FFF2-40B4-BE49-F238E27FC236}">
                          <a16:creationId xmlns:a16="http://schemas.microsoft.com/office/drawing/2014/main" id="{675E423C-BC15-E36E-1C72-95874F22F5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35" name="Ovaal 5834">
                        <a:extLst>
                          <a:ext uri="{FF2B5EF4-FFF2-40B4-BE49-F238E27FC236}">
                            <a16:creationId xmlns:a16="http://schemas.microsoft.com/office/drawing/2014/main" id="{B32CA943-D102-818F-9200-75FAA1844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6" name="Ovaal 5835">
                        <a:extLst>
                          <a:ext uri="{FF2B5EF4-FFF2-40B4-BE49-F238E27FC236}">
                            <a16:creationId xmlns:a16="http://schemas.microsoft.com/office/drawing/2014/main" id="{72807282-E0E5-001E-1A87-BF999B701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7" name="Ovaal 5836">
                        <a:extLst>
                          <a:ext uri="{FF2B5EF4-FFF2-40B4-BE49-F238E27FC236}">
                            <a16:creationId xmlns:a16="http://schemas.microsoft.com/office/drawing/2014/main" id="{F5A26864-D9D2-FC25-4F72-F19D088447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8" name="Ovaal 5837">
                        <a:extLst>
                          <a:ext uri="{FF2B5EF4-FFF2-40B4-BE49-F238E27FC236}">
                            <a16:creationId xmlns:a16="http://schemas.microsoft.com/office/drawing/2014/main" id="{D5B37B3D-2038-3BF3-BF50-468FD1BEF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9" name="Ovaal 5838">
                        <a:extLst>
                          <a:ext uri="{FF2B5EF4-FFF2-40B4-BE49-F238E27FC236}">
                            <a16:creationId xmlns:a16="http://schemas.microsoft.com/office/drawing/2014/main" id="{EDF13ADA-E635-9B71-CD44-281F7D510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2" name="Groep 5741">
                    <a:extLst>
                      <a:ext uri="{FF2B5EF4-FFF2-40B4-BE49-F238E27FC236}">
                        <a16:creationId xmlns:a16="http://schemas.microsoft.com/office/drawing/2014/main" id="{32450201-CE93-BBD1-A2CD-CE52FD34D2F9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21" name="Groep 5820">
                      <a:extLst>
                        <a:ext uri="{FF2B5EF4-FFF2-40B4-BE49-F238E27FC236}">
                          <a16:creationId xmlns:a16="http://schemas.microsoft.com/office/drawing/2014/main" id="{F28C73D6-2058-A59F-1D6F-7CC16C6571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8" name="Ovaal 5827">
                        <a:extLst>
                          <a:ext uri="{FF2B5EF4-FFF2-40B4-BE49-F238E27FC236}">
                            <a16:creationId xmlns:a16="http://schemas.microsoft.com/office/drawing/2014/main" id="{857DD394-44F6-B9D4-ABF5-C4247B110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9" name="Ovaal 5828">
                        <a:extLst>
                          <a:ext uri="{FF2B5EF4-FFF2-40B4-BE49-F238E27FC236}">
                            <a16:creationId xmlns:a16="http://schemas.microsoft.com/office/drawing/2014/main" id="{3A597BE1-EC39-FDF8-3057-7E9C59C92F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0" name="Ovaal 5829">
                        <a:extLst>
                          <a:ext uri="{FF2B5EF4-FFF2-40B4-BE49-F238E27FC236}">
                            <a16:creationId xmlns:a16="http://schemas.microsoft.com/office/drawing/2014/main" id="{31A43845-DCE6-416A-2EE6-52CD46D9F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1" name="Ovaal 5830">
                        <a:extLst>
                          <a:ext uri="{FF2B5EF4-FFF2-40B4-BE49-F238E27FC236}">
                            <a16:creationId xmlns:a16="http://schemas.microsoft.com/office/drawing/2014/main" id="{EC832A58-173E-C7E9-9B3E-C5374473B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32" name="Ovaal 5831">
                        <a:extLst>
                          <a:ext uri="{FF2B5EF4-FFF2-40B4-BE49-F238E27FC236}">
                            <a16:creationId xmlns:a16="http://schemas.microsoft.com/office/drawing/2014/main" id="{769E738C-9964-54D6-F96D-24AA4FA460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22" name="Groep 5821">
                      <a:extLst>
                        <a:ext uri="{FF2B5EF4-FFF2-40B4-BE49-F238E27FC236}">
                          <a16:creationId xmlns:a16="http://schemas.microsoft.com/office/drawing/2014/main" id="{0F48B61A-3266-36D0-9AAF-DD1C20AF3A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23" name="Ovaal 5822">
                        <a:extLst>
                          <a:ext uri="{FF2B5EF4-FFF2-40B4-BE49-F238E27FC236}">
                            <a16:creationId xmlns:a16="http://schemas.microsoft.com/office/drawing/2014/main" id="{54A56B2D-0B06-E8A6-579E-F6C9000536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4" name="Ovaal 5823">
                        <a:extLst>
                          <a:ext uri="{FF2B5EF4-FFF2-40B4-BE49-F238E27FC236}">
                            <a16:creationId xmlns:a16="http://schemas.microsoft.com/office/drawing/2014/main" id="{8AA2D4B5-1B5B-B3C7-2887-C4E9A88FC3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5" name="Ovaal 5824">
                        <a:extLst>
                          <a:ext uri="{FF2B5EF4-FFF2-40B4-BE49-F238E27FC236}">
                            <a16:creationId xmlns:a16="http://schemas.microsoft.com/office/drawing/2014/main" id="{D3EC11DF-D529-B0D7-B41C-A6E33DBBBB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6" name="Ovaal 5825">
                        <a:extLst>
                          <a:ext uri="{FF2B5EF4-FFF2-40B4-BE49-F238E27FC236}">
                            <a16:creationId xmlns:a16="http://schemas.microsoft.com/office/drawing/2014/main" id="{4A987B42-78FF-DC5C-9866-55041717C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7" name="Ovaal 5826">
                        <a:extLst>
                          <a:ext uri="{FF2B5EF4-FFF2-40B4-BE49-F238E27FC236}">
                            <a16:creationId xmlns:a16="http://schemas.microsoft.com/office/drawing/2014/main" id="{2A2DDBC9-6BF7-6756-92C3-5458B23693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3" name="Groep 5742">
                    <a:extLst>
                      <a:ext uri="{FF2B5EF4-FFF2-40B4-BE49-F238E27FC236}">
                        <a16:creationId xmlns:a16="http://schemas.microsoft.com/office/drawing/2014/main" id="{025C70BD-4002-F01C-B4D4-C904E051758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809" name="Groep 5808">
                      <a:extLst>
                        <a:ext uri="{FF2B5EF4-FFF2-40B4-BE49-F238E27FC236}">
                          <a16:creationId xmlns:a16="http://schemas.microsoft.com/office/drawing/2014/main" id="{8A57783D-9F4B-E963-3C41-CAF4A396B5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16" name="Ovaal 5815">
                        <a:extLst>
                          <a:ext uri="{FF2B5EF4-FFF2-40B4-BE49-F238E27FC236}">
                            <a16:creationId xmlns:a16="http://schemas.microsoft.com/office/drawing/2014/main" id="{76FAEF8F-83C7-5C3F-9903-C1D36DEFC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7" name="Ovaal 5816">
                        <a:extLst>
                          <a:ext uri="{FF2B5EF4-FFF2-40B4-BE49-F238E27FC236}">
                            <a16:creationId xmlns:a16="http://schemas.microsoft.com/office/drawing/2014/main" id="{951E2E6A-F0FE-3739-6A36-AD1DFC70F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8" name="Ovaal 5817">
                        <a:extLst>
                          <a:ext uri="{FF2B5EF4-FFF2-40B4-BE49-F238E27FC236}">
                            <a16:creationId xmlns:a16="http://schemas.microsoft.com/office/drawing/2014/main" id="{A83F2308-8863-AB34-1921-75C806133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9" name="Ovaal 5818">
                        <a:extLst>
                          <a:ext uri="{FF2B5EF4-FFF2-40B4-BE49-F238E27FC236}">
                            <a16:creationId xmlns:a16="http://schemas.microsoft.com/office/drawing/2014/main" id="{071B3DEA-6C0A-1600-601F-38581C770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20" name="Ovaal 5819">
                        <a:extLst>
                          <a:ext uri="{FF2B5EF4-FFF2-40B4-BE49-F238E27FC236}">
                            <a16:creationId xmlns:a16="http://schemas.microsoft.com/office/drawing/2014/main" id="{A8FE901B-7081-62EC-D7DD-F57AB78FD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810" name="Groep 5809">
                      <a:extLst>
                        <a:ext uri="{FF2B5EF4-FFF2-40B4-BE49-F238E27FC236}">
                          <a16:creationId xmlns:a16="http://schemas.microsoft.com/office/drawing/2014/main" id="{CB40CD5C-5A58-4D61-C91D-59A0633D66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11" name="Ovaal 5810">
                        <a:extLst>
                          <a:ext uri="{FF2B5EF4-FFF2-40B4-BE49-F238E27FC236}">
                            <a16:creationId xmlns:a16="http://schemas.microsoft.com/office/drawing/2014/main" id="{A92DA1A1-ADDA-D696-60EF-5303BB309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2" name="Ovaal 5811">
                        <a:extLst>
                          <a:ext uri="{FF2B5EF4-FFF2-40B4-BE49-F238E27FC236}">
                            <a16:creationId xmlns:a16="http://schemas.microsoft.com/office/drawing/2014/main" id="{9440CBF2-E4B8-74B4-9B0C-E66F31657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3" name="Ovaal 5812">
                        <a:extLst>
                          <a:ext uri="{FF2B5EF4-FFF2-40B4-BE49-F238E27FC236}">
                            <a16:creationId xmlns:a16="http://schemas.microsoft.com/office/drawing/2014/main" id="{DD00EA31-67A7-FBCB-8E48-112A373CD1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4" name="Ovaal 5813">
                        <a:extLst>
                          <a:ext uri="{FF2B5EF4-FFF2-40B4-BE49-F238E27FC236}">
                            <a16:creationId xmlns:a16="http://schemas.microsoft.com/office/drawing/2014/main" id="{BD7347F1-84C0-5CC6-25B3-7C21C0E8DF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15" name="Ovaal 5814">
                        <a:extLst>
                          <a:ext uri="{FF2B5EF4-FFF2-40B4-BE49-F238E27FC236}">
                            <a16:creationId xmlns:a16="http://schemas.microsoft.com/office/drawing/2014/main" id="{79462D13-9EA3-3104-7A19-F54E36F52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4" name="Groep 5743">
                    <a:extLst>
                      <a:ext uri="{FF2B5EF4-FFF2-40B4-BE49-F238E27FC236}">
                        <a16:creationId xmlns:a16="http://schemas.microsoft.com/office/drawing/2014/main" id="{24BC1689-D27C-B8E3-66C6-604F25F3C25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97" name="Groep 5796">
                      <a:extLst>
                        <a:ext uri="{FF2B5EF4-FFF2-40B4-BE49-F238E27FC236}">
                          <a16:creationId xmlns:a16="http://schemas.microsoft.com/office/drawing/2014/main" id="{5540552B-EEA6-C038-77D5-8B7BE8DD44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804" name="Ovaal 5803">
                        <a:extLst>
                          <a:ext uri="{FF2B5EF4-FFF2-40B4-BE49-F238E27FC236}">
                            <a16:creationId xmlns:a16="http://schemas.microsoft.com/office/drawing/2014/main" id="{33B28212-829F-21D6-D516-2C3231C590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5" name="Ovaal 5804">
                        <a:extLst>
                          <a:ext uri="{FF2B5EF4-FFF2-40B4-BE49-F238E27FC236}">
                            <a16:creationId xmlns:a16="http://schemas.microsoft.com/office/drawing/2014/main" id="{3BC7BE83-3D2C-937E-12E4-638772FD1D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6" name="Ovaal 5805">
                        <a:extLst>
                          <a:ext uri="{FF2B5EF4-FFF2-40B4-BE49-F238E27FC236}">
                            <a16:creationId xmlns:a16="http://schemas.microsoft.com/office/drawing/2014/main" id="{13583D7F-BE01-A65A-82BE-CDFB230147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7" name="Ovaal 5806">
                        <a:extLst>
                          <a:ext uri="{FF2B5EF4-FFF2-40B4-BE49-F238E27FC236}">
                            <a16:creationId xmlns:a16="http://schemas.microsoft.com/office/drawing/2014/main" id="{F1158BCA-0097-AEB7-9039-332996701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8" name="Ovaal 5807">
                        <a:extLst>
                          <a:ext uri="{FF2B5EF4-FFF2-40B4-BE49-F238E27FC236}">
                            <a16:creationId xmlns:a16="http://schemas.microsoft.com/office/drawing/2014/main" id="{21BA4776-470C-999F-B9AC-F0FC802D89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98" name="Groep 5797">
                      <a:extLst>
                        <a:ext uri="{FF2B5EF4-FFF2-40B4-BE49-F238E27FC236}">
                          <a16:creationId xmlns:a16="http://schemas.microsoft.com/office/drawing/2014/main" id="{9FF175F2-930E-D613-15CD-CB6E88D15F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99" name="Ovaal 5798">
                        <a:extLst>
                          <a:ext uri="{FF2B5EF4-FFF2-40B4-BE49-F238E27FC236}">
                            <a16:creationId xmlns:a16="http://schemas.microsoft.com/office/drawing/2014/main" id="{BC417C02-CB5A-D418-E936-FFDD9C50D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0" name="Ovaal 5799">
                        <a:extLst>
                          <a:ext uri="{FF2B5EF4-FFF2-40B4-BE49-F238E27FC236}">
                            <a16:creationId xmlns:a16="http://schemas.microsoft.com/office/drawing/2014/main" id="{F040132D-48C3-229A-261B-39B09A2CB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1" name="Ovaal 5800">
                        <a:extLst>
                          <a:ext uri="{FF2B5EF4-FFF2-40B4-BE49-F238E27FC236}">
                            <a16:creationId xmlns:a16="http://schemas.microsoft.com/office/drawing/2014/main" id="{C17F1C77-8C62-76D2-427F-3204892E30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2" name="Ovaal 5801">
                        <a:extLst>
                          <a:ext uri="{FF2B5EF4-FFF2-40B4-BE49-F238E27FC236}">
                            <a16:creationId xmlns:a16="http://schemas.microsoft.com/office/drawing/2014/main" id="{BD75DB58-FFC2-7990-45BF-7C87F1CF4A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803" name="Ovaal 5802">
                        <a:extLst>
                          <a:ext uri="{FF2B5EF4-FFF2-40B4-BE49-F238E27FC236}">
                            <a16:creationId xmlns:a16="http://schemas.microsoft.com/office/drawing/2014/main" id="{F4E745C3-5AF8-1843-B9D5-E262A5F0D9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5" name="Groep 5744">
                    <a:extLst>
                      <a:ext uri="{FF2B5EF4-FFF2-40B4-BE49-F238E27FC236}">
                        <a16:creationId xmlns:a16="http://schemas.microsoft.com/office/drawing/2014/main" id="{EDB48BD9-7390-257F-93C8-D9EEAC991C0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5785" name="Groep 5784">
                      <a:extLst>
                        <a:ext uri="{FF2B5EF4-FFF2-40B4-BE49-F238E27FC236}">
                          <a16:creationId xmlns:a16="http://schemas.microsoft.com/office/drawing/2014/main" id="{346B0311-BE45-57A9-50C5-44BC782135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92" name="Ovaal 5791">
                        <a:extLst>
                          <a:ext uri="{FF2B5EF4-FFF2-40B4-BE49-F238E27FC236}">
                            <a16:creationId xmlns:a16="http://schemas.microsoft.com/office/drawing/2014/main" id="{54A73EDF-2D1C-7833-1BF9-C03D2BAF99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3" name="Ovaal 5792">
                        <a:extLst>
                          <a:ext uri="{FF2B5EF4-FFF2-40B4-BE49-F238E27FC236}">
                            <a16:creationId xmlns:a16="http://schemas.microsoft.com/office/drawing/2014/main" id="{9800E738-86A9-3259-3E52-2A20AF98E0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4" name="Ovaal 5793">
                        <a:extLst>
                          <a:ext uri="{FF2B5EF4-FFF2-40B4-BE49-F238E27FC236}">
                            <a16:creationId xmlns:a16="http://schemas.microsoft.com/office/drawing/2014/main" id="{CC68F29D-51E0-2164-BBE3-107D125E8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5" name="Ovaal 5794">
                        <a:extLst>
                          <a:ext uri="{FF2B5EF4-FFF2-40B4-BE49-F238E27FC236}">
                            <a16:creationId xmlns:a16="http://schemas.microsoft.com/office/drawing/2014/main" id="{3BFC8DD3-A2D1-F7B1-5F80-6A2F2D34A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6" name="Ovaal 5795">
                        <a:extLst>
                          <a:ext uri="{FF2B5EF4-FFF2-40B4-BE49-F238E27FC236}">
                            <a16:creationId xmlns:a16="http://schemas.microsoft.com/office/drawing/2014/main" id="{AB6FE32A-73EE-BF92-5A76-D3942555D4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86" name="Groep 5785">
                      <a:extLst>
                        <a:ext uri="{FF2B5EF4-FFF2-40B4-BE49-F238E27FC236}">
                          <a16:creationId xmlns:a16="http://schemas.microsoft.com/office/drawing/2014/main" id="{9800A5E5-90A7-75C4-7A8C-7AF11415F3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5787" name="Ovaal 5786">
                        <a:extLst>
                          <a:ext uri="{FF2B5EF4-FFF2-40B4-BE49-F238E27FC236}">
                            <a16:creationId xmlns:a16="http://schemas.microsoft.com/office/drawing/2014/main" id="{F555989C-331F-ABBD-CEA6-EF8EE827A4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8" name="Ovaal 5787">
                        <a:extLst>
                          <a:ext uri="{FF2B5EF4-FFF2-40B4-BE49-F238E27FC236}">
                            <a16:creationId xmlns:a16="http://schemas.microsoft.com/office/drawing/2014/main" id="{C826512C-8251-4AAF-9C87-24D302A5AA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9" name="Ovaal 5788">
                        <a:extLst>
                          <a:ext uri="{FF2B5EF4-FFF2-40B4-BE49-F238E27FC236}">
                            <a16:creationId xmlns:a16="http://schemas.microsoft.com/office/drawing/2014/main" id="{CB76E49C-33EF-A2D2-5D9D-F00F3618B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0" name="Ovaal 5789">
                        <a:extLst>
                          <a:ext uri="{FF2B5EF4-FFF2-40B4-BE49-F238E27FC236}">
                            <a16:creationId xmlns:a16="http://schemas.microsoft.com/office/drawing/2014/main" id="{2B75FA1A-A474-E531-E871-AF377981F5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91" name="Ovaal 5790">
                        <a:extLst>
                          <a:ext uri="{FF2B5EF4-FFF2-40B4-BE49-F238E27FC236}">
                            <a16:creationId xmlns:a16="http://schemas.microsoft.com/office/drawing/2014/main" id="{5A3507F1-41CD-2F2E-AC86-C61421FE2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6" name="Groep 5745">
                    <a:extLst>
                      <a:ext uri="{FF2B5EF4-FFF2-40B4-BE49-F238E27FC236}">
                        <a16:creationId xmlns:a16="http://schemas.microsoft.com/office/drawing/2014/main" id="{87D21DA5-D324-278A-E136-2BE07E8F3A8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73" name="Groep 5772">
                      <a:extLst>
                        <a:ext uri="{FF2B5EF4-FFF2-40B4-BE49-F238E27FC236}">
                          <a16:creationId xmlns:a16="http://schemas.microsoft.com/office/drawing/2014/main" id="{56EB2071-3129-7804-8F99-08859A7AE1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80" name="Ovaal 5779">
                        <a:extLst>
                          <a:ext uri="{FF2B5EF4-FFF2-40B4-BE49-F238E27FC236}">
                            <a16:creationId xmlns:a16="http://schemas.microsoft.com/office/drawing/2014/main" id="{AEEEEE20-719C-FE99-865B-11FCB3126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1" name="Ovaal 5780">
                        <a:extLst>
                          <a:ext uri="{FF2B5EF4-FFF2-40B4-BE49-F238E27FC236}">
                            <a16:creationId xmlns:a16="http://schemas.microsoft.com/office/drawing/2014/main" id="{2096DF27-85FC-824F-B6BE-599282CCBC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2" name="Ovaal 5781">
                        <a:extLst>
                          <a:ext uri="{FF2B5EF4-FFF2-40B4-BE49-F238E27FC236}">
                            <a16:creationId xmlns:a16="http://schemas.microsoft.com/office/drawing/2014/main" id="{BE0BF7ED-ED52-70CA-E21A-8351358A27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3" name="Ovaal 5782">
                        <a:extLst>
                          <a:ext uri="{FF2B5EF4-FFF2-40B4-BE49-F238E27FC236}">
                            <a16:creationId xmlns:a16="http://schemas.microsoft.com/office/drawing/2014/main" id="{9FD201E5-B506-E8A1-8315-DDC94DEEC5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84" name="Ovaal 5783">
                        <a:extLst>
                          <a:ext uri="{FF2B5EF4-FFF2-40B4-BE49-F238E27FC236}">
                            <a16:creationId xmlns:a16="http://schemas.microsoft.com/office/drawing/2014/main" id="{AA20A20F-A14A-F64E-5B1E-6A28FF7E3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74" name="Groep 5773">
                      <a:extLst>
                        <a:ext uri="{FF2B5EF4-FFF2-40B4-BE49-F238E27FC236}">
                          <a16:creationId xmlns:a16="http://schemas.microsoft.com/office/drawing/2014/main" id="{2D6C2117-BBF5-4BCC-D36C-FF77DC2714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75" name="Ovaal 5774">
                        <a:extLst>
                          <a:ext uri="{FF2B5EF4-FFF2-40B4-BE49-F238E27FC236}">
                            <a16:creationId xmlns:a16="http://schemas.microsoft.com/office/drawing/2014/main" id="{802E9ADA-E847-A8A3-B28B-16F8AB502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6" name="Ovaal 5775">
                        <a:extLst>
                          <a:ext uri="{FF2B5EF4-FFF2-40B4-BE49-F238E27FC236}">
                            <a16:creationId xmlns:a16="http://schemas.microsoft.com/office/drawing/2014/main" id="{208E3E97-3DF3-CA2C-7127-3686A024D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7" name="Ovaal 5776">
                        <a:extLst>
                          <a:ext uri="{FF2B5EF4-FFF2-40B4-BE49-F238E27FC236}">
                            <a16:creationId xmlns:a16="http://schemas.microsoft.com/office/drawing/2014/main" id="{644AC51E-A9D4-0B43-4B8B-01E786CA3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8" name="Ovaal 5777">
                        <a:extLst>
                          <a:ext uri="{FF2B5EF4-FFF2-40B4-BE49-F238E27FC236}">
                            <a16:creationId xmlns:a16="http://schemas.microsoft.com/office/drawing/2014/main" id="{278AD5D4-D1AA-0DD4-436A-6BF8E265B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9" name="Ovaal 5778">
                        <a:extLst>
                          <a:ext uri="{FF2B5EF4-FFF2-40B4-BE49-F238E27FC236}">
                            <a16:creationId xmlns:a16="http://schemas.microsoft.com/office/drawing/2014/main" id="{D93961FA-C91F-CEC6-0182-43A4844E00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7" name="Groep 5746">
                    <a:extLst>
                      <a:ext uri="{FF2B5EF4-FFF2-40B4-BE49-F238E27FC236}">
                        <a16:creationId xmlns:a16="http://schemas.microsoft.com/office/drawing/2014/main" id="{67C10E28-E7CD-B8E7-A681-451A3C4461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61" name="Groep 5760">
                      <a:extLst>
                        <a:ext uri="{FF2B5EF4-FFF2-40B4-BE49-F238E27FC236}">
                          <a16:creationId xmlns:a16="http://schemas.microsoft.com/office/drawing/2014/main" id="{C6BE6B84-0C8A-F17F-FE00-05C93C3064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68" name="Ovaal 5767">
                        <a:extLst>
                          <a:ext uri="{FF2B5EF4-FFF2-40B4-BE49-F238E27FC236}">
                            <a16:creationId xmlns:a16="http://schemas.microsoft.com/office/drawing/2014/main" id="{CC493210-6EDC-CB58-421D-DB4C4FF00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9" name="Ovaal 5768">
                        <a:extLst>
                          <a:ext uri="{FF2B5EF4-FFF2-40B4-BE49-F238E27FC236}">
                            <a16:creationId xmlns:a16="http://schemas.microsoft.com/office/drawing/2014/main" id="{D8E853A4-E4B9-4967-3052-03DFE3303E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0" name="Ovaal 5769">
                        <a:extLst>
                          <a:ext uri="{FF2B5EF4-FFF2-40B4-BE49-F238E27FC236}">
                            <a16:creationId xmlns:a16="http://schemas.microsoft.com/office/drawing/2014/main" id="{6216BE3A-BFB1-4C2B-B54D-A44FB83E15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1" name="Ovaal 5770">
                        <a:extLst>
                          <a:ext uri="{FF2B5EF4-FFF2-40B4-BE49-F238E27FC236}">
                            <a16:creationId xmlns:a16="http://schemas.microsoft.com/office/drawing/2014/main" id="{2A77E031-B8FF-C701-F1E9-821D4C7E0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72" name="Ovaal 5771">
                        <a:extLst>
                          <a:ext uri="{FF2B5EF4-FFF2-40B4-BE49-F238E27FC236}">
                            <a16:creationId xmlns:a16="http://schemas.microsoft.com/office/drawing/2014/main" id="{CF041609-3077-A914-D922-6DC163D467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62" name="Groep 5761">
                      <a:extLst>
                        <a:ext uri="{FF2B5EF4-FFF2-40B4-BE49-F238E27FC236}">
                          <a16:creationId xmlns:a16="http://schemas.microsoft.com/office/drawing/2014/main" id="{880F0C0A-A6A3-A148-0DFF-5C53DC5A7C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63" name="Ovaal 5762">
                        <a:extLst>
                          <a:ext uri="{FF2B5EF4-FFF2-40B4-BE49-F238E27FC236}">
                            <a16:creationId xmlns:a16="http://schemas.microsoft.com/office/drawing/2014/main" id="{C659B45D-C2CD-7736-B95F-EA894A65B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4" name="Ovaal 5763">
                        <a:extLst>
                          <a:ext uri="{FF2B5EF4-FFF2-40B4-BE49-F238E27FC236}">
                            <a16:creationId xmlns:a16="http://schemas.microsoft.com/office/drawing/2014/main" id="{E97BD438-4AC5-1398-932C-32E30609F6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5" name="Ovaal 5764">
                        <a:extLst>
                          <a:ext uri="{FF2B5EF4-FFF2-40B4-BE49-F238E27FC236}">
                            <a16:creationId xmlns:a16="http://schemas.microsoft.com/office/drawing/2014/main" id="{05380834-DF95-1F77-05E9-52C269667A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6" name="Ovaal 5765">
                        <a:extLst>
                          <a:ext uri="{FF2B5EF4-FFF2-40B4-BE49-F238E27FC236}">
                            <a16:creationId xmlns:a16="http://schemas.microsoft.com/office/drawing/2014/main" id="{BF76CC03-FA89-C3B9-0080-BF47B4C61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7" name="Ovaal 5766">
                        <a:extLst>
                          <a:ext uri="{FF2B5EF4-FFF2-40B4-BE49-F238E27FC236}">
                            <a16:creationId xmlns:a16="http://schemas.microsoft.com/office/drawing/2014/main" id="{B9EAB3A7-853B-16D2-5C98-3EBCC8945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748" name="Groep 5747">
                    <a:extLst>
                      <a:ext uri="{FF2B5EF4-FFF2-40B4-BE49-F238E27FC236}">
                        <a16:creationId xmlns:a16="http://schemas.microsoft.com/office/drawing/2014/main" id="{8973D276-F4C4-318C-EE41-CD51122BE82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49" name="Groep 5748">
                      <a:extLst>
                        <a:ext uri="{FF2B5EF4-FFF2-40B4-BE49-F238E27FC236}">
                          <a16:creationId xmlns:a16="http://schemas.microsoft.com/office/drawing/2014/main" id="{0C947E9F-061F-1117-4A08-F0735E8840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6" name="Ovaal 5755">
                        <a:extLst>
                          <a:ext uri="{FF2B5EF4-FFF2-40B4-BE49-F238E27FC236}">
                            <a16:creationId xmlns:a16="http://schemas.microsoft.com/office/drawing/2014/main" id="{9472ACF9-357B-8D6A-E4EF-739F770B92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7" name="Ovaal 5756">
                        <a:extLst>
                          <a:ext uri="{FF2B5EF4-FFF2-40B4-BE49-F238E27FC236}">
                            <a16:creationId xmlns:a16="http://schemas.microsoft.com/office/drawing/2014/main" id="{8B41E964-DB52-A08F-0ED0-BA9C64B7A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8" name="Ovaal 5757">
                        <a:extLst>
                          <a:ext uri="{FF2B5EF4-FFF2-40B4-BE49-F238E27FC236}">
                            <a16:creationId xmlns:a16="http://schemas.microsoft.com/office/drawing/2014/main" id="{233F64B2-29DC-7A8D-1705-81D0B45F8E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9" name="Ovaal 5758">
                        <a:extLst>
                          <a:ext uri="{FF2B5EF4-FFF2-40B4-BE49-F238E27FC236}">
                            <a16:creationId xmlns:a16="http://schemas.microsoft.com/office/drawing/2014/main" id="{815D51F5-8EA8-926E-F5F1-A6F27F1C6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60" name="Ovaal 5759">
                        <a:extLst>
                          <a:ext uri="{FF2B5EF4-FFF2-40B4-BE49-F238E27FC236}">
                            <a16:creationId xmlns:a16="http://schemas.microsoft.com/office/drawing/2014/main" id="{BFFA7EA9-A823-BC0B-0F77-3F5444DC9B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50" name="Groep 5749">
                      <a:extLst>
                        <a:ext uri="{FF2B5EF4-FFF2-40B4-BE49-F238E27FC236}">
                          <a16:creationId xmlns:a16="http://schemas.microsoft.com/office/drawing/2014/main" id="{55048996-420E-97D8-14B2-8FF2669C0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51" name="Ovaal 5750">
                        <a:extLst>
                          <a:ext uri="{FF2B5EF4-FFF2-40B4-BE49-F238E27FC236}">
                            <a16:creationId xmlns:a16="http://schemas.microsoft.com/office/drawing/2014/main" id="{D4A9BB4A-64B0-18DA-E019-CC43CE881C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2" name="Ovaal 5751">
                        <a:extLst>
                          <a:ext uri="{FF2B5EF4-FFF2-40B4-BE49-F238E27FC236}">
                            <a16:creationId xmlns:a16="http://schemas.microsoft.com/office/drawing/2014/main" id="{34EDFD01-2CAB-E19E-5EB9-41B44A11DE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3" name="Ovaal 5752">
                        <a:extLst>
                          <a:ext uri="{FF2B5EF4-FFF2-40B4-BE49-F238E27FC236}">
                            <a16:creationId xmlns:a16="http://schemas.microsoft.com/office/drawing/2014/main" id="{A4E945BE-18C9-6827-7149-927AC21977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4" name="Ovaal 5753">
                        <a:extLst>
                          <a:ext uri="{FF2B5EF4-FFF2-40B4-BE49-F238E27FC236}">
                            <a16:creationId xmlns:a16="http://schemas.microsoft.com/office/drawing/2014/main" id="{871921B2-D597-4236-0FDB-E3D3924CB8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55" name="Ovaal 5754">
                        <a:extLst>
                          <a:ext uri="{FF2B5EF4-FFF2-40B4-BE49-F238E27FC236}">
                            <a16:creationId xmlns:a16="http://schemas.microsoft.com/office/drawing/2014/main" id="{2830D3CA-D124-5D38-018B-05EFBCEC3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1" name="Groep 5530">
                  <a:extLst>
                    <a:ext uri="{FF2B5EF4-FFF2-40B4-BE49-F238E27FC236}">
                      <a16:creationId xmlns:a16="http://schemas.microsoft.com/office/drawing/2014/main" id="{624F299A-A47C-6CF4-F557-7CA9575D86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637" name="Groep 5636">
                    <a:extLst>
                      <a:ext uri="{FF2B5EF4-FFF2-40B4-BE49-F238E27FC236}">
                        <a16:creationId xmlns:a16="http://schemas.microsoft.com/office/drawing/2014/main" id="{08A48528-7EB5-7A0F-0088-D3AA9C1F6FF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29" name="Groep 5728">
                      <a:extLst>
                        <a:ext uri="{FF2B5EF4-FFF2-40B4-BE49-F238E27FC236}">
                          <a16:creationId xmlns:a16="http://schemas.microsoft.com/office/drawing/2014/main" id="{64989627-F321-77A8-C17A-52428EA969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36" name="Ovaal 5735">
                        <a:extLst>
                          <a:ext uri="{FF2B5EF4-FFF2-40B4-BE49-F238E27FC236}">
                            <a16:creationId xmlns:a16="http://schemas.microsoft.com/office/drawing/2014/main" id="{4140DEF2-1960-184F-D8A9-249737A69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7" name="Ovaal 5736">
                        <a:extLst>
                          <a:ext uri="{FF2B5EF4-FFF2-40B4-BE49-F238E27FC236}">
                            <a16:creationId xmlns:a16="http://schemas.microsoft.com/office/drawing/2014/main" id="{CB53D202-00C2-39C9-227E-1D76BFE4FB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8" name="Ovaal 5737">
                        <a:extLst>
                          <a:ext uri="{FF2B5EF4-FFF2-40B4-BE49-F238E27FC236}">
                            <a16:creationId xmlns:a16="http://schemas.microsoft.com/office/drawing/2014/main" id="{9E089554-DF31-4C36-C2B5-03ADF5176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9" name="Ovaal 5738">
                        <a:extLst>
                          <a:ext uri="{FF2B5EF4-FFF2-40B4-BE49-F238E27FC236}">
                            <a16:creationId xmlns:a16="http://schemas.microsoft.com/office/drawing/2014/main" id="{4869F78C-3726-1C3D-499D-3BAC20BA5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40" name="Ovaal 5739">
                        <a:extLst>
                          <a:ext uri="{FF2B5EF4-FFF2-40B4-BE49-F238E27FC236}">
                            <a16:creationId xmlns:a16="http://schemas.microsoft.com/office/drawing/2014/main" id="{9B3C5DEC-BE17-363D-330B-B8B3690DF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30" name="Groep 5729">
                      <a:extLst>
                        <a:ext uri="{FF2B5EF4-FFF2-40B4-BE49-F238E27FC236}">
                          <a16:creationId xmlns:a16="http://schemas.microsoft.com/office/drawing/2014/main" id="{A0E27DFD-A7B7-6383-8AEB-B49718A67A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31" name="Ovaal 5730">
                        <a:extLst>
                          <a:ext uri="{FF2B5EF4-FFF2-40B4-BE49-F238E27FC236}">
                            <a16:creationId xmlns:a16="http://schemas.microsoft.com/office/drawing/2014/main" id="{1276B73C-013F-1885-8209-064235EAF4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2" name="Ovaal 5731">
                        <a:extLst>
                          <a:ext uri="{FF2B5EF4-FFF2-40B4-BE49-F238E27FC236}">
                            <a16:creationId xmlns:a16="http://schemas.microsoft.com/office/drawing/2014/main" id="{80B2C58E-2765-BBEB-B942-8363927238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3" name="Ovaal 5732">
                        <a:extLst>
                          <a:ext uri="{FF2B5EF4-FFF2-40B4-BE49-F238E27FC236}">
                            <a16:creationId xmlns:a16="http://schemas.microsoft.com/office/drawing/2014/main" id="{6049E40C-AE06-4AA0-B09E-082D499B39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4" name="Ovaal 5733">
                        <a:extLst>
                          <a:ext uri="{FF2B5EF4-FFF2-40B4-BE49-F238E27FC236}">
                            <a16:creationId xmlns:a16="http://schemas.microsoft.com/office/drawing/2014/main" id="{BE309CCB-2043-D839-16DD-013DEB340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35" name="Ovaal 5734">
                        <a:extLst>
                          <a:ext uri="{FF2B5EF4-FFF2-40B4-BE49-F238E27FC236}">
                            <a16:creationId xmlns:a16="http://schemas.microsoft.com/office/drawing/2014/main" id="{63F056A5-EFB0-CB1D-03A9-9D632D166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38" name="Groep 5637">
                    <a:extLst>
                      <a:ext uri="{FF2B5EF4-FFF2-40B4-BE49-F238E27FC236}">
                        <a16:creationId xmlns:a16="http://schemas.microsoft.com/office/drawing/2014/main" id="{6E58A3DE-3975-1104-A2C9-D20FF7BBFFE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17" name="Groep 5716">
                      <a:extLst>
                        <a:ext uri="{FF2B5EF4-FFF2-40B4-BE49-F238E27FC236}">
                          <a16:creationId xmlns:a16="http://schemas.microsoft.com/office/drawing/2014/main" id="{5AADA31A-CCA8-2171-49CF-98C6B994FA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24" name="Ovaal 5723">
                        <a:extLst>
                          <a:ext uri="{FF2B5EF4-FFF2-40B4-BE49-F238E27FC236}">
                            <a16:creationId xmlns:a16="http://schemas.microsoft.com/office/drawing/2014/main" id="{F8B91A5D-57AB-6A87-866A-2AD5509544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5" name="Ovaal 5724">
                        <a:extLst>
                          <a:ext uri="{FF2B5EF4-FFF2-40B4-BE49-F238E27FC236}">
                            <a16:creationId xmlns:a16="http://schemas.microsoft.com/office/drawing/2014/main" id="{55B55493-98AF-E0FB-14D9-701DBA78D8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6" name="Ovaal 5725">
                        <a:extLst>
                          <a:ext uri="{FF2B5EF4-FFF2-40B4-BE49-F238E27FC236}">
                            <a16:creationId xmlns:a16="http://schemas.microsoft.com/office/drawing/2014/main" id="{1380E9C0-F853-916E-8B4D-EFCC6C0BD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7" name="Ovaal 5726">
                        <a:extLst>
                          <a:ext uri="{FF2B5EF4-FFF2-40B4-BE49-F238E27FC236}">
                            <a16:creationId xmlns:a16="http://schemas.microsoft.com/office/drawing/2014/main" id="{F9454250-0974-0893-4172-3F8CEBD348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8" name="Ovaal 5727">
                        <a:extLst>
                          <a:ext uri="{FF2B5EF4-FFF2-40B4-BE49-F238E27FC236}">
                            <a16:creationId xmlns:a16="http://schemas.microsoft.com/office/drawing/2014/main" id="{47C33F06-6E3F-A087-A68B-BF63FDB87C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18" name="Groep 5717">
                      <a:extLst>
                        <a:ext uri="{FF2B5EF4-FFF2-40B4-BE49-F238E27FC236}">
                          <a16:creationId xmlns:a16="http://schemas.microsoft.com/office/drawing/2014/main" id="{30A7605B-3BB1-49B9-2736-E0804F09C6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19" name="Ovaal 5718">
                        <a:extLst>
                          <a:ext uri="{FF2B5EF4-FFF2-40B4-BE49-F238E27FC236}">
                            <a16:creationId xmlns:a16="http://schemas.microsoft.com/office/drawing/2014/main" id="{C978BF91-35FF-1EFB-254B-3E03F8CD38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0" name="Ovaal 5719">
                        <a:extLst>
                          <a:ext uri="{FF2B5EF4-FFF2-40B4-BE49-F238E27FC236}">
                            <a16:creationId xmlns:a16="http://schemas.microsoft.com/office/drawing/2014/main" id="{30490593-15D9-A4CA-772C-50F1CB7E7B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1" name="Ovaal 5720">
                        <a:extLst>
                          <a:ext uri="{FF2B5EF4-FFF2-40B4-BE49-F238E27FC236}">
                            <a16:creationId xmlns:a16="http://schemas.microsoft.com/office/drawing/2014/main" id="{C5949EAC-5B5F-1E55-C7C4-AC7528FF92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2" name="Ovaal 5721">
                        <a:extLst>
                          <a:ext uri="{FF2B5EF4-FFF2-40B4-BE49-F238E27FC236}">
                            <a16:creationId xmlns:a16="http://schemas.microsoft.com/office/drawing/2014/main" id="{9F4D613B-FA40-0650-5B63-5975B7086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23" name="Ovaal 5722">
                        <a:extLst>
                          <a:ext uri="{FF2B5EF4-FFF2-40B4-BE49-F238E27FC236}">
                            <a16:creationId xmlns:a16="http://schemas.microsoft.com/office/drawing/2014/main" id="{8198A967-E542-3F4B-7BFB-02BB4BA7D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39" name="Groep 5638">
                    <a:extLst>
                      <a:ext uri="{FF2B5EF4-FFF2-40B4-BE49-F238E27FC236}">
                        <a16:creationId xmlns:a16="http://schemas.microsoft.com/office/drawing/2014/main" id="{5B18F4F5-C45E-0206-94D2-58C4BD51476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705" name="Groep 5704">
                      <a:extLst>
                        <a:ext uri="{FF2B5EF4-FFF2-40B4-BE49-F238E27FC236}">
                          <a16:creationId xmlns:a16="http://schemas.microsoft.com/office/drawing/2014/main" id="{800DDAEC-B395-F06D-6207-F5CEEA162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12" name="Ovaal 5711">
                        <a:extLst>
                          <a:ext uri="{FF2B5EF4-FFF2-40B4-BE49-F238E27FC236}">
                            <a16:creationId xmlns:a16="http://schemas.microsoft.com/office/drawing/2014/main" id="{2F8BE9B6-3EB1-8A80-DBB9-D9A373B67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3" name="Ovaal 5712">
                        <a:extLst>
                          <a:ext uri="{FF2B5EF4-FFF2-40B4-BE49-F238E27FC236}">
                            <a16:creationId xmlns:a16="http://schemas.microsoft.com/office/drawing/2014/main" id="{55304029-9139-A030-B59C-07385F092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4" name="Ovaal 5713">
                        <a:extLst>
                          <a:ext uri="{FF2B5EF4-FFF2-40B4-BE49-F238E27FC236}">
                            <a16:creationId xmlns:a16="http://schemas.microsoft.com/office/drawing/2014/main" id="{3677506E-5DD5-0F6D-A084-A1321AE3F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5" name="Ovaal 5714">
                        <a:extLst>
                          <a:ext uri="{FF2B5EF4-FFF2-40B4-BE49-F238E27FC236}">
                            <a16:creationId xmlns:a16="http://schemas.microsoft.com/office/drawing/2014/main" id="{3865B863-2FF9-1F2A-914C-4C51B55E0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6" name="Ovaal 5715">
                        <a:extLst>
                          <a:ext uri="{FF2B5EF4-FFF2-40B4-BE49-F238E27FC236}">
                            <a16:creationId xmlns:a16="http://schemas.microsoft.com/office/drawing/2014/main" id="{FB5EE244-23DF-43AD-6D21-8BAE6D517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706" name="Groep 5705">
                      <a:extLst>
                        <a:ext uri="{FF2B5EF4-FFF2-40B4-BE49-F238E27FC236}">
                          <a16:creationId xmlns:a16="http://schemas.microsoft.com/office/drawing/2014/main" id="{B27A3120-6EC0-78C4-9B9C-9AE42C867A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7" name="Ovaal 5706">
                        <a:extLst>
                          <a:ext uri="{FF2B5EF4-FFF2-40B4-BE49-F238E27FC236}">
                            <a16:creationId xmlns:a16="http://schemas.microsoft.com/office/drawing/2014/main" id="{DF7B9C19-7508-E599-B9D8-67218629D1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8" name="Ovaal 5707">
                        <a:extLst>
                          <a:ext uri="{FF2B5EF4-FFF2-40B4-BE49-F238E27FC236}">
                            <a16:creationId xmlns:a16="http://schemas.microsoft.com/office/drawing/2014/main" id="{03ED7119-3128-8DFF-5028-D2E0A3948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9" name="Ovaal 5708">
                        <a:extLst>
                          <a:ext uri="{FF2B5EF4-FFF2-40B4-BE49-F238E27FC236}">
                            <a16:creationId xmlns:a16="http://schemas.microsoft.com/office/drawing/2014/main" id="{733B6579-8685-4AF0-9F45-8C6ADB3F8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0" name="Ovaal 5709">
                        <a:extLst>
                          <a:ext uri="{FF2B5EF4-FFF2-40B4-BE49-F238E27FC236}">
                            <a16:creationId xmlns:a16="http://schemas.microsoft.com/office/drawing/2014/main" id="{BA3D8497-4460-8700-64AA-9A0E7CE21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11" name="Ovaal 5710">
                        <a:extLst>
                          <a:ext uri="{FF2B5EF4-FFF2-40B4-BE49-F238E27FC236}">
                            <a16:creationId xmlns:a16="http://schemas.microsoft.com/office/drawing/2014/main" id="{597744CC-210A-CBB5-D0E6-6BC53EDD5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0" name="Groep 5639">
                    <a:extLst>
                      <a:ext uri="{FF2B5EF4-FFF2-40B4-BE49-F238E27FC236}">
                        <a16:creationId xmlns:a16="http://schemas.microsoft.com/office/drawing/2014/main" id="{85C93320-465A-D704-3844-2765EEDFCF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93" name="Groep 5692">
                      <a:extLst>
                        <a:ext uri="{FF2B5EF4-FFF2-40B4-BE49-F238E27FC236}">
                          <a16:creationId xmlns:a16="http://schemas.microsoft.com/office/drawing/2014/main" id="{5F27BA77-8417-7DFA-0B16-869D4F6BC0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700" name="Ovaal 5699">
                        <a:extLst>
                          <a:ext uri="{FF2B5EF4-FFF2-40B4-BE49-F238E27FC236}">
                            <a16:creationId xmlns:a16="http://schemas.microsoft.com/office/drawing/2014/main" id="{9310FE89-3FB3-96CC-6499-443D87A32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1" name="Ovaal 5700">
                        <a:extLst>
                          <a:ext uri="{FF2B5EF4-FFF2-40B4-BE49-F238E27FC236}">
                            <a16:creationId xmlns:a16="http://schemas.microsoft.com/office/drawing/2014/main" id="{F5FBEC4C-C959-3F3D-011D-46C4970943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2" name="Ovaal 5701">
                        <a:extLst>
                          <a:ext uri="{FF2B5EF4-FFF2-40B4-BE49-F238E27FC236}">
                            <a16:creationId xmlns:a16="http://schemas.microsoft.com/office/drawing/2014/main" id="{CF5417E9-3097-B923-280E-3363AF545F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3" name="Ovaal 5702">
                        <a:extLst>
                          <a:ext uri="{FF2B5EF4-FFF2-40B4-BE49-F238E27FC236}">
                            <a16:creationId xmlns:a16="http://schemas.microsoft.com/office/drawing/2014/main" id="{0EDFE773-8991-E30A-4BA5-27A7DCFE6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704" name="Ovaal 5703">
                        <a:extLst>
                          <a:ext uri="{FF2B5EF4-FFF2-40B4-BE49-F238E27FC236}">
                            <a16:creationId xmlns:a16="http://schemas.microsoft.com/office/drawing/2014/main" id="{A5C2B07E-3A7B-9D04-B3E5-1B82FCDC86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94" name="Groep 5693">
                      <a:extLst>
                        <a:ext uri="{FF2B5EF4-FFF2-40B4-BE49-F238E27FC236}">
                          <a16:creationId xmlns:a16="http://schemas.microsoft.com/office/drawing/2014/main" id="{38B0C8A4-805D-3431-9575-9F98585AD3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95" name="Ovaal 5694">
                        <a:extLst>
                          <a:ext uri="{FF2B5EF4-FFF2-40B4-BE49-F238E27FC236}">
                            <a16:creationId xmlns:a16="http://schemas.microsoft.com/office/drawing/2014/main" id="{E6BF7E7F-A0A5-2ABE-58FC-E490CB19B3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6" name="Ovaal 5695">
                        <a:extLst>
                          <a:ext uri="{FF2B5EF4-FFF2-40B4-BE49-F238E27FC236}">
                            <a16:creationId xmlns:a16="http://schemas.microsoft.com/office/drawing/2014/main" id="{5BE81B9E-CDDC-485D-FEA2-211463F47D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7" name="Ovaal 5696">
                        <a:extLst>
                          <a:ext uri="{FF2B5EF4-FFF2-40B4-BE49-F238E27FC236}">
                            <a16:creationId xmlns:a16="http://schemas.microsoft.com/office/drawing/2014/main" id="{057B28F4-54E2-53EA-D4B1-5398F58210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8" name="Ovaal 5697">
                        <a:extLst>
                          <a:ext uri="{FF2B5EF4-FFF2-40B4-BE49-F238E27FC236}">
                            <a16:creationId xmlns:a16="http://schemas.microsoft.com/office/drawing/2014/main" id="{CF29B49D-F35B-CC4A-84FE-AE5A3D0F7F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9" name="Ovaal 5698">
                        <a:extLst>
                          <a:ext uri="{FF2B5EF4-FFF2-40B4-BE49-F238E27FC236}">
                            <a16:creationId xmlns:a16="http://schemas.microsoft.com/office/drawing/2014/main" id="{47850118-2BC6-C7E9-2C72-C2870D422F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1" name="Groep 5640">
                    <a:extLst>
                      <a:ext uri="{FF2B5EF4-FFF2-40B4-BE49-F238E27FC236}">
                        <a16:creationId xmlns:a16="http://schemas.microsoft.com/office/drawing/2014/main" id="{AE8CAF8C-CC37-E2A0-FDE5-4B0B417EBB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81" name="Groep 5680">
                      <a:extLst>
                        <a:ext uri="{FF2B5EF4-FFF2-40B4-BE49-F238E27FC236}">
                          <a16:creationId xmlns:a16="http://schemas.microsoft.com/office/drawing/2014/main" id="{2C7BF4D9-50FC-0A0D-BE9B-356B77E2BF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88" name="Ovaal 5687">
                        <a:extLst>
                          <a:ext uri="{FF2B5EF4-FFF2-40B4-BE49-F238E27FC236}">
                            <a16:creationId xmlns:a16="http://schemas.microsoft.com/office/drawing/2014/main" id="{663134F7-A23A-234E-8511-B3B390D491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9" name="Ovaal 5688">
                        <a:extLst>
                          <a:ext uri="{FF2B5EF4-FFF2-40B4-BE49-F238E27FC236}">
                            <a16:creationId xmlns:a16="http://schemas.microsoft.com/office/drawing/2014/main" id="{A1296CDF-DC76-BCF3-561D-9B8C82CF79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0" name="Ovaal 5689">
                        <a:extLst>
                          <a:ext uri="{FF2B5EF4-FFF2-40B4-BE49-F238E27FC236}">
                            <a16:creationId xmlns:a16="http://schemas.microsoft.com/office/drawing/2014/main" id="{5A4AA66B-F28D-2DE4-2B94-54E680299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1" name="Ovaal 5690">
                        <a:extLst>
                          <a:ext uri="{FF2B5EF4-FFF2-40B4-BE49-F238E27FC236}">
                            <a16:creationId xmlns:a16="http://schemas.microsoft.com/office/drawing/2014/main" id="{D7BCB7AA-CB24-774B-AB0A-A0ACEF76E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92" name="Ovaal 5691">
                        <a:extLst>
                          <a:ext uri="{FF2B5EF4-FFF2-40B4-BE49-F238E27FC236}">
                            <a16:creationId xmlns:a16="http://schemas.microsoft.com/office/drawing/2014/main" id="{DCB878C9-1FD1-7675-0066-D174FCFAE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82" name="Groep 5681">
                      <a:extLst>
                        <a:ext uri="{FF2B5EF4-FFF2-40B4-BE49-F238E27FC236}">
                          <a16:creationId xmlns:a16="http://schemas.microsoft.com/office/drawing/2014/main" id="{73F92DA2-B34E-6E84-1756-61C348097D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83" name="Ovaal 5682">
                        <a:extLst>
                          <a:ext uri="{FF2B5EF4-FFF2-40B4-BE49-F238E27FC236}">
                            <a16:creationId xmlns:a16="http://schemas.microsoft.com/office/drawing/2014/main" id="{8406B4DE-C7ED-B57A-602D-94C950216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4" name="Ovaal 5683">
                        <a:extLst>
                          <a:ext uri="{FF2B5EF4-FFF2-40B4-BE49-F238E27FC236}">
                            <a16:creationId xmlns:a16="http://schemas.microsoft.com/office/drawing/2014/main" id="{CA4C0E3C-B3DB-2398-BA5B-D1D41E9E7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5" name="Ovaal 5684">
                        <a:extLst>
                          <a:ext uri="{FF2B5EF4-FFF2-40B4-BE49-F238E27FC236}">
                            <a16:creationId xmlns:a16="http://schemas.microsoft.com/office/drawing/2014/main" id="{5C368A21-16D9-B67E-187D-8F67F23C9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6" name="Ovaal 5685">
                        <a:extLst>
                          <a:ext uri="{FF2B5EF4-FFF2-40B4-BE49-F238E27FC236}">
                            <a16:creationId xmlns:a16="http://schemas.microsoft.com/office/drawing/2014/main" id="{89B69BC9-1F5F-7217-97FC-E8A6C1DF7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7" name="Ovaal 5686">
                        <a:extLst>
                          <a:ext uri="{FF2B5EF4-FFF2-40B4-BE49-F238E27FC236}">
                            <a16:creationId xmlns:a16="http://schemas.microsoft.com/office/drawing/2014/main" id="{B99F64CE-82A5-E4A8-6ABC-D0282A44C0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2" name="Groep 5641">
                    <a:extLst>
                      <a:ext uri="{FF2B5EF4-FFF2-40B4-BE49-F238E27FC236}">
                        <a16:creationId xmlns:a16="http://schemas.microsoft.com/office/drawing/2014/main" id="{AECD9AE7-7110-4699-4D9F-5B6B61EBE2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69" name="Groep 5668">
                      <a:extLst>
                        <a:ext uri="{FF2B5EF4-FFF2-40B4-BE49-F238E27FC236}">
                          <a16:creationId xmlns:a16="http://schemas.microsoft.com/office/drawing/2014/main" id="{754AF83D-9E9C-3F5F-D4BD-769B7A39E4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76" name="Ovaal 5675">
                        <a:extLst>
                          <a:ext uri="{FF2B5EF4-FFF2-40B4-BE49-F238E27FC236}">
                            <a16:creationId xmlns:a16="http://schemas.microsoft.com/office/drawing/2014/main" id="{570DB6C8-E442-FD94-5EBF-4A300C9B8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7" name="Ovaal 5676">
                        <a:extLst>
                          <a:ext uri="{FF2B5EF4-FFF2-40B4-BE49-F238E27FC236}">
                            <a16:creationId xmlns:a16="http://schemas.microsoft.com/office/drawing/2014/main" id="{C20AA169-6F5D-D046-78BE-49EFACDCBA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8" name="Ovaal 5677">
                        <a:extLst>
                          <a:ext uri="{FF2B5EF4-FFF2-40B4-BE49-F238E27FC236}">
                            <a16:creationId xmlns:a16="http://schemas.microsoft.com/office/drawing/2014/main" id="{FFC81FC2-B06D-4B36-0D9B-E6EC60E3C7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9" name="Ovaal 5678">
                        <a:extLst>
                          <a:ext uri="{FF2B5EF4-FFF2-40B4-BE49-F238E27FC236}">
                            <a16:creationId xmlns:a16="http://schemas.microsoft.com/office/drawing/2014/main" id="{850A17D7-DA1F-FEAF-61C4-3E77982455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80" name="Ovaal 5679">
                        <a:extLst>
                          <a:ext uri="{FF2B5EF4-FFF2-40B4-BE49-F238E27FC236}">
                            <a16:creationId xmlns:a16="http://schemas.microsoft.com/office/drawing/2014/main" id="{FAF67191-0EAA-7F63-00B5-AEBE3EA01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70" name="Groep 5669">
                      <a:extLst>
                        <a:ext uri="{FF2B5EF4-FFF2-40B4-BE49-F238E27FC236}">
                          <a16:creationId xmlns:a16="http://schemas.microsoft.com/office/drawing/2014/main" id="{A60A8410-0070-A34F-F5C6-B544D7BD4A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71" name="Ovaal 5670">
                        <a:extLst>
                          <a:ext uri="{FF2B5EF4-FFF2-40B4-BE49-F238E27FC236}">
                            <a16:creationId xmlns:a16="http://schemas.microsoft.com/office/drawing/2014/main" id="{92476BAF-E76E-73E5-E78B-89FBB13522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2" name="Ovaal 5671">
                        <a:extLst>
                          <a:ext uri="{FF2B5EF4-FFF2-40B4-BE49-F238E27FC236}">
                            <a16:creationId xmlns:a16="http://schemas.microsoft.com/office/drawing/2014/main" id="{BD71E1FF-036B-D6F8-810B-B6FD293577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3" name="Ovaal 5672">
                        <a:extLst>
                          <a:ext uri="{FF2B5EF4-FFF2-40B4-BE49-F238E27FC236}">
                            <a16:creationId xmlns:a16="http://schemas.microsoft.com/office/drawing/2014/main" id="{5D3068F5-F404-C8CF-4A5B-D18CE06E8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4" name="Ovaal 5673">
                        <a:extLst>
                          <a:ext uri="{FF2B5EF4-FFF2-40B4-BE49-F238E27FC236}">
                            <a16:creationId xmlns:a16="http://schemas.microsoft.com/office/drawing/2014/main" id="{8D126725-1D02-5BCA-A9A5-30A8B1637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75" name="Ovaal 5674">
                        <a:extLst>
                          <a:ext uri="{FF2B5EF4-FFF2-40B4-BE49-F238E27FC236}">
                            <a16:creationId xmlns:a16="http://schemas.microsoft.com/office/drawing/2014/main" id="{3B1EC0BC-7BA9-2EB4-C3DA-EC87C8966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3" name="Groep 5642">
                    <a:extLst>
                      <a:ext uri="{FF2B5EF4-FFF2-40B4-BE49-F238E27FC236}">
                        <a16:creationId xmlns:a16="http://schemas.microsoft.com/office/drawing/2014/main" id="{A289FCEC-3B87-856A-1950-C0F887C836D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57" name="Groep 5656">
                      <a:extLst>
                        <a:ext uri="{FF2B5EF4-FFF2-40B4-BE49-F238E27FC236}">
                          <a16:creationId xmlns:a16="http://schemas.microsoft.com/office/drawing/2014/main" id="{18E84E1B-D458-715C-BD94-3B2AA8E47A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64" name="Ovaal 5663">
                        <a:extLst>
                          <a:ext uri="{FF2B5EF4-FFF2-40B4-BE49-F238E27FC236}">
                            <a16:creationId xmlns:a16="http://schemas.microsoft.com/office/drawing/2014/main" id="{23BE6358-F157-8FF8-A60B-7B391713CE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5" name="Ovaal 5664">
                        <a:extLst>
                          <a:ext uri="{FF2B5EF4-FFF2-40B4-BE49-F238E27FC236}">
                            <a16:creationId xmlns:a16="http://schemas.microsoft.com/office/drawing/2014/main" id="{7A9FBA96-A8AF-65E1-12FD-C5BD26A66F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6" name="Ovaal 5665">
                        <a:extLst>
                          <a:ext uri="{FF2B5EF4-FFF2-40B4-BE49-F238E27FC236}">
                            <a16:creationId xmlns:a16="http://schemas.microsoft.com/office/drawing/2014/main" id="{9FBCBE0E-9CA8-6FB1-28E7-0800458A45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7" name="Ovaal 5666">
                        <a:extLst>
                          <a:ext uri="{FF2B5EF4-FFF2-40B4-BE49-F238E27FC236}">
                            <a16:creationId xmlns:a16="http://schemas.microsoft.com/office/drawing/2014/main" id="{11B58D20-FD7C-01D4-52E4-7086B4A29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8" name="Ovaal 5667">
                        <a:extLst>
                          <a:ext uri="{FF2B5EF4-FFF2-40B4-BE49-F238E27FC236}">
                            <a16:creationId xmlns:a16="http://schemas.microsoft.com/office/drawing/2014/main" id="{3E32B0FF-68F3-7C64-9C09-511EF6BE3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58" name="Groep 5657">
                      <a:extLst>
                        <a:ext uri="{FF2B5EF4-FFF2-40B4-BE49-F238E27FC236}">
                          <a16:creationId xmlns:a16="http://schemas.microsoft.com/office/drawing/2014/main" id="{FCE849D5-E844-369E-978C-5A23219E64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59" name="Ovaal 5658">
                        <a:extLst>
                          <a:ext uri="{FF2B5EF4-FFF2-40B4-BE49-F238E27FC236}">
                            <a16:creationId xmlns:a16="http://schemas.microsoft.com/office/drawing/2014/main" id="{412EF6B3-4FCB-D9A4-1EF6-18AD263C58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0" name="Ovaal 5659">
                        <a:extLst>
                          <a:ext uri="{FF2B5EF4-FFF2-40B4-BE49-F238E27FC236}">
                            <a16:creationId xmlns:a16="http://schemas.microsoft.com/office/drawing/2014/main" id="{57C96515-D1D0-8E95-72E9-63F2F81D6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1" name="Ovaal 5660">
                        <a:extLst>
                          <a:ext uri="{FF2B5EF4-FFF2-40B4-BE49-F238E27FC236}">
                            <a16:creationId xmlns:a16="http://schemas.microsoft.com/office/drawing/2014/main" id="{06777642-5222-27C4-141E-0CC156D613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2" name="Ovaal 5661">
                        <a:extLst>
                          <a:ext uri="{FF2B5EF4-FFF2-40B4-BE49-F238E27FC236}">
                            <a16:creationId xmlns:a16="http://schemas.microsoft.com/office/drawing/2014/main" id="{AB4D1F86-F4AB-FB2B-DD73-DF6B90EE81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63" name="Ovaal 5662">
                        <a:extLst>
                          <a:ext uri="{FF2B5EF4-FFF2-40B4-BE49-F238E27FC236}">
                            <a16:creationId xmlns:a16="http://schemas.microsoft.com/office/drawing/2014/main" id="{45EA2E82-FBC6-3A0C-DD21-6D5390223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644" name="Groep 5643">
                    <a:extLst>
                      <a:ext uri="{FF2B5EF4-FFF2-40B4-BE49-F238E27FC236}">
                        <a16:creationId xmlns:a16="http://schemas.microsoft.com/office/drawing/2014/main" id="{43351073-6A5E-1F4F-4CA5-D67ABE90EA2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45" name="Groep 5644">
                      <a:extLst>
                        <a:ext uri="{FF2B5EF4-FFF2-40B4-BE49-F238E27FC236}">
                          <a16:creationId xmlns:a16="http://schemas.microsoft.com/office/drawing/2014/main" id="{8D49A624-1D40-1CEA-8F9A-D2957591D6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52" name="Ovaal 5651">
                        <a:extLst>
                          <a:ext uri="{FF2B5EF4-FFF2-40B4-BE49-F238E27FC236}">
                            <a16:creationId xmlns:a16="http://schemas.microsoft.com/office/drawing/2014/main" id="{EF846EDD-DBF6-0C4F-C9D2-2212238EA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3" name="Ovaal 5652">
                        <a:extLst>
                          <a:ext uri="{FF2B5EF4-FFF2-40B4-BE49-F238E27FC236}">
                            <a16:creationId xmlns:a16="http://schemas.microsoft.com/office/drawing/2014/main" id="{8A0B5E0A-3148-8076-551D-8B973A6CB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4" name="Ovaal 5653">
                        <a:extLst>
                          <a:ext uri="{FF2B5EF4-FFF2-40B4-BE49-F238E27FC236}">
                            <a16:creationId xmlns:a16="http://schemas.microsoft.com/office/drawing/2014/main" id="{CA20B9D8-6521-0BDC-99F0-51AD458EF1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5" name="Ovaal 5654">
                        <a:extLst>
                          <a:ext uri="{FF2B5EF4-FFF2-40B4-BE49-F238E27FC236}">
                            <a16:creationId xmlns:a16="http://schemas.microsoft.com/office/drawing/2014/main" id="{B3753F1B-EEEB-85EE-1615-0B8DDF396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6" name="Ovaal 5655">
                        <a:extLst>
                          <a:ext uri="{FF2B5EF4-FFF2-40B4-BE49-F238E27FC236}">
                            <a16:creationId xmlns:a16="http://schemas.microsoft.com/office/drawing/2014/main" id="{1CC6DF58-6D7D-48B6-19A8-EF2F45E32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46" name="Groep 5645">
                      <a:extLst>
                        <a:ext uri="{FF2B5EF4-FFF2-40B4-BE49-F238E27FC236}">
                          <a16:creationId xmlns:a16="http://schemas.microsoft.com/office/drawing/2014/main" id="{EF38C3E7-DA2C-4F8B-B59F-D32FCFF3B2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47" name="Ovaal 5646">
                        <a:extLst>
                          <a:ext uri="{FF2B5EF4-FFF2-40B4-BE49-F238E27FC236}">
                            <a16:creationId xmlns:a16="http://schemas.microsoft.com/office/drawing/2014/main" id="{DD2F5485-7BA9-23A9-6DED-5785BF916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8" name="Ovaal 5647">
                        <a:extLst>
                          <a:ext uri="{FF2B5EF4-FFF2-40B4-BE49-F238E27FC236}">
                            <a16:creationId xmlns:a16="http://schemas.microsoft.com/office/drawing/2014/main" id="{C2D878A1-C076-A77F-7EF0-E123474A9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49" name="Ovaal 5648">
                        <a:extLst>
                          <a:ext uri="{FF2B5EF4-FFF2-40B4-BE49-F238E27FC236}">
                            <a16:creationId xmlns:a16="http://schemas.microsoft.com/office/drawing/2014/main" id="{3FE23CD7-793D-DCA3-7E72-EE29AE43CC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0" name="Ovaal 5649">
                        <a:extLst>
                          <a:ext uri="{FF2B5EF4-FFF2-40B4-BE49-F238E27FC236}">
                            <a16:creationId xmlns:a16="http://schemas.microsoft.com/office/drawing/2014/main" id="{6F69278E-7996-E4FE-DE4F-B25B9B0C2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51" name="Ovaal 5650">
                        <a:extLst>
                          <a:ext uri="{FF2B5EF4-FFF2-40B4-BE49-F238E27FC236}">
                            <a16:creationId xmlns:a16="http://schemas.microsoft.com/office/drawing/2014/main" id="{C0D8F37D-C74C-16F7-1726-D0DB7DBB69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532" name="Groep 5531">
                  <a:extLst>
                    <a:ext uri="{FF2B5EF4-FFF2-40B4-BE49-F238E27FC236}">
                      <a16:creationId xmlns:a16="http://schemas.microsoft.com/office/drawing/2014/main" id="{B4E77B5F-CE02-B93B-E2E2-4F83A23C3A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533" name="Groep 5532">
                    <a:extLst>
                      <a:ext uri="{FF2B5EF4-FFF2-40B4-BE49-F238E27FC236}">
                        <a16:creationId xmlns:a16="http://schemas.microsoft.com/office/drawing/2014/main" id="{4E5763FE-D928-B407-3C9A-F16E152B004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25" name="Groep 5624">
                      <a:extLst>
                        <a:ext uri="{FF2B5EF4-FFF2-40B4-BE49-F238E27FC236}">
                          <a16:creationId xmlns:a16="http://schemas.microsoft.com/office/drawing/2014/main" id="{DD531C5B-8E54-97DE-BFC2-449ED267A7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32" name="Ovaal 5631">
                        <a:extLst>
                          <a:ext uri="{FF2B5EF4-FFF2-40B4-BE49-F238E27FC236}">
                            <a16:creationId xmlns:a16="http://schemas.microsoft.com/office/drawing/2014/main" id="{00F15DA7-7C73-9F58-1029-A7AB2E5DD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3" name="Ovaal 5632">
                        <a:extLst>
                          <a:ext uri="{FF2B5EF4-FFF2-40B4-BE49-F238E27FC236}">
                            <a16:creationId xmlns:a16="http://schemas.microsoft.com/office/drawing/2014/main" id="{1F9713F8-4627-A2BF-583B-CBB4DFC9F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4" name="Ovaal 5633">
                        <a:extLst>
                          <a:ext uri="{FF2B5EF4-FFF2-40B4-BE49-F238E27FC236}">
                            <a16:creationId xmlns:a16="http://schemas.microsoft.com/office/drawing/2014/main" id="{F0298748-5B9D-82C4-C662-6125FF8053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5" name="Ovaal 5634">
                        <a:extLst>
                          <a:ext uri="{FF2B5EF4-FFF2-40B4-BE49-F238E27FC236}">
                            <a16:creationId xmlns:a16="http://schemas.microsoft.com/office/drawing/2014/main" id="{7C6AF7C6-44E3-D411-3F74-3CD00F01D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6" name="Ovaal 5635">
                        <a:extLst>
                          <a:ext uri="{FF2B5EF4-FFF2-40B4-BE49-F238E27FC236}">
                            <a16:creationId xmlns:a16="http://schemas.microsoft.com/office/drawing/2014/main" id="{9D502E63-AF12-9C9E-80FB-E40A2ABA47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26" name="Groep 5625">
                      <a:extLst>
                        <a:ext uri="{FF2B5EF4-FFF2-40B4-BE49-F238E27FC236}">
                          <a16:creationId xmlns:a16="http://schemas.microsoft.com/office/drawing/2014/main" id="{A4288DD3-8FF8-C353-5E10-918D3D3DE9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27" name="Ovaal 5626">
                        <a:extLst>
                          <a:ext uri="{FF2B5EF4-FFF2-40B4-BE49-F238E27FC236}">
                            <a16:creationId xmlns:a16="http://schemas.microsoft.com/office/drawing/2014/main" id="{4EE96CD6-0A7E-989F-0B39-68FF567FDD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8" name="Ovaal 5627">
                        <a:extLst>
                          <a:ext uri="{FF2B5EF4-FFF2-40B4-BE49-F238E27FC236}">
                            <a16:creationId xmlns:a16="http://schemas.microsoft.com/office/drawing/2014/main" id="{D570C548-D837-4174-9325-9596180C25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9" name="Ovaal 5628">
                        <a:extLst>
                          <a:ext uri="{FF2B5EF4-FFF2-40B4-BE49-F238E27FC236}">
                            <a16:creationId xmlns:a16="http://schemas.microsoft.com/office/drawing/2014/main" id="{AA317367-AC10-7442-285B-01BE8799F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0" name="Ovaal 5629">
                        <a:extLst>
                          <a:ext uri="{FF2B5EF4-FFF2-40B4-BE49-F238E27FC236}">
                            <a16:creationId xmlns:a16="http://schemas.microsoft.com/office/drawing/2014/main" id="{A16C2115-3E1E-DD56-A47F-09E0C84B5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31" name="Ovaal 5630">
                        <a:extLst>
                          <a:ext uri="{FF2B5EF4-FFF2-40B4-BE49-F238E27FC236}">
                            <a16:creationId xmlns:a16="http://schemas.microsoft.com/office/drawing/2014/main" id="{DC2629E0-8CD0-4345-5BD4-801789945F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4" name="Groep 5533">
                    <a:extLst>
                      <a:ext uri="{FF2B5EF4-FFF2-40B4-BE49-F238E27FC236}">
                        <a16:creationId xmlns:a16="http://schemas.microsoft.com/office/drawing/2014/main" id="{79E4A57F-834E-01C9-F5E8-E8EEC63BD45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13" name="Groep 5612">
                      <a:extLst>
                        <a:ext uri="{FF2B5EF4-FFF2-40B4-BE49-F238E27FC236}">
                          <a16:creationId xmlns:a16="http://schemas.microsoft.com/office/drawing/2014/main" id="{54E8A370-AADA-3C7E-C41E-1DC04BBF75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20" name="Ovaal 5619">
                        <a:extLst>
                          <a:ext uri="{FF2B5EF4-FFF2-40B4-BE49-F238E27FC236}">
                            <a16:creationId xmlns:a16="http://schemas.microsoft.com/office/drawing/2014/main" id="{82A8E97B-D34A-03A4-2803-E9B14A462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1" name="Ovaal 5620">
                        <a:extLst>
                          <a:ext uri="{FF2B5EF4-FFF2-40B4-BE49-F238E27FC236}">
                            <a16:creationId xmlns:a16="http://schemas.microsoft.com/office/drawing/2014/main" id="{EC1EA98E-2F66-6FA4-ACE4-779FA0DFF3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2" name="Ovaal 5621">
                        <a:extLst>
                          <a:ext uri="{FF2B5EF4-FFF2-40B4-BE49-F238E27FC236}">
                            <a16:creationId xmlns:a16="http://schemas.microsoft.com/office/drawing/2014/main" id="{0B65DFEA-EE12-B9DF-E098-76A9BB5F3C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3" name="Ovaal 5622">
                        <a:extLst>
                          <a:ext uri="{FF2B5EF4-FFF2-40B4-BE49-F238E27FC236}">
                            <a16:creationId xmlns:a16="http://schemas.microsoft.com/office/drawing/2014/main" id="{DC44C920-75A1-92FB-043B-1D54BAD516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24" name="Ovaal 5623">
                        <a:extLst>
                          <a:ext uri="{FF2B5EF4-FFF2-40B4-BE49-F238E27FC236}">
                            <a16:creationId xmlns:a16="http://schemas.microsoft.com/office/drawing/2014/main" id="{191094E4-3B81-BD3C-F848-BBD302641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14" name="Groep 5613">
                      <a:extLst>
                        <a:ext uri="{FF2B5EF4-FFF2-40B4-BE49-F238E27FC236}">
                          <a16:creationId xmlns:a16="http://schemas.microsoft.com/office/drawing/2014/main" id="{81AAB16D-440F-9ADA-156C-CD9DA5992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15" name="Ovaal 5614">
                        <a:extLst>
                          <a:ext uri="{FF2B5EF4-FFF2-40B4-BE49-F238E27FC236}">
                            <a16:creationId xmlns:a16="http://schemas.microsoft.com/office/drawing/2014/main" id="{16B97C3D-DEA4-4202-3480-8B1EAA1C4F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6" name="Ovaal 5615">
                        <a:extLst>
                          <a:ext uri="{FF2B5EF4-FFF2-40B4-BE49-F238E27FC236}">
                            <a16:creationId xmlns:a16="http://schemas.microsoft.com/office/drawing/2014/main" id="{C09FC042-8CA2-CD93-A115-49B25ED69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7" name="Ovaal 5616">
                        <a:extLst>
                          <a:ext uri="{FF2B5EF4-FFF2-40B4-BE49-F238E27FC236}">
                            <a16:creationId xmlns:a16="http://schemas.microsoft.com/office/drawing/2014/main" id="{F9F35628-43D4-FF6C-9092-6F3296F0B0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8" name="Ovaal 5617">
                        <a:extLst>
                          <a:ext uri="{FF2B5EF4-FFF2-40B4-BE49-F238E27FC236}">
                            <a16:creationId xmlns:a16="http://schemas.microsoft.com/office/drawing/2014/main" id="{25D2B82F-44BC-44B4-2BA9-84D997C09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9" name="Ovaal 5618">
                        <a:extLst>
                          <a:ext uri="{FF2B5EF4-FFF2-40B4-BE49-F238E27FC236}">
                            <a16:creationId xmlns:a16="http://schemas.microsoft.com/office/drawing/2014/main" id="{6AF81B2A-8F7F-CA41-F0BA-F24783515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5" name="Groep 5534">
                    <a:extLst>
                      <a:ext uri="{FF2B5EF4-FFF2-40B4-BE49-F238E27FC236}">
                        <a16:creationId xmlns:a16="http://schemas.microsoft.com/office/drawing/2014/main" id="{39FBEADD-D82A-304C-BBAD-5CF0C3F0A5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601" name="Groep 5600">
                      <a:extLst>
                        <a:ext uri="{FF2B5EF4-FFF2-40B4-BE49-F238E27FC236}">
                          <a16:creationId xmlns:a16="http://schemas.microsoft.com/office/drawing/2014/main" id="{657CFE95-35B1-F2AD-840E-1DA68AC394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08" name="Ovaal 5607">
                        <a:extLst>
                          <a:ext uri="{FF2B5EF4-FFF2-40B4-BE49-F238E27FC236}">
                            <a16:creationId xmlns:a16="http://schemas.microsoft.com/office/drawing/2014/main" id="{7204CA58-5ABC-73FC-79C5-CE2728FF7C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9" name="Ovaal 5608">
                        <a:extLst>
                          <a:ext uri="{FF2B5EF4-FFF2-40B4-BE49-F238E27FC236}">
                            <a16:creationId xmlns:a16="http://schemas.microsoft.com/office/drawing/2014/main" id="{062D0E83-CE3B-5C75-AFFA-4A1B6B76F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0" name="Ovaal 5609">
                        <a:extLst>
                          <a:ext uri="{FF2B5EF4-FFF2-40B4-BE49-F238E27FC236}">
                            <a16:creationId xmlns:a16="http://schemas.microsoft.com/office/drawing/2014/main" id="{ACD5635B-CEE0-4992-5620-1395F6309A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1" name="Ovaal 5610">
                        <a:extLst>
                          <a:ext uri="{FF2B5EF4-FFF2-40B4-BE49-F238E27FC236}">
                            <a16:creationId xmlns:a16="http://schemas.microsoft.com/office/drawing/2014/main" id="{BD1ECEE8-CC38-A106-65E9-ED2657B30C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12" name="Ovaal 5611">
                        <a:extLst>
                          <a:ext uri="{FF2B5EF4-FFF2-40B4-BE49-F238E27FC236}">
                            <a16:creationId xmlns:a16="http://schemas.microsoft.com/office/drawing/2014/main" id="{06238BF2-2707-865A-A0FC-A9A628EDF3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602" name="Groep 5601">
                      <a:extLst>
                        <a:ext uri="{FF2B5EF4-FFF2-40B4-BE49-F238E27FC236}">
                          <a16:creationId xmlns:a16="http://schemas.microsoft.com/office/drawing/2014/main" id="{B836B1E3-82EC-0599-DDC0-5FD9418320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603" name="Ovaal 5602">
                        <a:extLst>
                          <a:ext uri="{FF2B5EF4-FFF2-40B4-BE49-F238E27FC236}">
                            <a16:creationId xmlns:a16="http://schemas.microsoft.com/office/drawing/2014/main" id="{F6AB6D39-C3A2-FA43-731F-577EAA4B3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4" name="Ovaal 5603">
                        <a:extLst>
                          <a:ext uri="{FF2B5EF4-FFF2-40B4-BE49-F238E27FC236}">
                            <a16:creationId xmlns:a16="http://schemas.microsoft.com/office/drawing/2014/main" id="{77370A1E-730C-AAEF-8823-9939C9AE15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5" name="Ovaal 5604">
                        <a:extLst>
                          <a:ext uri="{FF2B5EF4-FFF2-40B4-BE49-F238E27FC236}">
                            <a16:creationId xmlns:a16="http://schemas.microsoft.com/office/drawing/2014/main" id="{BC1D03DB-1505-F759-D7BA-B1B09CDED1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6" name="Ovaal 5605">
                        <a:extLst>
                          <a:ext uri="{FF2B5EF4-FFF2-40B4-BE49-F238E27FC236}">
                            <a16:creationId xmlns:a16="http://schemas.microsoft.com/office/drawing/2014/main" id="{25B6B872-FA53-1F36-674A-D02145CDB6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7" name="Ovaal 5606">
                        <a:extLst>
                          <a:ext uri="{FF2B5EF4-FFF2-40B4-BE49-F238E27FC236}">
                            <a16:creationId xmlns:a16="http://schemas.microsoft.com/office/drawing/2014/main" id="{2E8B1B27-696C-BD3F-3E25-06128F2666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6" name="Groep 5535">
                    <a:extLst>
                      <a:ext uri="{FF2B5EF4-FFF2-40B4-BE49-F238E27FC236}">
                        <a16:creationId xmlns:a16="http://schemas.microsoft.com/office/drawing/2014/main" id="{23220C3E-20A5-8516-888C-EDAA4AD5BF4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89" name="Groep 5588">
                      <a:extLst>
                        <a:ext uri="{FF2B5EF4-FFF2-40B4-BE49-F238E27FC236}">
                          <a16:creationId xmlns:a16="http://schemas.microsoft.com/office/drawing/2014/main" id="{B9E5E1C2-FDA9-CB56-0E4C-477E2F22E1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96" name="Ovaal 5595">
                        <a:extLst>
                          <a:ext uri="{FF2B5EF4-FFF2-40B4-BE49-F238E27FC236}">
                            <a16:creationId xmlns:a16="http://schemas.microsoft.com/office/drawing/2014/main" id="{61237609-127E-BB80-15DB-167FCE9AD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7" name="Ovaal 5596">
                        <a:extLst>
                          <a:ext uri="{FF2B5EF4-FFF2-40B4-BE49-F238E27FC236}">
                            <a16:creationId xmlns:a16="http://schemas.microsoft.com/office/drawing/2014/main" id="{B6BC82C9-09DB-44B4-2A61-CF9D1C0B6A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8" name="Ovaal 5597">
                        <a:extLst>
                          <a:ext uri="{FF2B5EF4-FFF2-40B4-BE49-F238E27FC236}">
                            <a16:creationId xmlns:a16="http://schemas.microsoft.com/office/drawing/2014/main" id="{5A46354D-A5D5-AB46-7BC6-C66925B6E8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9" name="Ovaal 5598">
                        <a:extLst>
                          <a:ext uri="{FF2B5EF4-FFF2-40B4-BE49-F238E27FC236}">
                            <a16:creationId xmlns:a16="http://schemas.microsoft.com/office/drawing/2014/main" id="{583F5B80-F554-F547-FF71-46A1CBF61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600" name="Ovaal 5599">
                        <a:extLst>
                          <a:ext uri="{FF2B5EF4-FFF2-40B4-BE49-F238E27FC236}">
                            <a16:creationId xmlns:a16="http://schemas.microsoft.com/office/drawing/2014/main" id="{8E4B6D56-44C1-09E6-825F-9FABBD8E56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90" name="Groep 5589">
                      <a:extLst>
                        <a:ext uri="{FF2B5EF4-FFF2-40B4-BE49-F238E27FC236}">
                          <a16:creationId xmlns:a16="http://schemas.microsoft.com/office/drawing/2014/main" id="{07729E3B-D888-59AA-028D-E126F1AB4C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91" name="Ovaal 5590">
                        <a:extLst>
                          <a:ext uri="{FF2B5EF4-FFF2-40B4-BE49-F238E27FC236}">
                            <a16:creationId xmlns:a16="http://schemas.microsoft.com/office/drawing/2014/main" id="{D513EC0E-041E-3A47-26EC-1EA588AD05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2" name="Ovaal 5591">
                        <a:extLst>
                          <a:ext uri="{FF2B5EF4-FFF2-40B4-BE49-F238E27FC236}">
                            <a16:creationId xmlns:a16="http://schemas.microsoft.com/office/drawing/2014/main" id="{1DDE528F-1197-E787-7EC8-C6E8E7A35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3" name="Ovaal 5592">
                        <a:extLst>
                          <a:ext uri="{FF2B5EF4-FFF2-40B4-BE49-F238E27FC236}">
                            <a16:creationId xmlns:a16="http://schemas.microsoft.com/office/drawing/2014/main" id="{9CB74433-1A85-F1D7-FC0C-38F14D7A3F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4" name="Ovaal 5593">
                        <a:extLst>
                          <a:ext uri="{FF2B5EF4-FFF2-40B4-BE49-F238E27FC236}">
                            <a16:creationId xmlns:a16="http://schemas.microsoft.com/office/drawing/2014/main" id="{67037812-8AE1-C941-EDE7-435000983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95" name="Ovaal 5594">
                        <a:extLst>
                          <a:ext uri="{FF2B5EF4-FFF2-40B4-BE49-F238E27FC236}">
                            <a16:creationId xmlns:a16="http://schemas.microsoft.com/office/drawing/2014/main" id="{A7E8F4D9-C6D0-A1D0-13F0-D40DBFB73B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7" name="Groep 5536">
                    <a:extLst>
                      <a:ext uri="{FF2B5EF4-FFF2-40B4-BE49-F238E27FC236}">
                        <a16:creationId xmlns:a16="http://schemas.microsoft.com/office/drawing/2014/main" id="{F0AE652B-66EA-6B1B-A45F-A7C1BE323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77" name="Groep 5576">
                      <a:extLst>
                        <a:ext uri="{FF2B5EF4-FFF2-40B4-BE49-F238E27FC236}">
                          <a16:creationId xmlns:a16="http://schemas.microsoft.com/office/drawing/2014/main" id="{9158AA05-9483-3127-36BE-FE129BE88F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84" name="Ovaal 5583">
                        <a:extLst>
                          <a:ext uri="{FF2B5EF4-FFF2-40B4-BE49-F238E27FC236}">
                            <a16:creationId xmlns:a16="http://schemas.microsoft.com/office/drawing/2014/main" id="{14380AB7-F2BD-ED6C-2BE5-6A6FF9733E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5" name="Ovaal 5584">
                        <a:extLst>
                          <a:ext uri="{FF2B5EF4-FFF2-40B4-BE49-F238E27FC236}">
                            <a16:creationId xmlns:a16="http://schemas.microsoft.com/office/drawing/2014/main" id="{D3C6C7B5-B2DC-A080-4E16-FD7DC3C5B9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6" name="Ovaal 5585">
                        <a:extLst>
                          <a:ext uri="{FF2B5EF4-FFF2-40B4-BE49-F238E27FC236}">
                            <a16:creationId xmlns:a16="http://schemas.microsoft.com/office/drawing/2014/main" id="{3F9F8359-0005-55E8-DB0D-2785EDAA5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7" name="Ovaal 5586">
                        <a:extLst>
                          <a:ext uri="{FF2B5EF4-FFF2-40B4-BE49-F238E27FC236}">
                            <a16:creationId xmlns:a16="http://schemas.microsoft.com/office/drawing/2014/main" id="{6D98FA08-F6E4-DA39-A17E-CD02DD77BB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8" name="Ovaal 5587">
                        <a:extLst>
                          <a:ext uri="{FF2B5EF4-FFF2-40B4-BE49-F238E27FC236}">
                            <a16:creationId xmlns:a16="http://schemas.microsoft.com/office/drawing/2014/main" id="{7DE39C9B-93C8-4435-4F68-9A3E5730E8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78" name="Groep 5577">
                      <a:extLst>
                        <a:ext uri="{FF2B5EF4-FFF2-40B4-BE49-F238E27FC236}">
                          <a16:creationId xmlns:a16="http://schemas.microsoft.com/office/drawing/2014/main" id="{F4206DBC-9721-B403-AC88-E9ED3CB51A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79" name="Ovaal 5578">
                        <a:extLst>
                          <a:ext uri="{FF2B5EF4-FFF2-40B4-BE49-F238E27FC236}">
                            <a16:creationId xmlns:a16="http://schemas.microsoft.com/office/drawing/2014/main" id="{EBA07A3F-61EE-7043-AAFA-83D433409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0" name="Ovaal 5579">
                        <a:extLst>
                          <a:ext uri="{FF2B5EF4-FFF2-40B4-BE49-F238E27FC236}">
                            <a16:creationId xmlns:a16="http://schemas.microsoft.com/office/drawing/2014/main" id="{E93EC0EC-66C5-4D8D-D812-7B2545A7DE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1" name="Ovaal 5580">
                        <a:extLst>
                          <a:ext uri="{FF2B5EF4-FFF2-40B4-BE49-F238E27FC236}">
                            <a16:creationId xmlns:a16="http://schemas.microsoft.com/office/drawing/2014/main" id="{C0AF52AD-43B0-7F45-3DE0-C1EAA1C39D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2" name="Ovaal 5581">
                        <a:extLst>
                          <a:ext uri="{FF2B5EF4-FFF2-40B4-BE49-F238E27FC236}">
                            <a16:creationId xmlns:a16="http://schemas.microsoft.com/office/drawing/2014/main" id="{9F84B3FA-F087-C203-1A6C-860FC9CC27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83" name="Ovaal 5582">
                        <a:extLst>
                          <a:ext uri="{FF2B5EF4-FFF2-40B4-BE49-F238E27FC236}">
                            <a16:creationId xmlns:a16="http://schemas.microsoft.com/office/drawing/2014/main" id="{0851004C-2E69-F3D3-F16F-3B8E327243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8" name="Groep 5537">
                    <a:extLst>
                      <a:ext uri="{FF2B5EF4-FFF2-40B4-BE49-F238E27FC236}">
                        <a16:creationId xmlns:a16="http://schemas.microsoft.com/office/drawing/2014/main" id="{A0D93ADB-FE37-391C-29FB-76E8EE0BCB5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65" name="Groep 5564">
                      <a:extLst>
                        <a:ext uri="{FF2B5EF4-FFF2-40B4-BE49-F238E27FC236}">
                          <a16:creationId xmlns:a16="http://schemas.microsoft.com/office/drawing/2014/main" id="{AF2E06BD-B014-7C90-859D-605DFD9280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72" name="Ovaal 5571">
                        <a:extLst>
                          <a:ext uri="{FF2B5EF4-FFF2-40B4-BE49-F238E27FC236}">
                            <a16:creationId xmlns:a16="http://schemas.microsoft.com/office/drawing/2014/main" id="{541EB723-DAA9-30F4-8337-DB63073C3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3" name="Ovaal 5572">
                        <a:extLst>
                          <a:ext uri="{FF2B5EF4-FFF2-40B4-BE49-F238E27FC236}">
                            <a16:creationId xmlns:a16="http://schemas.microsoft.com/office/drawing/2014/main" id="{AB04382F-1638-4749-C285-859244723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4" name="Ovaal 5573">
                        <a:extLst>
                          <a:ext uri="{FF2B5EF4-FFF2-40B4-BE49-F238E27FC236}">
                            <a16:creationId xmlns:a16="http://schemas.microsoft.com/office/drawing/2014/main" id="{CCF593E6-0C90-12CB-E00F-FD0BB79FF6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5" name="Ovaal 5574">
                        <a:extLst>
                          <a:ext uri="{FF2B5EF4-FFF2-40B4-BE49-F238E27FC236}">
                            <a16:creationId xmlns:a16="http://schemas.microsoft.com/office/drawing/2014/main" id="{F26DD7EF-1D51-FA52-43C3-FA33C5ED3C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6" name="Ovaal 5575">
                        <a:extLst>
                          <a:ext uri="{FF2B5EF4-FFF2-40B4-BE49-F238E27FC236}">
                            <a16:creationId xmlns:a16="http://schemas.microsoft.com/office/drawing/2014/main" id="{61207B85-2646-4CEB-EB0E-F41708A691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66" name="Groep 5565">
                      <a:extLst>
                        <a:ext uri="{FF2B5EF4-FFF2-40B4-BE49-F238E27FC236}">
                          <a16:creationId xmlns:a16="http://schemas.microsoft.com/office/drawing/2014/main" id="{65192809-1671-F53B-A5A4-31D258D5D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67" name="Ovaal 5566">
                        <a:extLst>
                          <a:ext uri="{FF2B5EF4-FFF2-40B4-BE49-F238E27FC236}">
                            <a16:creationId xmlns:a16="http://schemas.microsoft.com/office/drawing/2014/main" id="{61060B78-1715-2DB1-AC80-48D838758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8" name="Ovaal 5567">
                        <a:extLst>
                          <a:ext uri="{FF2B5EF4-FFF2-40B4-BE49-F238E27FC236}">
                            <a16:creationId xmlns:a16="http://schemas.microsoft.com/office/drawing/2014/main" id="{213B04C9-F6D4-E85C-9F85-F157DEBA79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9" name="Ovaal 5568">
                        <a:extLst>
                          <a:ext uri="{FF2B5EF4-FFF2-40B4-BE49-F238E27FC236}">
                            <a16:creationId xmlns:a16="http://schemas.microsoft.com/office/drawing/2014/main" id="{A69C1D7D-0392-A65E-A9E9-C0197F3D0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0" name="Ovaal 5569">
                        <a:extLst>
                          <a:ext uri="{FF2B5EF4-FFF2-40B4-BE49-F238E27FC236}">
                            <a16:creationId xmlns:a16="http://schemas.microsoft.com/office/drawing/2014/main" id="{CFA9D084-877C-5260-9AF8-70F00A20E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71" name="Ovaal 5570">
                        <a:extLst>
                          <a:ext uri="{FF2B5EF4-FFF2-40B4-BE49-F238E27FC236}">
                            <a16:creationId xmlns:a16="http://schemas.microsoft.com/office/drawing/2014/main" id="{2BA72032-B403-856B-AD80-62FFD08EB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39" name="Groep 5538">
                    <a:extLst>
                      <a:ext uri="{FF2B5EF4-FFF2-40B4-BE49-F238E27FC236}">
                        <a16:creationId xmlns:a16="http://schemas.microsoft.com/office/drawing/2014/main" id="{2F2A8612-E15F-8725-F2FE-00F9BB68B0B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53" name="Groep 5552">
                      <a:extLst>
                        <a:ext uri="{FF2B5EF4-FFF2-40B4-BE49-F238E27FC236}">
                          <a16:creationId xmlns:a16="http://schemas.microsoft.com/office/drawing/2014/main" id="{C24164FA-1DCB-D79C-22F7-2CBCB37FCD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60" name="Ovaal 5559">
                        <a:extLst>
                          <a:ext uri="{FF2B5EF4-FFF2-40B4-BE49-F238E27FC236}">
                            <a16:creationId xmlns:a16="http://schemas.microsoft.com/office/drawing/2014/main" id="{1040CC57-FBBC-2C50-F562-39DC5CF38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1" name="Ovaal 5560">
                        <a:extLst>
                          <a:ext uri="{FF2B5EF4-FFF2-40B4-BE49-F238E27FC236}">
                            <a16:creationId xmlns:a16="http://schemas.microsoft.com/office/drawing/2014/main" id="{AEBE3658-00EB-1C9E-15BA-9C0B3741D7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2" name="Ovaal 5561">
                        <a:extLst>
                          <a:ext uri="{FF2B5EF4-FFF2-40B4-BE49-F238E27FC236}">
                            <a16:creationId xmlns:a16="http://schemas.microsoft.com/office/drawing/2014/main" id="{A35D596E-F6DE-FA54-A2A5-53DFF06F2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3" name="Ovaal 5562">
                        <a:extLst>
                          <a:ext uri="{FF2B5EF4-FFF2-40B4-BE49-F238E27FC236}">
                            <a16:creationId xmlns:a16="http://schemas.microsoft.com/office/drawing/2014/main" id="{53505796-125E-4298-E665-A68BFDBE4F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64" name="Ovaal 5563">
                        <a:extLst>
                          <a:ext uri="{FF2B5EF4-FFF2-40B4-BE49-F238E27FC236}">
                            <a16:creationId xmlns:a16="http://schemas.microsoft.com/office/drawing/2014/main" id="{26CDE299-B777-902A-26FC-F57B7EC295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54" name="Groep 5553">
                      <a:extLst>
                        <a:ext uri="{FF2B5EF4-FFF2-40B4-BE49-F238E27FC236}">
                          <a16:creationId xmlns:a16="http://schemas.microsoft.com/office/drawing/2014/main" id="{90BCF793-A428-B050-0360-6AD98E3FC1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55" name="Ovaal 5554">
                        <a:extLst>
                          <a:ext uri="{FF2B5EF4-FFF2-40B4-BE49-F238E27FC236}">
                            <a16:creationId xmlns:a16="http://schemas.microsoft.com/office/drawing/2014/main" id="{07B6BDEA-1429-88F6-EC5F-34DC3DC4D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6" name="Ovaal 5555">
                        <a:extLst>
                          <a:ext uri="{FF2B5EF4-FFF2-40B4-BE49-F238E27FC236}">
                            <a16:creationId xmlns:a16="http://schemas.microsoft.com/office/drawing/2014/main" id="{F35DAC3E-0487-8D5A-6A55-6B73404F3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7" name="Ovaal 5556">
                        <a:extLst>
                          <a:ext uri="{FF2B5EF4-FFF2-40B4-BE49-F238E27FC236}">
                            <a16:creationId xmlns:a16="http://schemas.microsoft.com/office/drawing/2014/main" id="{4B8AA22C-0B13-5B27-B10B-0B47B2A17B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8" name="Ovaal 5557">
                        <a:extLst>
                          <a:ext uri="{FF2B5EF4-FFF2-40B4-BE49-F238E27FC236}">
                            <a16:creationId xmlns:a16="http://schemas.microsoft.com/office/drawing/2014/main" id="{35EA3275-ADD1-173D-03EE-38C450C927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9" name="Ovaal 5558">
                        <a:extLst>
                          <a:ext uri="{FF2B5EF4-FFF2-40B4-BE49-F238E27FC236}">
                            <a16:creationId xmlns:a16="http://schemas.microsoft.com/office/drawing/2014/main" id="{AC29AE5E-02C9-CAD2-2591-59CA2588D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540" name="Groep 5539">
                    <a:extLst>
                      <a:ext uri="{FF2B5EF4-FFF2-40B4-BE49-F238E27FC236}">
                        <a16:creationId xmlns:a16="http://schemas.microsoft.com/office/drawing/2014/main" id="{B8287F29-2524-3BE3-F372-97561085F95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41" name="Groep 5540">
                      <a:extLst>
                        <a:ext uri="{FF2B5EF4-FFF2-40B4-BE49-F238E27FC236}">
                          <a16:creationId xmlns:a16="http://schemas.microsoft.com/office/drawing/2014/main" id="{A6D98597-8911-9116-0A80-8DC95CA432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48" name="Ovaal 5547">
                        <a:extLst>
                          <a:ext uri="{FF2B5EF4-FFF2-40B4-BE49-F238E27FC236}">
                            <a16:creationId xmlns:a16="http://schemas.microsoft.com/office/drawing/2014/main" id="{FEC6A9AD-E780-C106-E1D5-0EBDA9BDE5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9" name="Ovaal 5548">
                        <a:extLst>
                          <a:ext uri="{FF2B5EF4-FFF2-40B4-BE49-F238E27FC236}">
                            <a16:creationId xmlns:a16="http://schemas.microsoft.com/office/drawing/2014/main" id="{42E46BC0-23D5-D709-F5FF-18177498E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0" name="Ovaal 5549">
                        <a:extLst>
                          <a:ext uri="{FF2B5EF4-FFF2-40B4-BE49-F238E27FC236}">
                            <a16:creationId xmlns:a16="http://schemas.microsoft.com/office/drawing/2014/main" id="{8580F94A-57C4-F273-4FD6-A5727B9F13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1" name="Ovaal 5550">
                        <a:extLst>
                          <a:ext uri="{FF2B5EF4-FFF2-40B4-BE49-F238E27FC236}">
                            <a16:creationId xmlns:a16="http://schemas.microsoft.com/office/drawing/2014/main" id="{5804A152-D46B-5FCE-29AB-17403D8CF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52" name="Ovaal 5551">
                        <a:extLst>
                          <a:ext uri="{FF2B5EF4-FFF2-40B4-BE49-F238E27FC236}">
                            <a16:creationId xmlns:a16="http://schemas.microsoft.com/office/drawing/2014/main" id="{2FF01EBC-5E40-D383-DCEA-861DBF0670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42" name="Groep 5541">
                      <a:extLst>
                        <a:ext uri="{FF2B5EF4-FFF2-40B4-BE49-F238E27FC236}">
                          <a16:creationId xmlns:a16="http://schemas.microsoft.com/office/drawing/2014/main" id="{441E6CB3-456D-E0E7-DBC7-59D287B18BA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43" name="Ovaal 5542">
                        <a:extLst>
                          <a:ext uri="{FF2B5EF4-FFF2-40B4-BE49-F238E27FC236}">
                            <a16:creationId xmlns:a16="http://schemas.microsoft.com/office/drawing/2014/main" id="{5EE10B78-A0DD-871E-42F9-1362FFDCB6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4" name="Ovaal 5543">
                        <a:extLst>
                          <a:ext uri="{FF2B5EF4-FFF2-40B4-BE49-F238E27FC236}">
                            <a16:creationId xmlns:a16="http://schemas.microsoft.com/office/drawing/2014/main" id="{9508D89B-FEFF-A8AC-9649-07E3EB58D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5" name="Ovaal 5544">
                        <a:extLst>
                          <a:ext uri="{FF2B5EF4-FFF2-40B4-BE49-F238E27FC236}">
                            <a16:creationId xmlns:a16="http://schemas.microsoft.com/office/drawing/2014/main" id="{C2D567F8-2F62-6BA6-C6BA-9CE7D64507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6" name="Ovaal 5545">
                        <a:extLst>
                          <a:ext uri="{FF2B5EF4-FFF2-40B4-BE49-F238E27FC236}">
                            <a16:creationId xmlns:a16="http://schemas.microsoft.com/office/drawing/2014/main" id="{264879CA-1EE0-175E-F94A-E188A7BE1F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47" name="Ovaal 5546">
                        <a:extLst>
                          <a:ext uri="{FF2B5EF4-FFF2-40B4-BE49-F238E27FC236}">
                            <a16:creationId xmlns:a16="http://schemas.microsoft.com/office/drawing/2014/main" id="{F4ED0980-D54B-F242-01FA-02502E6E8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6" name="Groep 4265">
                <a:extLst>
                  <a:ext uri="{FF2B5EF4-FFF2-40B4-BE49-F238E27FC236}">
                    <a16:creationId xmlns:a16="http://schemas.microsoft.com/office/drawing/2014/main" id="{B51219F6-D9B9-133D-3DA1-3AED05ACE27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109" name="Groep 5108">
                  <a:extLst>
                    <a:ext uri="{FF2B5EF4-FFF2-40B4-BE49-F238E27FC236}">
                      <a16:creationId xmlns:a16="http://schemas.microsoft.com/office/drawing/2014/main" id="{044D8C26-302C-A180-494E-209CB5203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425" name="Groep 5424">
                    <a:extLst>
                      <a:ext uri="{FF2B5EF4-FFF2-40B4-BE49-F238E27FC236}">
                        <a16:creationId xmlns:a16="http://schemas.microsoft.com/office/drawing/2014/main" id="{7969E189-F49A-D990-A745-25ED8AB2AD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17" name="Groep 5516">
                      <a:extLst>
                        <a:ext uri="{FF2B5EF4-FFF2-40B4-BE49-F238E27FC236}">
                          <a16:creationId xmlns:a16="http://schemas.microsoft.com/office/drawing/2014/main" id="{C9A75871-892D-81DF-EE36-08D6A4C8C2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24" name="Ovaal 5523">
                        <a:extLst>
                          <a:ext uri="{FF2B5EF4-FFF2-40B4-BE49-F238E27FC236}">
                            <a16:creationId xmlns:a16="http://schemas.microsoft.com/office/drawing/2014/main" id="{9D36CF86-02F5-7A13-E877-0134121A82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5" name="Ovaal 5524">
                        <a:extLst>
                          <a:ext uri="{FF2B5EF4-FFF2-40B4-BE49-F238E27FC236}">
                            <a16:creationId xmlns:a16="http://schemas.microsoft.com/office/drawing/2014/main" id="{0EA18E74-75F7-1C11-84BC-EDD1240ED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6" name="Ovaal 5525">
                        <a:extLst>
                          <a:ext uri="{FF2B5EF4-FFF2-40B4-BE49-F238E27FC236}">
                            <a16:creationId xmlns:a16="http://schemas.microsoft.com/office/drawing/2014/main" id="{3B55A03D-25A0-66AF-C9A8-65D1942FB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7" name="Ovaal 5526">
                        <a:extLst>
                          <a:ext uri="{FF2B5EF4-FFF2-40B4-BE49-F238E27FC236}">
                            <a16:creationId xmlns:a16="http://schemas.microsoft.com/office/drawing/2014/main" id="{8DE3AE35-2421-BE33-D229-B9681F4609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8" name="Ovaal 5527">
                        <a:extLst>
                          <a:ext uri="{FF2B5EF4-FFF2-40B4-BE49-F238E27FC236}">
                            <a16:creationId xmlns:a16="http://schemas.microsoft.com/office/drawing/2014/main" id="{64D54F76-07ED-BCCF-228D-0868B3959C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18" name="Groep 5517">
                      <a:extLst>
                        <a:ext uri="{FF2B5EF4-FFF2-40B4-BE49-F238E27FC236}">
                          <a16:creationId xmlns:a16="http://schemas.microsoft.com/office/drawing/2014/main" id="{955CBB68-A858-822D-27C0-64579D92BE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9" name="Ovaal 5518">
                        <a:extLst>
                          <a:ext uri="{FF2B5EF4-FFF2-40B4-BE49-F238E27FC236}">
                            <a16:creationId xmlns:a16="http://schemas.microsoft.com/office/drawing/2014/main" id="{BE5A25DC-4A0F-FD33-81A7-929494888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0" name="Ovaal 5519">
                        <a:extLst>
                          <a:ext uri="{FF2B5EF4-FFF2-40B4-BE49-F238E27FC236}">
                            <a16:creationId xmlns:a16="http://schemas.microsoft.com/office/drawing/2014/main" id="{91C6F3F0-9019-4106-A92B-4801E7532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1" name="Ovaal 5520">
                        <a:extLst>
                          <a:ext uri="{FF2B5EF4-FFF2-40B4-BE49-F238E27FC236}">
                            <a16:creationId xmlns:a16="http://schemas.microsoft.com/office/drawing/2014/main" id="{51DABBB8-A563-C14F-BA73-FFC77323A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2" name="Ovaal 5521">
                        <a:extLst>
                          <a:ext uri="{FF2B5EF4-FFF2-40B4-BE49-F238E27FC236}">
                            <a16:creationId xmlns:a16="http://schemas.microsoft.com/office/drawing/2014/main" id="{C5127E9A-9B20-FC66-0CA5-689DB25DFD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23" name="Ovaal 5522">
                        <a:extLst>
                          <a:ext uri="{FF2B5EF4-FFF2-40B4-BE49-F238E27FC236}">
                            <a16:creationId xmlns:a16="http://schemas.microsoft.com/office/drawing/2014/main" id="{965010EB-A886-1A8E-DA7E-FFD8A35EAD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6" name="Groep 5425">
                    <a:extLst>
                      <a:ext uri="{FF2B5EF4-FFF2-40B4-BE49-F238E27FC236}">
                        <a16:creationId xmlns:a16="http://schemas.microsoft.com/office/drawing/2014/main" id="{97E5CD41-F841-8DBC-2AAC-8ED38664613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505" name="Groep 5504">
                      <a:extLst>
                        <a:ext uri="{FF2B5EF4-FFF2-40B4-BE49-F238E27FC236}">
                          <a16:creationId xmlns:a16="http://schemas.microsoft.com/office/drawing/2014/main" id="{82B9570F-A235-BA44-5DBD-A654504D59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12" name="Ovaal 5511">
                        <a:extLst>
                          <a:ext uri="{FF2B5EF4-FFF2-40B4-BE49-F238E27FC236}">
                            <a16:creationId xmlns:a16="http://schemas.microsoft.com/office/drawing/2014/main" id="{F4A7FC69-F8C3-110B-3FCC-D05989BAE1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3" name="Ovaal 5512">
                        <a:extLst>
                          <a:ext uri="{FF2B5EF4-FFF2-40B4-BE49-F238E27FC236}">
                            <a16:creationId xmlns:a16="http://schemas.microsoft.com/office/drawing/2014/main" id="{EB216F6F-2C72-C307-BD9D-9FC0D37D3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4" name="Ovaal 5513">
                        <a:extLst>
                          <a:ext uri="{FF2B5EF4-FFF2-40B4-BE49-F238E27FC236}">
                            <a16:creationId xmlns:a16="http://schemas.microsoft.com/office/drawing/2014/main" id="{6530A400-2E0A-0F93-368A-2919CA4AF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5" name="Ovaal 5514">
                        <a:extLst>
                          <a:ext uri="{FF2B5EF4-FFF2-40B4-BE49-F238E27FC236}">
                            <a16:creationId xmlns:a16="http://schemas.microsoft.com/office/drawing/2014/main" id="{3803D29E-8DE9-308D-938C-92D7CCA15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6" name="Ovaal 5515">
                        <a:extLst>
                          <a:ext uri="{FF2B5EF4-FFF2-40B4-BE49-F238E27FC236}">
                            <a16:creationId xmlns:a16="http://schemas.microsoft.com/office/drawing/2014/main" id="{3BF4E242-2B50-A470-C2E7-4DD9E95EC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506" name="Groep 5505">
                      <a:extLst>
                        <a:ext uri="{FF2B5EF4-FFF2-40B4-BE49-F238E27FC236}">
                          <a16:creationId xmlns:a16="http://schemas.microsoft.com/office/drawing/2014/main" id="{3156E8A3-C57E-49FE-2BCC-80A4123588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07" name="Ovaal 5506">
                        <a:extLst>
                          <a:ext uri="{FF2B5EF4-FFF2-40B4-BE49-F238E27FC236}">
                            <a16:creationId xmlns:a16="http://schemas.microsoft.com/office/drawing/2014/main" id="{04135D55-B1A1-B8B4-622A-D0A05F3249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8" name="Ovaal 5507">
                        <a:extLst>
                          <a:ext uri="{FF2B5EF4-FFF2-40B4-BE49-F238E27FC236}">
                            <a16:creationId xmlns:a16="http://schemas.microsoft.com/office/drawing/2014/main" id="{9C0BCB16-527D-1CDD-EEA9-F2F1F2ADD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9" name="Ovaal 5508">
                        <a:extLst>
                          <a:ext uri="{FF2B5EF4-FFF2-40B4-BE49-F238E27FC236}">
                            <a16:creationId xmlns:a16="http://schemas.microsoft.com/office/drawing/2014/main" id="{7AEF577E-2B7A-2EA5-D706-EAB2EA755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0" name="Ovaal 5509">
                        <a:extLst>
                          <a:ext uri="{FF2B5EF4-FFF2-40B4-BE49-F238E27FC236}">
                            <a16:creationId xmlns:a16="http://schemas.microsoft.com/office/drawing/2014/main" id="{84787AB9-48FF-4735-AA6B-B3BC0E9B5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11" name="Ovaal 5510">
                        <a:extLst>
                          <a:ext uri="{FF2B5EF4-FFF2-40B4-BE49-F238E27FC236}">
                            <a16:creationId xmlns:a16="http://schemas.microsoft.com/office/drawing/2014/main" id="{A51131E4-DF86-6DC6-9325-6F5F4FAE4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7" name="Groep 5426">
                    <a:extLst>
                      <a:ext uri="{FF2B5EF4-FFF2-40B4-BE49-F238E27FC236}">
                        <a16:creationId xmlns:a16="http://schemas.microsoft.com/office/drawing/2014/main" id="{ADDF0CB2-2CEA-500A-8626-1929B66148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93" name="Groep 5492">
                      <a:extLst>
                        <a:ext uri="{FF2B5EF4-FFF2-40B4-BE49-F238E27FC236}">
                          <a16:creationId xmlns:a16="http://schemas.microsoft.com/office/drawing/2014/main" id="{77B6F8FE-9AF7-D80B-DD15-9B3E15E15F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500" name="Ovaal 5499">
                        <a:extLst>
                          <a:ext uri="{FF2B5EF4-FFF2-40B4-BE49-F238E27FC236}">
                            <a16:creationId xmlns:a16="http://schemas.microsoft.com/office/drawing/2014/main" id="{A23F219F-6C20-4099-935C-37B723514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1" name="Ovaal 5500">
                        <a:extLst>
                          <a:ext uri="{FF2B5EF4-FFF2-40B4-BE49-F238E27FC236}">
                            <a16:creationId xmlns:a16="http://schemas.microsoft.com/office/drawing/2014/main" id="{A21793D0-3085-2344-7505-B6738C89E0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2" name="Ovaal 5501">
                        <a:extLst>
                          <a:ext uri="{FF2B5EF4-FFF2-40B4-BE49-F238E27FC236}">
                            <a16:creationId xmlns:a16="http://schemas.microsoft.com/office/drawing/2014/main" id="{94411AB9-E127-CE9C-CD64-FFBEC2A3B4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3" name="Ovaal 5502">
                        <a:extLst>
                          <a:ext uri="{FF2B5EF4-FFF2-40B4-BE49-F238E27FC236}">
                            <a16:creationId xmlns:a16="http://schemas.microsoft.com/office/drawing/2014/main" id="{DD736DCF-AB25-D6FB-420F-202EF07C50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504" name="Ovaal 5503">
                        <a:extLst>
                          <a:ext uri="{FF2B5EF4-FFF2-40B4-BE49-F238E27FC236}">
                            <a16:creationId xmlns:a16="http://schemas.microsoft.com/office/drawing/2014/main" id="{41D6341B-75A6-3C9F-9C9C-65F6E5C0E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94" name="Groep 5493">
                      <a:extLst>
                        <a:ext uri="{FF2B5EF4-FFF2-40B4-BE49-F238E27FC236}">
                          <a16:creationId xmlns:a16="http://schemas.microsoft.com/office/drawing/2014/main" id="{1918E0AA-9274-E4DD-9B8D-73A67FFC76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95" name="Ovaal 5494">
                        <a:extLst>
                          <a:ext uri="{FF2B5EF4-FFF2-40B4-BE49-F238E27FC236}">
                            <a16:creationId xmlns:a16="http://schemas.microsoft.com/office/drawing/2014/main" id="{D54A6C1F-A68A-E1B7-770F-EABD8FEB9F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6" name="Ovaal 5495">
                        <a:extLst>
                          <a:ext uri="{FF2B5EF4-FFF2-40B4-BE49-F238E27FC236}">
                            <a16:creationId xmlns:a16="http://schemas.microsoft.com/office/drawing/2014/main" id="{FBD852FD-5E41-2BB1-254F-7F7BB45D4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7" name="Ovaal 5496">
                        <a:extLst>
                          <a:ext uri="{FF2B5EF4-FFF2-40B4-BE49-F238E27FC236}">
                            <a16:creationId xmlns:a16="http://schemas.microsoft.com/office/drawing/2014/main" id="{959F7A6A-6B94-4EF6-FAD4-6A53F6388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8" name="Ovaal 5497">
                        <a:extLst>
                          <a:ext uri="{FF2B5EF4-FFF2-40B4-BE49-F238E27FC236}">
                            <a16:creationId xmlns:a16="http://schemas.microsoft.com/office/drawing/2014/main" id="{AF078C00-AA27-01EF-D264-E0ECEA9998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9" name="Ovaal 5498">
                        <a:extLst>
                          <a:ext uri="{FF2B5EF4-FFF2-40B4-BE49-F238E27FC236}">
                            <a16:creationId xmlns:a16="http://schemas.microsoft.com/office/drawing/2014/main" id="{B0EAC904-0270-09A1-4CC4-EAB8F2A72E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8" name="Groep 5427">
                    <a:extLst>
                      <a:ext uri="{FF2B5EF4-FFF2-40B4-BE49-F238E27FC236}">
                        <a16:creationId xmlns:a16="http://schemas.microsoft.com/office/drawing/2014/main" id="{1394B919-0BE4-58CC-DFF5-CF939F0FE32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81" name="Groep 5480">
                      <a:extLst>
                        <a:ext uri="{FF2B5EF4-FFF2-40B4-BE49-F238E27FC236}">
                          <a16:creationId xmlns:a16="http://schemas.microsoft.com/office/drawing/2014/main" id="{BADC4FC1-7B81-C838-BD60-73BF20FA74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88" name="Ovaal 5487">
                        <a:extLst>
                          <a:ext uri="{FF2B5EF4-FFF2-40B4-BE49-F238E27FC236}">
                            <a16:creationId xmlns:a16="http://schemas.microsoft.com/office/drawing/2014/main" id="{DA65021D-2201-87A2-CC0C-3DE0D07BAE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9" name="Ovaal 5488">
                        <a:extLst>
                          <a:ext uri="{FF2B5EF4-FFF2-40B4-BE49-F238E27FC236}">
                            <a16:creationId xmlns:a16="http://schemas.microsoft.com/office/drawing/2014/main" id="{15084B91-3C86-457E-476B-C96D8AE858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0" name="Ovaal 5489">
                        <a:extLst>
                          <a:ext uri="{FF2B5EF4-FFF2-40B4-BE49-F238E27FC236}">
                            <a16:creationId xmlns:a16="http://schemas.microsoft.com/office/drawing/2014/main" id="{8CF596DC-C77C-3505-97FA-F733FA527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1" name="Ovaal 5490">
                        <a:extLst>
                          <a:ext uri="{FF2B5EF4-FFF2-40B4-BE49-F238E27FC236}">
                            <a16:creationId xmlns:a16="http://schemas.microsoft.com/office/drawing/2014/main" id="{19000A91-5F78-55F7-E8F6-CF27B929FA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92" name="Ovaal 5491">
                        <a:extLst>
                          <a:ext uri="{FF2B5EF4-FFF2-40B4-BE49-F238E27FC236}">
                            <a16:creationId xmlns:a16="http://schemas.microsoft.com/office/drawing/2014/main" id="{665A9D98-8924-F5A2-4746-D1E9351F8C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82" name="Groep 5481">
                      <a:extLst>
                        <a:ext uri="{FF2B5EF4-FFF2-40B4-BE49-F238E27FC236}">
                          <a16:creationId xmlns:a16="http://schemas.microsoft.com/office/drawing/2014/main" id="{8731B532-A549-3EB3-64C7-30B43E6FA9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83" name="Ovaal 5482">
                        <a:extLst>
                          <a:ext uri="{FF2B5EF4-FFF2-40B4-BE49-F238E27FC236}">
                            <a16:creationId xmlns:a16="http://schemas.microsoft.com/office/drawing/2014/main" id="{30538C5D-D7FD-5EAB-1DD2-25B7D75B5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4" name="Ovaal 5483">
                        <a:extLst>
                          <a:ext uri="{FF2B5EF4-FFF2-40B4-BE49-F238E27FC236}">
                            <a16:creationId xmlns:a16="http://schemas.microsoft.com/office/drawing/2014/main" id="{2A46EC25-85BC-1EBD-8CC8-2D5DA4C321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5" name="Ovaal 5484">
                        <a:extLst>
                          <a:ext uri="{FF2B5EF4-FFF2-40B4-BE49-F238E27FC236}">
                            <a16:creationId xmlns:a16="http://schemas.microsoft.com/office/drawing/2014/main" id="{E2A3620E-1FC8-8671-7AC6-8A82ECCDD7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6" name="Ovaal 5485">
                        <a:extLst>
                          <a:ext uri="{FF2B5EF4-FFF2-40B4-BE49-F238E27FC236}">
                            <a16:creationId xmlns:a16="http://schemas.microsoft.com/office/drawing/2014/main" id="{B98A2461-C5C6-C014-EC08-F2E34B2A7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7" name="Ovaal 5486">
                        <a:extLst>
                          <a:ext uri="{FF2B5EF4-FFF2-40B4-BE49-F238E27FC236}">
                            <a16:creationId xmlns:a16="http://schemas.microsoft.com/office/drawing/2014/main" id="{967E2045-6886-3FC5-0D1D-9B23433ED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29" name="Groep 5428">
                    <a:extLst>
                      <a:ext uri="{FF2B5EF4-FFF2-40B4-BE49-F238E27FC236}">
                        <a16:creationId xmlns:a16="http://schemas.microsoft.com/office/drawing/2014/main" id="{88A54084-5245-9163-83C8-D2F9685243E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69" name="Groep 5468">
                      <a:extLst>
                        <a:ext uri="{FF2B5EF4-FFF2-40B4-BE49-F238E27FC236}">
                          <a16:creationId xmlns:a16="http://schemas.microsoft.com/office/drawing/2014/main" id="{1C8111F8-44CA-A1D3-DECF-4CA4C4C96B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76" name="Ovaal 5475">
                        <a:extLst>
                          <a:ext uri="{FF2B5EF4-FFF2-40B4-BE49-F238E27FC236}">
                            <a16:creationId xmlns:a16="http://schemas.microsoft.com/office/drawing/2014/main" id="{72142E83-FBEF-0447-5468-719D4D1550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7" name="Ovaal 5476">
                        <a:extLst>
                          <a:ext uri="{FF2B5EF4-FFF2-40B4-BE49-F238E27FC236}">
                            <a16:creationId xmlns:a16="http://schemas.microsoft.com/office/drawing/2014/main" id="{66901E9A-DA4D-0140-73C0-489EA0A520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8" name="Ovaal 5477">
                        <a:extLst>
                          <a:ext uri="{FF2B5EF4-FFF2-40B4-BE49-F238E27FC236}">
                            <a16:creationId xmlns:a16="http://schemas.microsoft.com/office/drawing/2014/main" id="{D9AA5FB1-7582-6D7E-784F-8E4378B115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9" name="Ovaal 5478">
                        <a:extLst>
                          <a:ext uri="{FF2B5EF4-FFF2-40B4-BE49-F238E27FC236}">
                            <a16:creationId xmlns:a16="http://schemas.microsoft.com/office/drawing/2014/main" id="{DB3A5FD7-6FB0-2C89-5D50-82F30E2A9F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80" name="Ovaal 5479">
                        <a:extLst>
                          <a:ext uri="{FF2B5EF4-FFF2-40B4-BE49-F238E27FC236}">
                            <a16:creationId xmlns:a16="http://schemas.microsoft.com/office/drawing/2014/main" id="{2B35979D-2C72-959D-900A-5FF69CACB9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70" name="Groep 5469">
                      <a:extLst>
                        <a:ext uri="{FF2B5EF4-FFF2-40B4-BE49-F238E27FC236}">
                          <a16:creationId xmlns:a16="http://schemas.microsoft.com/office/drawing/2014/main" id="{A41EACAA-06E1-7046-F053-8DCDCF4CCF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71" name="Ovaal 5470">
                        <a:extLst>
                          <a:ext uri="{FF2B5EF4-FFF2-40B4-BE49-F238E27FC236}">
                            <a16:creationId xmlns:a16="http://schemas.microsoft.com/office/drawing/2014/main" id="{42EBF3A8-B697-B938-02AC-4384C40EFC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2" name="Ovaal 5471">
                        <a:extLst>
                          <a:ext uri="{FF2B5EF4-FFF2-40B4-BE49-F238E27FC236}">
                            <a16:creationId xmlns:a16="http://schemas.microsoft.com/office/drawing/2014/main" id="{177C6920-E23A-601C-FFAD-C48AD3987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3" name="Ovaal 5472">
                        <a:extLst>
                          <a:ext uri="{FF2B5EF4-FFF2-40B4-BE49-F238E27FC236}">
                            <a16:creationId xmlns:a16="http://schemas.microsoft.com/office/drawing/2014/main" id="{26500A5C-EF0B-23CF-7ECB-019E4FE12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4" name="Ovaal 5473">
                        <a:extLst>
                          <a:ext uri="{FF2B5EF4-FFF2-40B4-BE49-F238E27FC236}">
                            <a16:creationId xmlns:a16="http://schemas.microsoft.com/office/drawing/2014/main" id="{52EF7C94-E54F-EAA6-61CC-F5A015E0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75" name="Ovaal 5474">
                        <a:extLst>
                          <a:ext uri="{FF2B5EF4-FFF2-40B4-BE49-F238E27FC236}">
                            <a16:creationId xmlns:a16="http://schemas.microsoft.com/office/drawing/2014/main" id="{FB778871-AF8B-5169-EFFB-6162800CEC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0" name="Groep 5429">
                    <a:extLst>
                      <a:ext uri="{FF2B5EF4-FFF2-40B4-BE49-F238E27FC236}">
                        <a16:creationId xmlns:a16="http://schemas.microsoft.com/office/drawing/2014/main" id="{BDB76FD2-A813-E22B-9810-4F1C565068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57" name="Groep 5456">
                      <a:extLst>
                        <a:ext uri="{FF2B5EF4-FFF2-40B4-BE49-F238E27FC236}">
                          <a16:creationId xmlns:a16="http://schemas.microsoft.com/office/drawing/2014/main" id="{12DE66F1-7C91-C7BC-921F-770DD6696A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64" name="Ovaal 5463">
                        <a:extLst>
                          <a:ext uri="{FF2B5EF4-FFF2-40B4-BE49-F238E27FC236}">
                            <a16:creationId xmlns:a16="http://schemas.microsoft.com/office/drawing/2014/main" id="{F62338DB-4E10-BF68-1CD7-5DDC40697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5" name="Ovaal 5464">
                        <a:extLst>
                          <a:ext uri="{FF2B5EF4-FFF2-40B4-BE49-F238E27FC236}">
                            <a16:creationId xmlns:a16="http://schemas.microsoft.com/office/drawing/2014/main" id="{7E762830-59C0-64CF-17ED-C9111A9C3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6" name="Ovaal 5465">
                        <a:extLst>
                          <a:ext uri="{FF2B5EF4-FFF2-40B4-BE49-F238E27FC236}">
                            <a16:creationId xmlns:a16="http://schemas.microsoft.com/office/drawing/2014/main" id="{48A8EFFD-3532-3751-D24E-2E0CBA3FF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7" name="Ovaal 5466">
                        <a:extLst>
                          <a:ext uri="{FF2B5EF4-FFF2-40B4-BE49-F238E27FC236}">
                            <a16:creationId xmlns:a16="http://schemas.microsoft.com/office/drawing/2014/main" id="{3806DD36-7F99-8595-CFB6-5A527EA6C2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8" name="Ovaal 5467">
                        <a:extLst>
                          <a:ext uri="{FF2B5EF4-FFF2-40B4-BE49-F238E27FC236}">
                            <a16:creationId xmlns:a16="http://schemas.microsoft.com/office/drawing/2014/main" id="{2C14AABC-2101-FAD5-BE03-6739FF25D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58" name="Groep 5457">
                      <a:extLst>
                        <a:ext uri="{FF2B5EF4-FFF2-40B4-BE49-F238E27FC236}">
                          <a16:creationId xmlns:a16="http://schemas.microsoft.com/office/drawing/2014/main" id="{43C6404F-F09D-4955-D1E5-6AFC3B0E4D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59" name="Ovaal 5458">
                        <a:extLst>
                          <a:ext uri="{FF2B5EF4-FFF2-40B4-BE49-F238E27FC236}">
                            <a16:creationId xmlns:a16="http://schemas.microsoft.com/office/drawing/2014/main" id="{F2292A14-7ABE-C893-F8C0-EAEB50B0E4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0" name="Ovaal 5459">
                        <a:extLst>
                          <a:ext uri="{FF2B5EF4-FFF2-40B4-BE49-F238E27FC236}">
                            <a16:creationId xmlns:a16="http://schemas.microsoft.com/office/drawing/2014/main" id="{4C127E81-3ACE-41F7-E09F-924FC38A18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1" name="Ovaal 5460">
                        <a:extLst>
                          <a:ext uri="{FF2B5EF4-FFF2-40B4-BE49-F238E27FC236}">
                            <a16:creationId xmlns:a16="http://schemas.microsoft.com/office/drawing/2014/main" id="{9CB3C174-DC43-5C57-480D-EDA29494F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2" name="Ovaal 5461">
                        <a:extLst>
                          <a:ext uri="{FF2B5EF4-FFF2-40B4-BE49-F238E27FC236}">
                            <a16:creationId xmlns:a16="http://schemas.microsoft.com/office/drawing/2014/main" id="{12D5DF39-5CE4-EEE7-4E06-EBDD78CB2B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63" name="Ovaal 5462">
                        <a:extLst>
                          <a:ext uri="{FF2B5EF4-FFF2-40B4-BE49-F238E27FC236}">
                            <a16:creationId xmlns:a16="http://schemas.microsoft.com/office/drawing/2014/main" id="{B93D2B8E-6317-35B2-30B8-5D955E16A6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1" name="Groep 5430">
                    <a:extLst>
                      <a:ext uri="{FF2B5EF4-FFF2-40B4-BE49-F238E27FC236}">
                        <a16:creationId xmlns:a16="http://schemas.microsoft.com/office/drawing/2014/main" id="{F4EFEB82-B945-26BA-D7A7-C4C98FA7B4C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45" name="Groep 5444">
                      <a:extLst>
                        <a:ext uri="{FF2B5EF4-FFF2-40B4-BE49-F238E27FC236}">
                          <a16:creationId xmlns:a16="http://schemas.microsoft.com/office/drawing/2014/main" id="{3C33B659-8DD4-F179-CAD1-535D9DB0BC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52" name="Ovaal 5451">
                        <a:extLst>
                          <a:ext uri="{FF2B5EF4-FFF2-40B4-BE49-F238E27FC236}">
                            <a16:creationId xmlns:a16="http://schemas.microsoft.com/office/drawing/2014/main" id="{69FA3016-F956-07DB-9404-BA5B260F3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3" name="Ovaal 5452">
                        <a:extLst>
                          <a:ext uri="{FF2B5EF4-FFF2-40B4-BE49-F238E27FC236}">
                            <a16:creationId xmlns:a16="http://schemas.microsoft.com/office/drawing/2014/main" id="{725BDCBA-C306-2C54-2CBD-3DE9CD830A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4" name="Ovaal 5453">
                        <a:extLst>
                          <a:ext uri="{FF2B5EF4-FFF2-40B4-BE49-F238E27FC236}">
                            <a16:creationId xmlns:a16="http://schemas.microsoft.com/office/drawing/2014/main" id="{AB2C57F7-891A-50E0-E888-46E58F87F2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5" name="Ovaal 5454">
                        <a:extLst>
                          <a:ext uri="{FF2B5EF4-FFF2-40B4-BE49-F238E27FC236}">
                            <a16:creationId xmlns:a16="http://schemas.microsoft.com/office/drawing/2014/main" id="{023132B9-829F-F454-8C19-5FDD6AAFC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6" name="Ovaal 5455">
                        <a:extLst>
                          <a:ext uri="{FF2B5EF4-FFF2-40B4-BE49-F238E27FC236}">
                            <a16:creationId xmlns:a16="http://schemas.microsoft.com/office/drawing/2014/main" id="{1827FF4A-A86E-B3A8-FF69-A0E78E0D6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46" name="Groep 5445">
                      <a:extLst>
                        <a:ext uri="{FF2B5EF4-FFF2-40B4-BE49-F238E27FC236}">
                          <a16:creationId xmlns:a16="http://schemas.microsoft.com/office/drawing/2014/main" id="{095E4C64-CEDA-A9C1-3ABC-FBFBA2BF43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47" name="Ovaal 5446">
                        <a:extLst>
                          <a:ext uri="{FF2B5EF4-FFF2-40B4-BE49-F238E27FC236}">
                            <a16:creationId xmlns:a16="http://schemas.microsoft.com/office/drawing/2014/main" id="{04A55D1C-C2DC-B2DD-1767-292196B4F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8" name="Ovaal 5447">
                        <a:extLst>
                          <a:ext uri="{FF2B5EF4-FFF2-40B4-BE49-F238E27FC236}">
                            <a16:creationId xmlns:a16="http://schemas.microsoft.com/office/drawing/2014/main" id="{C7DA8F79-3F09-B5BD-5C59-0F42E7B7C7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9" name="Ovaal 5448">
                        <a:extLst>
                          <a:ext uri="{FF2B5EF4-FFF2-40B4-BE49-F238E27FC236}">
                            <a16:creationId xmlns:a16="http://schemas.microsoft.com/office/drawing/2014/main" id="{62D3C7F4-50F1-6E98-8B72-C05BCBAE54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0" name="Ovaal 5449">
                        <a:extLst>
                          <a:ext uri="{FF2B5EF4-FFF2-40B4-BE49-F238E27FC236}">
                            <a16:creationId xmlns:a16="http://schemas.microsoft.com/office/drawing/2014/main" id="{A65214E3-5934-49FD-B745-0189B9B8D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51" name="Ovaal 5450">
                        <a:extLst>
                          <a:ext uri="{FF2B5EF4-FFF2-40B4-BE49-F238E27FC236}">
                            <a16:creationId xmlns:a16="http://schemas.microsoft.com/office/drawing/2014/main" id="{608E6473-8659-3513-2B57-C640610B9D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432" name="Groep 5431">
                    <a:extLst>
                      <a:ext uri="{FF2B5EF4-FFF2-40B4-BE49-F238E27FC236}">
                        <a16:creationId xmlns:a16="http://schemas.microsoft.com/office/drawing/2014/main" id="{38377534-2623-6855-537E-D2422E7691E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33" name="Groep 5432">
                      <a:extLst>
                        <a:ext uri="{FF2B5EF4-FFF2-40B4-BE49-F238E27FC236}">
                          <a16:creationId xmlns:a16="http://schemas.microsoft.com/office/drawing/2014/main" id="{A92E53DF-AB27-0242-B5C0-F342A40C1B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40" name="Ovaal 5439">
                        <a:extLst>
                          <a:ext uri="{FF2B5EF4-FFF2-40B4-BE49-F238E27FC236}">
                            <a16:creationId xmlns:a16="http://schemas.microsoft.com/office/drawing/2014/main" id="{55716A75-B2A6-485E-E5F4-5DCFA94A18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1" name="Ovaal 5440">
                        <a:extLst>
                          <a:ext uri="{FF2B5EF4-FFF2-40B4-BE49-F238E27FC236}">
                            <a16:creationId xmlns:a16="http://schemas.microsoft.com/office/drawing/2014/main" id="{EF685AEE-0D9A-5475-0B7A-60BB12CB40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2" name="Ovaal 5441">
                        <a:extLst>
                          <a:ext uri="{FF2B5EF4-FFF2-40B4-BE49-F238E27FC236}">
                            <a16:creationId xmlns:a16="http://schemas.microsoft.com/office/drawing/2014/main" id="{A9C88DB1-6C17-9A3C-A5F7-BB58BB690B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3" name="Ovaal 5442">
                        <a:extLst>
                          <a:ext uri="{FF2B5EF4-FFF2-40B4-BE49-F238E27FC236}">
                            <a16:creationId xmlns:a16="http://schemas.microsoft.com/office/drawing/2014/main" id="{786B4343-BABE-DFC3-9018-EFC0430A35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44" name="Ovaal 5443">
                        <a:extLst>
                          <a:ext uri="{FF2B5EF4-FFF2-40B4-BE49-F238E27FC236}">
                            <a16:creationId xmlns:a16="http://schemas.microsoft.com/office/drawing/2014/main" id="{C082A4F9-4B55-679F-D44E-BBBB6304D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34" name="Groep 5433">
                      <a:extLst>
                        <a:ext uri="{FF2B5EF4-FFF2-40B4-BE49-F238E27FC236}">
                          <a16:creationId xmlns:a16="http://schemas.microsoft.com/office/drawing/2014/main" id="{36172408-F04A-0EF1-0744-EA251D5F66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35" name="Ovaal 5434">
                        <a:extLst>
                          <a:ext uri="{FF2B5EF4-FFF2-40B4-BE49-F238E27FC236}">
                            <a16:creationId xmlns:a16="http://schemas.microsoft.com/office/drawing/2014/main" id="{203B74F4-81A0-2824-7448-8EC5F5E539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6" name="Ovaal 5435">
                        <a:extLst>
                          <a:ext uri="{FF2B5EF4-FFF2-40B4-BE49-F238E27FC236}">
                            <a16:creationId xmlns:a16="http://schemas.microsoft.com/office/drawing/2014/main" id="{3B0FE0C7-9258-7C48-51A2-9DB32E7D6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7" name="Ovaal 5436">
                        <a:extLst>
                          <a:ext uri="{FF2B5EF4-FFF2-40B4-BE49-F238E27FC236}">
                            <a16:creationId xmlns:a16="http://schemas.microsoft.com/office/drawing/2014/main" id="{271ED98A-7F00-7965-B484-1905267011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8" name="Ovaal 5437">
                        <a:extLst>
                          <a:ext uri="{FF2B5EF4-FFF2-40B4-BE49-F238E27FC236}">
                            <a16:creationId xmlns:a16="http://schemas.microsoft.com/office/drawing/2014/main" id="{9A742AC0-7553-5AD7-D311-9E61B824E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39" name="Ovaal 5438">
                        <a:extLst>
                          <a:ext uri="{FF2B5EF4-FFF2-40B4-BE49-F238E27FC236}">
                            <a16:creationId xmlns:a16="http://schemas.microsoft.com/office/drawing/2014/main" id="{BB34F0BA-85BB-78F6-E20D-07374A258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0" name="Groep 5109">
                  <a:extLst>
                    <a:ext uri="{FF2B5EF4-FFF2-40B4-BE49-F238E27FC236}">
                      <a16:creationId xmlns:a16="http://schemas.microsoft.com/office/drawing/2014/main" id="{15AAE7B6-AFC9-6997-0155-F5E9080B70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5321" name="Groep 5320">
                    <a:extLst>
                      <a:ext uri="{FF2B5EF4-FFF2-40B4-BE49-F238E27FC236}">
                        <a16:creationId xmlns:a16="http://schemas.microsoft.com/office/drawing/2014/main" id="{B6B97C04-864C-44CE-8F0F-B25D9FB298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13" name="Groep 5412">
                      <a:extLst>
                        <a:ext uri="{FF2B5EF4-FFF2-40B4-BE49-F238E27FC236}">
                          <a16:creationId xmlns:a16="http://schemas.microsoft.com/office/drawing/2014/main" id="{6123D933-816D-0464-47E4-9D330F038A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20" name="Ovaal 5419">
                        <a:extLst>
                          <a:ext uri="{FF2B5EF4-FFF2-40B4-BE49-F238E27FC236}">
                            <a16:creationId xmlns:a16="http://schemas.microsoft.com/office/drawing/2014/main" id="{46998CF6-78C6-0EE9-79A6-1EB71E82C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1" name="Ovaal 5420">
                        <a:extLst>
                          <a:ext uri="{FF2B5EF4-FFF2-40B4-BE49-F238E27FC236}">
                            <a16:creationId xmlns:a16="http://schemas.microsoft.com/office/drawing/2014/main" id="{CEB0465C-EDEA-F543-1BF4-E1EA5165F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2" name="Ovaal 5421">
                        <a:extLst>
                          <a:ext uri="{FF2B5EF4-FFF2-40B4-BE49-F238E27FC236}">
                            <a16:creationId xmlns:a16="http://schemas.microsoft.com/office/drawing/2014/main" id="{F1475135-C8AB-B488-601A-9434B04964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3" name="Ovaal 5422">
                        <a:extLst>
                          <a:ext uri="{FF2B5EF4-FFF2-40B4-BE49-F238E27FC236}">
                            <a16:creationId xmlns:a16="http://schemas.microsoft.com/office/drawing/2014/main" id="{3C25D23A-E1DD-AEC2-44B9-C3B999C64E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24" name="Ovaal 5423">
                        <a:extLst>
                          <a:ext uri="{FF2B5EF4-FFF2-40B4-BE49-F238E27FC236}">
                            <a16:creationId xmlns:a16="http://schemas.microsoft.com/office/drawing/2014/main" id="{DE516FA1-F416-4187-AA31-25AEC40AAA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14" name="Groep 5413">
                      <a:extLst>
                        <a:ext uri="{FF2B5EF4-FFF2-40B4-BE49-F238E27FC236}">
                          <a16:creationId xmlns:a16="http://schemas.microsoft.com/office/drawing/2014/main" id="{66E54250-7866-0183-05BD-A26B1B8EE3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15" name="Ovaal 5414">
                        <a:extLst>
                          <a:ext uri="{FF2B5EF4-FFF2-40B4-BE49-F238E27FC236}">
                            <a16:creationId xmlns:a16="http://schemas.microsoft.com/office/drawing/2014/main" id="{6238D93F-A864-50E8-25CB-2DC237E62D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6" name="Ovaal 5415">
                        <a:extLst>
                          <a:ext uri="{FF2B5EF4-FFF2-40B4-BE49-F238E27FC236}">
                            <a16:creationId xmlns:a16="http://schemas.microsoft.com/office/drawing/2014/main" id="{BA0FFFE1-ADD8-7C34-612F-2AB756268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7" name="Ovaal 5416">
                        <a:extLst>
                          <a:ext uri="{FF2B5EF4-FFF2-40B4-BE49-F238E27FC236}">
                            <a16:creationId xmlns:a16="http://schemas.microsoft.com/office/drawing/2014/main" id="{FAE7A8F8-5FD6-F70B-4C5B-16B17B7AA9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8" name="Ovaal 5417">
                        <a:extLst>
                          <a:ext uri="{FF2B5EF4-FFF2-40B4-BE49-F238E27FC236}">
                            <a16:creationId xmlns:a16="http://schemas.microsoft.com/office/drawing/2014/main" id="{57F73C43-A9D4-38C9-9BEC-6A66D50A3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9" name="Ovaal 5418">
                        <a:extLst>
                          <a:ext uri="{FF2B5EF4-FFF2-40B4-BE49-F238E27FC236}">
                            <a16:creationId xmlns:a16="http://schemas.microsoft.com/office/drawing/2014/main" id="{144A5201-FC1B-0EF1-DA8A-91AB9DBB2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2" name="Groep 5321">
                    <a:extLst>
                      <a:ext uri="{FF2B5EF4-FFF2-40B4-BE49-F238E27FC236}">
                        <a16:creationId xmlns:a16="http://schemas.microsoft.com/office/drawing/2014/main" id="{F0B27EDE-0497-BD16-FC16-B0BE7516564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401" name="Groep 5400">
                      <a:extLst>
                        <a:ext uri="{FF2B5EF4-FFF2-40B4-BE49-F238E27FC236}">
                          <a16:creationId xmlns:a16="http://schemas.microsoft.com/office/drawing/2014/main" id="{154F1E8C-2460-4F7E-B6CF-25C2FEA1AA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08" name="Ovaal 5407">
                        <a:extLst>
                          <a:ext uri="{FF2B5EF4-FFF2-40B4-BE49-F238E27FC236}">
                            <a16:creationId xmlns:a16="http://schemas.microsoft.com/office/drawing/2014/main" id="{543435B8-B09A-A730-393A-624C79A734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9" name="Ovaal 5408">
                        <a:extLst>
                          <a:ext uri="{FF2B5EF4-FFF2-40B4-BE49-F238E27FC236}">
                            <a16:creationId xmlns:a16="http://schemas.microsoft.com/office/drawing/2014/main" id="{1163EA72-24ED-3399-4B81-41CE123386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0" name="Ovaal 5409">
                        <a:extLst>
                          <a:ext uri="{FF2B5EF4-FFF2-40B4-BE49-F238E27FC236}">
                            <a16:creationId xmlns:a16="http://schemas.microsoft.com/office/drawing/2014/main" id="{E387234A-63AF-DE33-D083-5A706E93C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1" name="Ovaal 5410">
                        <a:extLst>
                          <a:ext uri="{FF2B5EF4-FFF2-40B4-BE49-F238E27FC236}">
                            <a16:creationId xmlns:a16="http://schemas.microsoft.com/office/drawing/2014/main" id="{EEB098D5-CEE8-7D04-0B43-BBC922F4E4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12" name="Ovaal 5411">
                        <a:extLst>
                          <a:ext uri="{FF2B5EF4-FFF2-40B4-BE49-F238E27FC236}">
                            <a16:creationId xmlns:a16="http://schemas.microsoft.com/office/drawing/2014/main" id="{3FF67D3E-CEC4-A0AE-B820-D985C61B0A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402" name="Groep 5401">
                      <a:extLst>
                        <a:ext uri="{FF2B5EF4-FFF2-40B4-BE49-F238E27FC236}">
                          <a16:creationId xmlns:a16="http://schemas.microsoft.com/office/drawing/2014/main" id="{901A797D-9693-F7C1-AA50-9E3EBA7796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403" name="Ovaal 5402">
                        <a:extLst>
                          <a:ext uri="{FF2B5EF4-FFF2-40B4-BE49-F238E27FC236}">
                            <a16:creationId xmlns:a16="http://schemas.microsoft.com/office/drawing/2014/main" id="{C4AFB4FA-B6DF-1D20-6674-2A57107A79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4" name="Ovaal 5403">
                        <a:extLst>
                          <a:ext uri="{FF2B5EF4-FFF2-40B4-BE49-F238E27FC236}">
                            <a16:creationId xmlns:a16="http://schemas.microsoft.com/office/drawing/2014/main" id="{8D1135C0-1FAE-E6C7-90AD-230B5C5AEE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5" name="Ovaal 5404">
                        <a:extLst>
                          <a:ext uri="{FF2B5EF4-FFF2-40B4-BE49-F238E27FC236}">
                            <a16:creationId xmlns:a16="http://schemas.microsoft.com/office/drawing/2014/main" id="{485F4D12-D0C9-3D57-EA9F-B20465594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6" name="Ovaal 5405">
                        <a:extLst>
                          <a:ext uri="{FF2B5EF4-FFF2-40B4-BE49-F238E27FC236}">
                            <a16:creationId xmlns:a16="http://schemas.microsoft.com/office/drawing/2014/main" id="{60B6A218-22F7-EF1A-9506-4DCD01490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7" name="Ovaal 5406">
                        <a:extLst>
                          <a:ext uri="{FF2B5EF4-FFF2-40B4-BE49-F238E27FC236}">
                            <a16:creationId xmlns:a16="http://schemas.microsoft.com/office/drawing/2014/main" id="{E309A710-5D80-2BE9-48C0-2C530F984F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3" name="Groep 5322">
                    <a:extLst>
                      <a:ext uri="{FF2B5EF4-FFF2-40B4-BE49-F238E27FC236}">
                        <a16:creationId xmlns:a16="http://schemas.microsoft.com/office/drawing/2014/main" id="{1DD1E612-477D-882D-02AE-1EBCDFB0D5A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89" name="Groep 5388">
                      <a:extLst>
                        <a:ext uri="{FF2B5EF4-FFF2-40B4-BE49-F238E27FC236}">
                          <a16:creationId xmlns:a16="http://schemas.microsoft.com/office/drawing/2014/main" id="{6F14C1BC-B98C-1B26-3C4D-75A523B107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96" name="Ovaal 5395">
                        <a:extLst>
                          <a:ext uri="{FF2B5EF4-FFF2-40B4-BE49-F238E27FC236}">
                            <a16:creationId xmlns:a16="http://schemas.microsoft.com/office/drawing/2014/main" id="{BDBF25B1-9258-DFC7-B893-4E9DDE8A2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7" name="Ovaal 5396">
                        <a:extLst>
                          <a:ext uri="{FF2B5EF4-FFF2-40B4-BE49-F238E27FC236}">
                            <a16:creationId xmlns:a16="http://schemas.microsoft.com/office/drawing/2014/main" id="{6CFA75F0-3937-58F3-F352-79FE8D81F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8" name="Ovaal 5397">
                        <a:extLst>
                          <a:ext uri="{FF2B5EF4-FFF2-40B4-BE49-F238E27FC236}">
                            <a16:creationId xmlns:a16="http://schemas.microsoft.com/office/drawing/2014/main" id="{58AFE0BA-242A-9FF6-68D5-29B9D92193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9" name="Ovaal 5398">
                        <a:extLst>
                          <a:ext uri="{FF2B5EF4-FFF2-40B4-BE49-F238E27FC236}">
                            <a16:creationId xmlns:a16="http://schemas.microsoft.com/office/drawing/2014/main" id="{E3324342-1F7D-E2ED-CCB1-1EE87E1B37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400" name="Ovaal 5399">
                        <a:extLst>
                          <a:ext uri="{FF2B5EF4-FFF2-40B4-BE49-F238E27FC236}">
                            <a16:creationId xmlns:a16="http://schemas.microsoft.com/office/drawing/2014/main" id="{31FC6AB4-E72C-CE85-9175-0DCB0D39B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90" name="Groep 5389">
                      <a:extLst>
                        <a:ext uri="{FF2B5EF4-FFF2-40B4-BE49-F238E27FC236}">
                          <a16:creationId xmlns:a16="http://schemas.microsoft.com/office/drawing/2014/main" id="{A0194244-759F-23B7-877A-B85B6EE4B4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91" name="Ovaal 5390">
                        <a:extLst>
                          <a:ext uri="{FF2B5EF4-FFF2-40B4-BE49-F238E27FC236}">
                            <a16:creationId xmlns:a16="http://schemas.microsoft.com/office/drawing/2014/main" id="{E53EEB7D-6842-5340-2236-39E398B33F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2" name="Ovaal 5391">
                        <a:extLst>
                          <a:ext uri="{FF2B5EF4-FFF2-40B4-BE49-F238E27FC236}">
                            <a16:creationId xmlns:a16="http://schemas.microsoft.com/office/drawing/2014/main" id="{313960AA-C707-1C26-D1A5-3318C11880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3" name="Ovaal 5392">
                        <a:extLst>
                          <a:ext uri="{FF2B5EF4-FFF2-40B4-BE49-F238E27FC236}">
                            <a16:creationId xmlns:a16="http://schemas.microsoft.com/office/drawing/2014/main" id="{F99AFC7B-11E5-2B0E-330D-BF31FAF144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4" name="Ovaal 5393">
                        <a:extLst>
                          <a:ext uri="{FF2B5EF4-FFF2-40B4-BE49-F238E27FC236}">
                            <a16:creationId xmlns:a16="http://schemas.microsoft.com/office/drawing/2014/main" id="{5272B33C-621C-EFFF-F123-117FEC3A57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95" name="Ovaal 5394">
                        <a:extLst>
                          <a:ext uri="{FF2B5EF4-FFF2-40B4-BE49-F238E27FC236}">
                            <a16:creationId xmlns:a16="http://schemas.microsoft.com/office/drawing/2014/main" id="{B600C25A-CED6-3641-B3D2-E01AE8651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4" name="Groep 5323">
                    <a:extLst>
                      <a:ext uri="{FF2B5EF4-FFF2-40B4-BE49-F238E27FC236}">
                        <a16:creationId xmlns:a16="http://schemas.microsoft.com/office/drawing/2014/main" id="{CCA7CDBD-4840-EA5B-F5E1-1C6DA03A171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77" name="Groep 5376">
                      <a:extLst>
                        <a:ext uri="{FF2B5EF4-FFF2-40B4-BE49-F238E27FC236}">
                          <a16:creationId xmlns:a16="http://schemas.microsoft.com/office/drawing/2014/main" id="{FC926FC7-E7C5-D292-1707-90A931FD89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84" name="Ovaal 5383">
                        <a:extLst>
                          <a:ext uri="{FF2B5EF4-FFF2-40B4-BE49-F238E27FC236}">
                            <a16:creationId xmlns:a16="http://schemas.microsoft.com/office/drawing/2014/main" id="{CB1B4392-013A-39D6-8623-AB8AE2954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5" name="Ovaal 5384">
                        <a:extLst>
                          <a:ext uri="{FF2B5EF4-FFF2-40B4-BE49-F238E27FC236}">
                            <a16:creationId xmlns:a16="http://schemas.microsoft.com/office/drawing/2014/main" id="{33EADF90-D15B-9558-3345-2CC29661F8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6" name="Ovaal 5385">
                        <a:extLst>
                          <a:ext uri="{FF2B5EF4-FFF2-40B4-BE49-F238E27FC236}">
                            <a16:creationId xmlns:a16="http://schemas.microsoft.com/office/drawing/2014/main" id="{0F2771BA-0BFA-1545-A1DF-90E1BBEB1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7" name="Ovaal 5386">
                        <a:extLst>
                          <a:ext uri="{FF2B5EF4-FFF2-40B4-BE49-F238E27FC236}">
                            <a16:creationId xmlns:a16="http://schemas.microsoft.com/office/drawing/2014/main" id="{C703F5D0-A1EB-4599-79E7-2BEFF28ACC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8" name="Ovaal 5387">
                        <a:extLst>
                          <a:ext uri="{FF2B5EF4-FFF2-40B4-BE49-F238E27FC236}">
                            <a16:creationId xmlns:a16="http://schemas.microsoft.com/office/drawing/2014/main" id="{280BE168-D1F0-A088-12FD-92E32CAAF5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78" name="Groep 5377">
                      <a:extLst>
                        <a:ext uri="{FF2B5EF4-FFF2-40B4-BE49-F238E27FC236}">
                          <a16:creationId xmlns:a16="http://schemas.microsoft.com/office/drawing/2014/main" id="{E4B2A85D-29AB-6F4A-FD49-E4DD436B78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79" name="Ovaal 5378">
                        <a:extLst>
                          <a:ext uri="{FF2B5EF4-FFF2-40B4-BE49-F238E27FC236}">
                            <a16:creationId xmlns:a16="http://schemas.microsoft.com/office/drawing/2014/main" id="{5161D6E8-64C6-661F-59A9-2CB1B239AA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0" name="Ovaal 5379">
                        <a:extLst>
                          <a:ext uri="{FF2B5EF4-FFF2-40B4-BE49-F238E27FC236}">
                            <a16:creationId xmlns:a16="http://schemas.microsoft.com/office/drawing/2014/main" id="{0530DAAD-E2CF-9E5B-30D7-FD0631CF82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1" name="Ovaal 5380">
                        <a:extLst>
                          <a:ext uri="{FF2B5EF4-FFF2-40B4-BE49-F238E27FC236}">
                            <a16:creationId xmlns:a16="http://schemas.microsoft.com/office/drawing/2014/main" id="{0149EBF6-FCDE-465B-CB64-41C3772F9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2" name="Ovaal 5381">
                        <a:extLst>
                          <a:ext uri="{FF2B5EF4-FFF2-40B4-BE49-F238E27FC236}">
                            <a16:creationId xmlns:a16="http://schemas.microsoft.com/office/drawing/2014/main" id="{49BE6CDA-61B1-0673-8A19-22E59C06F9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83" name="Ovaal 5382">
                        <a:extLst>
                          <a:ext uri="{FF2B5EF4-FFF2-40B4-BE49-F238E27FC236}">
                            <a16:creationId xmlns:a16="http://schemas.microsoft.com/office/drawing/2014/main" id="{097ADBCF-6A00-08C1-A91F-BE101DE22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5" name="Groep 5324">
                    <a:extLst>
                      <a:ext uri="{FF2B5EF4-FFF2-40B4-BE49-F238E27FC236}">
                        <a16:creationId xmlns:a16="http://schemas.microsoft.com/office/drawing/2014/main" id="{C204050E-DFD2-D7D1-8082-DEF649067A2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5365" name="Groep 5364">
                      <a:extLst>
                        <a:ext uri="{FF2B5EF4-FFF2-40B4-BE49-F238E27FC236}">
                          <a16:creationId xmlns:a16="http://schemas.microsoft.com/office/drawing/2014/main" id="{B52B0159-5DE6-6CA1-F306-C719B04DEB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72" name="Ovaal 5371">
                        <a:extLst>
                          <a:ext uri="{FF2B5EF4-FFF2-40B4-BE49-F238E27FC236}">
                            <a16:creationId xmlns:a16="http://schemas.microsoft.com/office/drawing/2014/main" id="{CFDE5772-F719-5259-F4C4-929AE32365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3" name="Ovaal 5372">
                        <a:extLst>
                          <a:ext uri="{FF2B5EF4-FFF2-40B4-BE49-F238E27FC236}">
                            <a16:creationId xmlns:a16="http://schemas.microsoft.com/office/drawing/2014/main" id="{534F7878-28D6-B0FC-5860-BA09BD522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4" name="Ovaal 5373">
                        <a:extLst>
                          <a:ext uri="{FF2B5EF4-FFF2-40B4-BE49-F238E27FC236}">
                            <a16:creationId xmlns:a16="http://schemas.microsoft.com/office/drawing/2014/main" id="{CDFBC6A2-DBB8-BF75-F6EE-3C73172515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5" name="Ovaal 5374">
                        <a:extLst>
                          <a:ext uri="{FF2B5EF4-FFF2-40B4-BE49-F238E27FC236}">
                            <a16:creationId xmlns:a16="http://schemas.microsoft.com/office/drawing/2014/main" id="{545BBA04-D4F1-9CD0-3E5E-F80572BBF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6" name="Ovaal 5375">
                        <a:extLst>
                          <a:ext uri="{FF2B5EF4-FFF2-40B4-BE49-F238E27FC236}">
                            <a16:creationId xmlns:a16="http://schemas.microsoft.com/office/drawing/2014/main" id="{98C1AE75-2BF6-8DC2-0536-2600141F5D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66" name="Groep 5365">
                      <a:extLst>
                        <a:ext uri="{FF2B5EF4-FFF2-40B4-BE49-F238E27FC236}">
                          <a16:creationId xmlns:a16="http://schemas.microsoft.com/office/drawing/2014/main" id="{005A0BF0-6770-CA3D-D28F-7535B34598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5367" name="Ovaal 5366">
                        <a:extLst>
                          <a:ext uri="{FF2B5EF4-FFF2-40B4-BE49-F238E27FC236}">
                            <a16:creationId xmlns:a16="http://schemas.microsoft.com/office/drawing/2014/main" id="{715E25BC-7BCB-94DE-3DB8-4AD709DB2E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8" name="Ovaal 5367">
                        <a:extLst>
                          <a:ext uri="{FF2B5EF4-FFF2-40B4-BE49-F238E27FC236}">
                            <a16:creationId xmlns:a16="http://schemas.microsoft.com/office/drawing/2014/main" id="{C14AA287-0B94-FE2E-5AEB-5C5A673CA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9" name="Ovaal 5368">
                        <a:extLst>
                          <a:ext uri="{FF2B5EF4-FFF2-40B4-BE49-F238E27FC236}">
                            <a16:creationId xmlns:a16="http://schemas.microsoft.com/office/drawing/2014/main" id="{9FF4FCE3-0FCF-02D2-4134-505EC3577C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0" name="Ovaal 5369">
                        <a:extLst>
                          <a:ext uri="{FF2B5EF4-FFF2-40B4-BE49-F238E27FC236}">
                            <a16:creationId xmlns:a16="http://schemas.microsoft.com/office/drawing/2014/main" id="{5D342F2A-31E3-4921-2038-C08132E7A9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71" name="Ovaal 5370">
                        <a:extLst>
                          <a:ext uri="{FF2B5EF4-FFF2-40B4-BE49-F238E27FC236}">
                            <a16:creationId xmlns:a16="http://schemas.microsoft.com/office/drawing/2014/main" id="{53B91805-06E4-DBF9-098B-7F6013B7D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6" name="Groep 5325">
                    <a:extLst>
                      <a:ext uri="{FF2B5EF4-FFF2-40B4-BE49-F238E27FC236}">
                        <a16:creationId xmlns:a16="http://schemas.microsoft.com/office/drawing/2014/main" id="{7C8090B0-FDFC-E31F-C15F-5DE134415E8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53" name="Groep 5352">
                      <a:extLst>
                        <a:ext uri="{FF2B5EF4-FFF2-40B4-BE49-F238E27FC236}">
                          <a16:creationId xmlns:a16="http://schemas.microsoft.com/office/drawing/2014/main" id="{FAA2D0C5-94F1-2A65-E5A2-B146DDDC20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60" name="Ovaal 5359">
                        <a:extLst>
                          <a:ext uri="{FF2B5EF4-FFF2-40B4-BE49-F238E27FC236}">
                            <a16:creationId xmlns:a16="http://schemas.microsoft.com/office/drawing/2014/main" id="{BCED1A92-111E-C21F-853E-7BA1C3CC3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1" name="Ovaal 5360">
                        <a:extLst>
                          <a:ext uri="{FF2B5EF4-FFF2-40B4-BE49-F238E27FC236}">
                            <a16:creationId xmlns:a16="http://schemas.microsoft.com/office/drawing/2014/main" id="{78DCE83C-A564-4975-8B5C-4D4CC6EA5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2" name="Ovaal 5361">
                        <a:extLst>
                          <a:ext uri="{FF2B5EF4-FFF2-40B4-BE49-F238E27FC236}">
                            <a16:creationId xmlns:a16="http://schemas.microsoft.com/office/drawing/2014/main" id="{7756511F-DEB2-9273-6B17-238FD9EA0B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3" name="Ovaal 5362">
                        <a:extLst>
                          <a:ext uri="{FF2B5EF4-FFF2-40B4-BE49-F238E27FC236}">
                            <a16:creationId xmlns:a16="http://schemas.microsoft.com/office/drawing/2014/main" id="{969559C1-7996-6466-7D7E-40B22D1ECF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64" name="Ovaal 5363">
                        <a:extLst>
                          <a:ext uri="{FF2B5EF4-FFF2-40B4-BE49-F238E27FC236}">
                            <a16:creationId xmlns:a16="http://schemas.microsoft.com/office/drawing/2014/main" id="{B26E5F15-AFA9-3487-358C-2C3296F59F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54" name="Groep 5353">
                      <a:extLst>
                        <a:ext uri="{FF2B5EF4-FFF2-40B4-BE49-F238E27FC236}">
                          <a16:creationId xmlns:a16="http://schemas.microsoft.com/office/drawing/2014/main" id="{1F7F2710-5EEF-9BAE-EBD0-BC4F3873D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55" name="Ovaal 5354">
                        <a:extLst>
                          <a:ext uri="{FF2B5EF4-FFF2-40B4-BE49-F238E27FC236}">
                            <a16:creationId xmlns:a16="http://schemas.microsoft.com/office/drawing/2014/main" id="{38F8D23D-8B96-5F97-60E3-F9D7280290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6" name="Ovaal 5355">
                        <a:extLst>
                          <a:ext uri="{FF2B5EF4-FFF2-40B4-BE49-F238E27FC236}">
                            <a16:creationId xmlns:a16="http://schemas.microsoft.com/office/drawing/2014/main" id="{A9344CCD-D0A4-5CAA-BBA6-4D9B3CCE19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7" name="Ovaal 5356">
                        <a:extLst>
                          <a:ext uri="{FF2B5EF4-FFF2-40B4-BE49-F238E27FC236}">
                            <a16:creationId xmlns:a16="http://schemas.microsoft.com/office/drawing/2014/main" id="{F02ECE26-EEA6-44B9-0E1F-B94C630099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8" name="Ovaal 5357">
                        <a:extLst>
                          <a:ext uri="{FF2B5EF4-FFF2-40B4-BE49-F238E27FC236}">
                            <a16:creationId xmlns:a16="http://schemas.microsoft.com/office/drawing/2014/main" id="{7AF67A57-4637-40F2-1532-A528015246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9" name="Ovaal 5358">
                        <a:extLst>
                          <a:ext uri="{FF2B5EF4-FFF2-40B4-BE49-F238E27FC236}">
                            <a16:creationId xmlns:a16="http://schemas.microsoft.com/office/drawing/2014/main" id="{33A124A6-59BB-EC3C-1643-AA1886EDAA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7" name="Groep 5326">
                    <a:extLst>
                      <a:ext uri="{FF2B5EF4-FFF2-40B4-BE49-F238E27FC236}">
                        <a16:creationId xmlns:a16="http://schemas.microsoft.com/office/drawing/2014/main" id="{A79ACC4F-C656-53FB-AE99-08572FC8D7A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41" name="Groep 5340">
                      <a:extLst>
                        <a:ext uri="{FF2B5EF4-FFF2-40B4-BE49-F238E27FC236}">
                          <a16:creationId xmlns:a16="http://schemas.microsoft.com/office/drawing/2014/main" id="{A09C6932-8513-6435-8850-FE31C1A145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48" name="Ovaal 5347">
                        <a:extLst>
                          <a:ext uri="{FF2B5EF4-FFF2-40B4-BE49-F238E27FC236}">
                            <a16:creationId xmlns:a16="http://schemas.microsoft.com/office/drawing/2014/main" id="{B3F9BE52-ECE2-D453-F249-A7FB1B22FD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9" name="Ovaal 5348">
                        <a:extLst>
                          <a:ext uri="{FF2B5EF4-FFF2-40B4-BE49-F238E27FC236}">
                            <a16:creationId xmlns:a16="http://schemas.microsoft.com/office/drawing/2014/main" id="{42C9BDF2-0B63-4392-F079-5F71B52AF4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0" name="Ovaal 5349">
                        <a:extLst>
                          <a:ext uri="{FF2B5EF4-FFF2-40B4-BE49-F238E27FC236}">
                            <a16:creationId xmlns:a16="http://schemas.microsoft.com/office/drawing/2014/main" id="{7424E3B2-EFDC-447A-254D-0AFA78E3B7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1" name="Ovaal 5350">
                        <a:extLst>
                          <a:ext uri="{FF2B5EF4-FFF2-40B4-BE49-F238E27FC236}">
                            <a16:creationId xmlns:a16="http://schemas.microsoft.com/office/drawing/2014/main" id="{BCAEFE8B-F0EC-D4B9-B1DA-022F2E9F3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52" name="Ovaal 5351">
                        <a:extLst>
                          <a:ext uri="{FF2B5EF4-FFF2-40B4-BE49-F238E27FC236}">
                            <a16:creationId xmlns:a16="http://schemas.microsoft.com/office/drawing/2014/main" id="{B6FE5FEC-D674-F9A6-842E-64830232F4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42" name="Groep 5341">
                      <a:extLst>
                        <a:ext uri="{FF2B5EF4-FFF2-40B4-BE49-F238E27FC236}">
                          <a16:creationId xmlns:a16="http://schemas.microsoft.com/office/drawing/2014/main" id="{4E5DA912-9A43-3F00-A662-BF15E5E98D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43" name="Ovaal 5342">
                        <a:extLst>
                          <a:ext uri="{FF2B5EF4-FFF2-40B4-BE49-F238E27FC236}">
                            <a16:creationId xmlns:a16="http://schemas.microsoft.com/office/drawing/2014/main" id="{7F2B53DD-2DB1-921B-7109-BD7FBADCA1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4" name="Ovaal 5343">
                        <a:extLst>
                          <a:ext uri="{FF2B5EF4-FFF2-40B4-BE49-F238E27FC236}">
                            <a16:creationId xmlns:a16="http://schemas.microsoft.com/office/drawing/2014/main" id="{81F6A779-FB14-F362-C1E3-1F47F9B929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5" name="Ovaal 5344">
                        <a:extLst>
                          <a:ext uri="{FF2B5EF4-FFF2-40B4-BE49-F238E27FC236}">
                            <a16:creationId xmlns:a16="http://schemas.microsoft.com/office/drawing/2014/main" id="{4F97C8B5-5586-4DFD-D25C-5DDA8CBD4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6" name="Ovaal 5345">
                        <a:extLst>
                          <a:ext uri="{FF2B5EF4-FFF2-40B4-BE49-F238E27FC236}">
                            <a16:creationId xmlns:a16="http://schemas.microsoft.com/office/drawing/2014/main" id="{EC98051C-016E-3F36-000D-DCAA78556B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7" name="Ovaal 5346">
                        <a:extLst>
                          <a:ext uri="{FF2B5EF4-FFF2-40B4-BE49-F238E27FC236}">
                            <a16:creationId xmlns:a16="http://schemas.microsoft.com/office/drawing/2014/main" id="{F0FB8414-CBF9-8FD6-0F87-67DCBB274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328" name="Groep 5327">
                    <a:extLst>
                      <a:ext uri="{FF2B5EF4-FFF2-40B4-BE49-F238E27FC236}">
                        <a16:creationId xmlns:a16="http://schemas.microsoft.com/office/drawing/2014/main" id="{4F7D401C-6FE4-9745-D899-A7A7A6A9A40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29" name="Groep 5328">
                      <a:extLst>
                        <a:ext uri="{FF2B5EF4-FFF2-40B4-BE49-F238E27FC236}">
                          <a16:creationId xmlns:a16="http://schemas.microsoft.com/office/drawing/2014/main" id="{5CFFF41B-2961-92CE-4832-1DF4DFD5B9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36" name="Ovaal 5335">
                        <a:extLst>
                          <a:ext uri="{FF2B5EF4-FFF2-40B4-BE49-F238E27FC236}">
                            <a16:creationId xmlns:a16="http://schemas.microsoft.com/office/drawing/2014/main" id="{59620720-B421-6EA7-CDD1-7B5E82444F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7" name="Ovaal 5336">
                        <a:extLst>
                          <a:ext uri="{FF2B5EF4-FFF2-40B4-BE49-F238E27FC236}">
                            <a16:creationId xmlns:a16="http://schemas.microsoft.com/office/drawing/2014/main" id="{5F3A2C88-FC2D-BA73-6BA1-9B26D75D23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8" name="Ovaal 5337">
                        <a:extLst>
                          <a:ext uri="{FF2B5EF4-FFF2-40B4-BE49-F238E27FC236}">
                            <a16:creationId xmlns:a16="http://schemas.microsoft.com/office/drawing/2014/main" id="{1BA3D045-49F5-90FA-1649-8ECBAF8BFB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9" name="Ovaal 5338">
                        <a:extLst>
                          <a:ext uri="{FF2B5EF4-FFF2-40B4-BE49-F238E27FC236}">
                            <a16:creationId xmlns:a16="http://schemas.microsoft.com/office/drawing/2014/main" id="{A721D5F4-A2A6-5959-EAC5-CB00E22889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40" name="Ovaal 5339">
                        <a:extLst>
                          <a:ext uri="{FF2B5EF4-FFF2-40B4-BE49-F238E27FC236}">
                            <a16:creationId xmlns:a16="http://schemas.microsoft.com/office/drawing/2014/main" id="{DD01C63D-3119-DBB0-D84C-71AA1884E1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30" name="Groep 5329">
                      <a:extLst>
                        <a:ext uri="{FF2B5EF4-FFF2-40B4-BE49-F238E27FC236}">
                          <a16:creationId xmlns:a16="http://schemas.microsoft.com/office/drawing/2014/main" id="{3FC40D86-CCB4-D737-9C8D-1B8ED84938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31" name="Ovaal 5330">
                        <a:extLst>
                          <a:ext uri="{FF2B5EF4-FFF2-40B4-BE49-F238E27FC236}">
                            <a16:creationId xmlns:a16="http://schemas.microsoft.com/office/drawing/2014/main" id="{B975DDE0-7413-A10D-246C-05332612F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2" name="Ovaal 5331">
                        <a:extLst>
                          <a:ext uri="{FF2B5EF4-FFF2-40B4-BE49-F238E27FC236}">
                            <a16:creationId xmlns:a16="http://schemas.microsoft.com/office/drawing/2014/main" id="{91C60E9D-2612-239F-087E-B23255C465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3" name="Ovaal 5332">
                        <a:extLst>
                          <a:ext uri="{FF2B5EF4-FFF2-40B4-BE49-F238E27FC236}">
                            <a16:creationId xmlns:a16="http://schemas.microsoft.com/office/drawing/2014/main" id="{CFC25B1E-9591-0C2B-F66F-F4C266276E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4" name="Ovaal 5333">
                        <a:extLst>
                          <a:ext uri="{FF2B5EF4-FFF2-40B4-BE49-F238E27FC236}">
                            <a16:creationId xmlns:a16="http://schemas.microsoft.com/office/drawing/2014/main" id="{BDD01AFD-6C19-22B4-C1BB-9C62269C67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35" name="Ovaal 5334">
                        <a:extLst>
                          <a:ext uri="{FF2B5EF4-FFF2-40B4-BE49-F238E27FC236}">
                            <a16:creationId xmlns:a16="http://schemas.microsoft.com/office/drawing/2014/main" id="{8CDEBDDD-D32F-CA5A-DC63-07CCB3163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1" name="Groep 5110">
                  <a:extLst>
                    <a:ext uri="{FF2B5EF4-FFF2-40B4-BE49-F238E27FC236}">
                      <a16:creationId xmlns:a16="http://schemas.microsoft.com/office/drawing/2014/main" id="{01015265-689E-8E54-DEAF-27B4A39811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217" name="Groep 5216">
                    <a:extLst>
                      <a:ext uri="{FF2B5EF4-FFF2-40B4-BE49-F238E27FC236}">
                        <a16:creationId xmlns:a16="http://schemas.microsoft.com/office/drawing/2014/main" id="{65EC6CD0-16EC-8291-38AC-B99C5513565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309" name="Groep 5308">
                      <a:extLst>
                        <a:ext uri="{FF2B5EF4-FFF2-40B4-BE49-F238E27FC236}">
                          <a16:creationId xmlns:a16="http://schemas.microsoft.com/office/drawing/2014/main" id="{CBFB24D4-ADF9-CBFA-3967-8AF033F764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16" name="Ovaal 5315">
                        <a:extLst>
                          <a:ext uri="{FF2B5EF4-FFF2-40B4-BE49-F238E27FC236}">
                            <a16:creationId xmlns:a16="http://schemas.microsoft.com/office/drawing/2014/main" id="{FBB95D50-0E49-8150-FCE3-BB6CCEC8A0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7" name="Ovaal 5316">
                        <a:extLst>
                          <a:ext uri="{FF2B5EF4-FFF2-40B4-BE49-F238E27FC236}">
                            <a16:creationId xmlns:a16="http://schemas.microsoft.com/office/drawing/2014/main" id="{9670FC4D-583C-A2A2-30E0-7C3CCCE5F4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8" name="Ovaal 5317">
                        <a:extLst>
                          <a:ext uri="{FF2B5EF4-FFF2-40B4-BE49-F238E27FC236}">
                            <a16:creationId xmlns:a16="http://schemas.microsoft.com/office/drawing/2014/main" id="{940F5B84-F723-98CF-FAC1-E978208DA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9" name="Ovaal 5318">
                        <a:extLst>
                          <a:ext uri="{FF2B5EF4-FFF2-40B4-BE49-F238E27FC236}">
                            <a16:creationId xmlns:a16="http://schemas.microsoft.com/office/drawing/2014/main" id="{D458E219-37CA-6C8E-1664-185332008C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20" name="Ovaal 5319">
                        <a:extLst>
                          <a:ext uri="{FF2B5EF4-FFF2-40B4-BE49-F238E27FC236}">
                            <a16:creationId xmlns:a16="http://schemas.microsoft.com/office/drawing/2014/main" id="{29474CEE-581C-F6B6-743B-01D51F6B5E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310" name="Groep 5309">
                      <a:extLst>
                        <a:ext uri="{FF2B5EF4-FFF2-40B4-BE49-F238E27FC236}">
                          <a16:creationId xmlns:a16="http://schemas.microsoft.com/office/drawing/2014/main" id="{6D20AA2A-65B3-9F1A-B6A6-70BE32D2A0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11" name="Ovaal 5310">
                        <a:extLst>
                          <a:ext uri="{FF2B5EF4-FFF2-40B4-BE49-F238E27FC236}">
                            <a16:creationId xmlns:a16="http://schemas.microsoft.com/office/drawing/2014/main" id="{A5808291-817C-D22A-4B89-F6602E4850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2" name="Ovaal 5311">
                        <a:extLst>
                          <a:ext uri="{FF2B5EF4-FFF2-40B4-BE49-F238E27FC236}">
                            <a16:creationId xmlns:a16="http://schemas.microsoft.com/office/drawing/2014/main" id="{F3BE7F03-898A-1A47-5411-3A3C42A3D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3" name="Ovaal 5312">
                        <a:extLst>
                          <a:ext uri="{FF2B5EF4-FFF2-40B4-BE49-F238E27FC236}">
                            <a16:creationId xmlns:a16="http://schemas.microsoft.com/office/drawing/2014/main" id="{837F3670-B558-B535-8E1F-BE59264F4F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4" name="Ovaal 5313">
                        <a:extLst>
                          <a:ext uri="{FF2B5EF4-FFF2-40B4-BE49-F238E27FC236}">
                            <a16:creationId xmlns:a16="http://schemas.microsoft.com/office/drawing/2014/main" id="{251B9EBE-8533-8047-C8C1-BF34AB655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15" name="Ovaal 5314">
                        <a:extLst>
                          <a:ext uri="{FF2B5EF4-FFF2-40B4-BE49-F238E27FC236}">
                            <a16:creationId xmlns:a16="http://schemas.microsoft.com/office/drawing/2014/main" id="{A4BEC4AC-5D9A-71F3-35EE-23EC1742CA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18" name="Groep 5217">
                    <a:extLst>
                      <a:ext uri="{FF2B5EF4-FFF2-40B4-BE49-F238E27FC236}">
                        <a16:creationId xmlns:a16="http://schemas.microsoft.com/office/drawing/2014/main" id="{5277919F-A1D5-ACCD-B7AF-6A681BF0AAD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97" name="Groep 5296">
                      <a:extLst>
                        <a:ext uri="{FF2B5EF4-FFF2-40B4-BE49-F238E27FC236}">
                          <a16:creationId xmlns:a16="http://schemas.microsoft.com/office/drawing/2014/main" id="{BAD0E6E7-8E2F-8F9D-8DFE-A045F30B6A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304" name="Ovaal 5303">
                        <a:extLst>
                          <a:ext uri="{FF2B5EF4-FFF2-40B4-BE49-F238E27FC236}">
                            <a16:creationId xmlns:a16="http://schemas.microsoft.com/office/drawing/2014/main" id="{EB77EAB0-1E7B-E4AB-0AB6-CE9741905B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5" name="Ovaal 5304">
                        <a:extLst>
                          <a:ext uri="{FF2B5EF4-FFF2-40B4-BE49-F238E27FC236}">
                            <a16:creationId xmlns:a16="http://schemas.microsoft.com/office/drawing/2014/main" id="{BDE3E53E-0A34-86D2-6A32-28F9D09F87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6" name="Ovaal 5305">
                        <a:extLst>
                          <a:ext uri="{FF2B5EF4-FFF2-40B4-BE49-F238E27FC236}">
                            <a16:creationId xmlns:a16="http://schemas.microsoft.com/office/drawing/2014/main" id="{645DD5BE-E908-20ED-E948-EDF17AE88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7" name="Ovaal 5306">
                        <a:extLst>
                          <a:ext uri="{FF2B5EF4-FFF2-40B4-BE49-F238E27FC236}">
                            <a16:creationId xmlns:a16="http://schemas.microsoft.com/office/drawing/2014/main" id="{F28B1E84-5B44-167E-E1C2-B44AD32E0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8" name="Ovaal 5307">
                        <a:extLst>
                          <a:ext uri="{FF2B5EF4-FFF2-40B4-BE49-F238E27FC236}">
                            <a16:creationId xmlns:a16="http://schemas.microsoft.com/office/drawing/2014/main" id="{23C8406E-FC65-816C-DC5E-D0E9302E1C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98" name="Groep 5297">
                      <a:extLst>
                        <a:ext uri="{FF2B5EF4-FFF2-40B4-BE49-F238E27FC236}">
                          <a16:creationId xmlns:a16="http://schemas.microsoft.com/office/drawing/2014/main" id="{5311E54F-F754-AA42-4954-7C3378AD45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99" name="Ovaal 5298">
                        <a:extLst>
                          <a:ext uri="{FF2B5EF4-FFF2-40B4-BE49-F238E27FC236}">
                            <a16:creationId xmlns:a16="http://schemas.microsoft.com/office/drawing/2014/main" id="{A887C15D-1E37-A282-A418-68A8B9D30B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0" name="Ovaal 5299">
                        <a:extLst>
                          <a:ext uri="{FF2B5EF4-FFF2-40B4-BE49-F238E27FC236}">
                            <a16:creationId xmlns:a16="http://schemas.microsoft.com/office/drawing/2014/main" id="{67C94185-10F6-176B-DBFC-F371A4E15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1" name="Ovaal 5300">
                        <a:extLst>
                          <a:ext uri="{FF2B5EF4-FFF2-40B4-BE49-F238E27FC236}">
                            <a16:creationId xmlns:a16="http://schemas.microsoft.com/office/drawing/2014/main" id="{6E977B35-5736-7E31-F5E2-4F5E3A2D4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2" name="Ovaal 5301">
                        <a:extLst>
                          <a:ext uri="{FF2B5EF4-FFF2-40B4-BE49-F238E27FC236}">
                            <a16:creationId xmlns:a16="http://schemas.microsoft.com/office/drawing/2014/main" id="{152A25BB-6EBA-0905-B0E9-2F60C7482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303" name="Ovaal 5302">
                        <a:extLst>
                          <a:ext uri="{FF2B5EF4-FFF2-40B4-BE49-F238E27FC236}">
                            <a16:creationId xmlns:a16="http://schemas.microsoft.com/office/drawing/2014/main" id="{2E33738C-E33A-9825-94FD-C5EFF66AD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19" name="Groep 5218">
                    <a:extLst>
                      <a:ext uri="{FF2B5EF4-FFF2-40B4-BE49-F238E27FC236}">
                        <a16:creationId xmlns:a16="http://schemas.microsoft.com/office/drawing/2014/main" id="{B38A98E4-194D-E98C-BEBE-7CDBF87696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85" name="Groep 5284">
                      <a:extLst>
                        <a:ext uri="{FF2B5EF4-FFF2-40B4-BE49-F238E27FC236}">
                          <a16:creationId xmlns:a16="http://schemas.microsoft.com/office/drawing/2014/main" id="{62EB6767-075A-570D-1E9A-B39B274B0C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92" name="Ovaal 5291">
                        <a:extLst>
                          <a:ext uri="{FF2B5EF4-FFF2-40B4-BE49-F238E27FC236}">
                            <a16:creationId xmlns:a16="http://schemas.microsoft.com/office/drawing/2014/main" id="{8C774054-5919-AEC7-29D5-EED9C7D6B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3" name="Ovaal 5292">
                        <a:extLst>
                          <a:ext uri="{FF2B5EF4-FFF2-40B4-BE49-F238E27FC236}">
                            <a16:creationId xmlns:a16="http://schemas.microsoft.com/office/drawing/2014/main" id="{82A0DC81-9CB1-D0A1-67BA-69BA7977D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4" name="Ovaal 5293">
                        <a:extLst>
                          <a:ext uri="{FF2B5EF4-FFF2-40B4-BE49-F238E27FC236}">
                            <a16:creationId xmlns:a16="http://schemas.microsoft.com/office/drawing/2014/main" id="{C31F98BD-0B7B-C857-F427-A6D618391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5" name="Ovaal 5294">
                        <a:extLst>
                          <a:ext uri="{FF2B5EF4-FFF2-40B4-BE49-F238E27FC236}">
                            <a16:creationId xmlns:a16="http://schemas.microsoft.com/office/drawing/2014/main" id="{F7C1BD37-718C-FEE5-987E-8822DFE46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6" name="Ovaal 5295">
                        <a:extLst>
                          <a:ext uri="{FF2B5EF4-FFF2-40B4-BE49-F238E27FC236}">
                            <a16:creationId xmlns:a16="http://schemas.microsoft.com/office/drawing/2014/main" id="{CDBCB6B4-B747-45CF-2F8B-609153936D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86" name="Groep 5285">
                      <a:extLst>
                        <a:ext uri="{FF2B5EF4-FFF2-40B4-BE49-F238E27FC236}">
                          <a16:creationId xmlns:a16="http://schemas.microsoft.com/office/drawing/2014/main" id="{C6C2E1F5-B7E2-56B1-D486-26D247EBFE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87" name="Ovaal 5286">
                        <a:extLst>
                          <a:ext uri="{FF2B5EF4-FFF2-40B4-BE49-F238E27FC236}">
                            <a16:creationId xmlns:a16="http://schemas.microsoft.com/office/drawing/2014/main" id="{F6006038-F2C2-6727-05B5-FE68C04AAC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8" name="Ovaal 5287">
                        <a:extLst>
                          <a:ext uri="{FF2B5EF4-FFF2-40B4-BE49-F238E27FC236}">
                            <a16:creationId xmlns:a16="http://schemas.microsoft.com/office/drawing/2014/main" id="{EE453CCA-9038-E4EB-1298-6B74E96D4E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9" name="Ovaal 5288">
                        <a:extLst>
                          <a:ext uri="{FF2B5EF4-FFF2-40B4-BE49-F238E27FC236}">
                            <a16:creationId xmlns:a16="http://schemas.microsoft.com/office/drawing/2014/main" id="{F3481C2E-75C2-737D-BBBD-2F1B1C012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0" name="Ovaal 5289">
                        <a:extLst>
                          <a:ext uri="{FF2B5EF4-FFF2-40B4-BE49-F238E27FC236}">
                            <a16:creationId xmlns:a16="http://schemas.microsoft.com/office/drawing/2014/main" id="{F24D5C0E-1923-A168-07CB-505B7CDAED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91" name="Ovaal 5290">
                        <a:extLst>
                          <a:ext uri="{FF2B5EF4-FFF2-40B4-BE49-F238E27FC236}">
                            <a16:creationId xmlns:a16="http://schemas.microsoft.com/office/drawing/2014/main" id="{841573FD-AD8F-13A7-C395-47B6550039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0" name="Groep 5219">
                    <a:extLst>
                      <a:ext uri="{FF2B5EF4-FFF2-40B4-BE49-F238E27FC236}">
                        <a16:creationId xmlns:a16="http://schemas.microsoft.com/office/drawing/2014/main" id="{689C9EFB-E0CB-BA34-9674-A4C61FD34B9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73" name="Groep 5272">
                      <a:extLst>
                        <a:ext uri="{FF2B5EF4-FFF2-40B4-BE49-F238E27FC236}">
                          <a16:creationId xmlns:a16="http://schemas.microsoft.com/office/drawing/2014/main" id="{6B3CB320-B7C7-69D8-BD27-4F45372352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80" name="Ovaal 5279">
                        <a:extLst>
                          <a:ext uri="{FF2B5EF4-FFF2-40B4-BE49-F238E27FC236}">
                            <a16:creationId xmlns:a16="http://schemas.microsoft.com/office/drawing/2014/main" id="{6E8744C7-DEB3-5C1A-07ED-59A6A9A1D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1" name="Ovaal 5280">
                        <a:extLst>
                          <a:ext uri="{FF2B5EF4-FFF2-40B4-BE49-F238E27FC236}">
                            <a16:creationId xmlns:a16="http://schemas.microsoft.com/office/drawing/2014/main" id="{EEAA8002-B555-843D-4ED1-4F869E6A4F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2" name="Ovaal 5281">
                        <a:extLst>
                          <a:ext uri="{FF2B5EF4-FFF2-40B4-BE49-F238E27FC236}">
                            <a16:creationId xmlns:a16="http://schemas.microsoft.com/office/drawing/2014/main" id="{EAC5D4FD-1E98-6C64-F26B-73EBFCFDD9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3" name="Ovaal 5282">
                        <a:extLst>
                          <a:ext uri="{FF2B5EF4-FFF2-40B4-BE49-F238E27FC236}">
                            <a16:creationId xmlns:a16="http://schemas.microsoft.com/office/drawing/2014/main" id="{2693E168-3AF3-6F07-0DA2-5EF43AF83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84" name="Ovaal 5283">
                        <a:extLst>
                          <a:ext uri="{FF2B5EF4-FFF2-40B4-BE49-F238E27FC236}">
                            <a16:creationId xmlns:a16="http://schemas.microsoft.com/office/drawing/2014/main" id="{51A2732E-0A22-E6C1-F958-145852BC4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74" name="Groep 5273">
                      <a:extLst>
                        <a:ext uri="{FF2B5EF4-FFF2-40B4-BE49-F238E27FC236}">
                          <a16:creationId xmlns:a16="http://schemas.microsoft.com/office/drawing/2014/main" id="{946774EB-05B2-D12F-E5F3-B75E670D9D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75" name="Ovaal 5274">
                        <a:extLst>
                          <a:ext uri="{FF2B5EF4-FFF2-40B4-BE49-F238E27FC236}">
                            <a16:creationId xmlns:a16="http://schemas.microsoft.com/office/drawing/2014/main" id="{4465C9FF-AA21-9D47-6181-63CA006EFD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6" name="Ovaal 5275">
                        <a:extLst>
                          <a:ext uri="{FF2B5EF4-FFF2-40B4-BE49-F238E27FC236}">
                            <a16:creationId xmlns:a16="http://schemas.microsoft.com/office/drawing/2014/main" id="{5109D382-F5C2-68F2-2165-0DC66920A5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7" name="Ovaal 5276">
                        <a:extLst>
                          <a:ext uri="{FF2B5EF4-FFF2-40B4-BE49-F238E27FC236}">
                            <a16:creationId xmlns:a16="http://schemas.microsoft.com/office/drawing/2014/main" id="{AB574C29-614E-3653-B958-8827EDAEA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8" name="Ovaal 5277">
                        <a:extLst>
                          <a:ext uri="{FF2B5EF4-FFF2-40B4-BE49-F238E27FC236}">
                            <a16:creationId xmlns:a16="http://schemas.microsoft.com/office/drawing/2014/main" id="{732AAAD2-6022-ABF0-1889-709A1CE4E8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9" name="Ovaal 5278">
                        <a:extLst>
                          <a:ext uri="{FF2B5EF4-FFF2-40B4-BE49-F238E27FC236}">
                            <a16:creationId xmlns:a16="http://schemas.microsoft.com/office/drawing/2014/main" id="{827C60D9-EB4A-C618-0366-1BE0D634FE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1" name="Groep 5220">
                    <a:extLst>
                      <a:ext uri="{FF2B5EF4-FFF2-40B4-BE49-F238E27FC236}">
                        <a16:creationId xmlns:a16="http://schemas.microsoft.com/office/drawing/2014/main" id="{F410918C-F642-E6D6-41B0-2B691A8063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61" name="Groep 5260">
                      <a:extLst>
                        <a:ext uri="{FF2B5EF4-FFF2-40B4-BE49-F238E27FC236}">
                          <a16:creationId xmlns:a16="http://schemas.microsoft.com/office/drawing/2014/main" id="{6DDBB8E0-AC4A-1ABA-59E1-FCA26B64D8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68" name="Ovaal 5267">
                        <a:extLst>
                          <a:ext uri="{FF2B5EF4-FFF2-40B4-BE49-F238E27FC236}">
                            <a16:creationId xmlns:a16="http://schemas.microsoft.com/office/drawing/2014/main" id="{5D33B59B-BDF3-EC8F-ADA6-DE91CB98C7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9" name="Ovaal 5268">
                        <a:extLst>
                          <a:ext uri="{FF2B5EF4-FFF2-40B4-BE49-F238E27FC236}">
                            <a16:creationId xmlns:a16="http://schemas.microsoft.com/office/drawing/2014/main" id="{49921916-9C30-2B08-5F47-CE261939CC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0" name="Ovaal 5269">
                        <a:extLst>
                          <a:ext uri="{FF2B5EF4-FFF2-40B4-BE49-F238E27FC236}">
                            <a16:creationId xmlns:a16="http://schemas.microsoft.com/office/drawing/2014/main" id="{94B4A70E-C621-780A-5C61-ACECBA1962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1" name="Ovaal 5270">
                        <a:extLst>
                          <a:ext uri="{FF2B5EF4-FFF2-40B4-BE49-F238E27FC236}">
                            <a16:creationId xmlns:a16="http://schemas.microsoft.com/office/drawing/2014/main" id="{E49B7F9C-AAED-5617-D465-A07D774ED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72" name="Ovaal 5271">
                        <a:extLst>
                          <a:ext uri="{FF2B5EF4-FFF2-40B4-BE49-F238E27FC236}">
                            <a16:creationId xmlns:a16="http://schemas.microsoft.com/office/drawing/2014/main" id="{D3A8DE6A-EB8E-65CD-3CD6-D95C3A2A68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62" name="Groep 5261">
                      <a:extLst>
                        <a:ext uri="{FF2B5EF4-FFF2-40B4-BE49-F238E27FC236}">
                          <a16:creationId xmlns:a16="http://schemas.microsoft.com/office/drawing/2014/main" id="{99727905-7993-7DB6-921A-227A4D734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63" name="Ovaal 5262">
                        <a:extLst>
                          <a:ext uri="{FF2B5EF4-FFF2-40B4-BE49-F238E27FC236}">
                            <a16:creationId xmlns:a16="http://schemas.microsoft.com/office/drawing/2014/main" id="{9322A093-1961-9406-51CD-8ECD6F94C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4" name="Ovaal 5263">
                        <a:extLst>
                          <a:ext uri="{FF2B5EF4-FFF2-40B4-BE49-F238E27FC236}">
                            <a16:creationId xmlns:a16="http://schemas.microsoft.com/office/drawing/2014/main" id="{B4A489E5-85A4-7C10-0512-5E0CCF1A7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5" name="Ovaal 5264">
                        <a:extLst>
                          <a:ext uri="{FF2B5EF4-FFF2-40B4-BE49-F238E27FC236}">
                            <a16:creationId xmlns:a16="http://schemas.microsoft.com/office/drawing/2014/main" id="{0CE6F23B-8E88-D5A1-D052-5FB3E39105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6" name="Ovaal 5265">
                        <a:extLst>
                          <a:ext uri="{FF2B5EF4-FFF2-40B4-BE49-F238E27FC236}">
                            <a16:creationId xmlns:a16="http://schemas.microsoft.com/office/drawing/2014/main" id="{23D07C3F-90FE-BAB9-AA1B-F3661CC5F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7" name="Ovaal 5266">
                        <a:extLst>
                          <a:ext uri="{FF2B5EF4-FFF2-40B4-BE49-F238E27FC236}">
                            <a16:creationId xmlns:a16="http://schemas.microsoft.com/office/drawing/2014/main" id="{DB8B522F-6A7C-B95E-77C0-365BEF532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2" name="Groep 5221">
                    <a:extLst>
                      <a:ext uri="{FF2B5EF4-FFF2-40B4-BE49-F238E27FC236}">
                        <a16:creationId xmlns:a16="http://schemas.microsoft.com/office/drawing/2014/main" id="{71C7A42B-7406-5456-758E-C739423D8D4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49" name="Groep 5248">
                      <a:extLst>
                        <a:ext uri="{FF2B5EF4-FFF2-40B4-BE49-F238E27FC236}">
                          <a16:creationId xmlns:a16="http://schemas.microsoft.com/office/drawing/2014/main" id="{72DA1CCC-B638-1453-94A6-11EA48A18D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56" name="Ovaal 5255">
                        <a:extLst>
                          <a:ext uri="{FF2B5EF4-FFF2-40B4-BE49-F238E27FC236}">
                            <a16:creationId xmlns:a16="http://schemas.microsoft.com/office/drawing/2014/main" id="{D8ECAD7F-CF22-0C7A-9914-93D00635C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7" name="Ovaal 5256">
                        <a:extLst>
                          <a:ext uri="{FF2B5EF4-FFF2-40B4-BE49-F238E27FC236}">
                            <a16:creationId xmlns:a16="http://schemas.microsoft.com/office/drawing/2014/main" id="{C6813D7A-7864-2865-F492-6FC93DF96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8" name="Ovaal 5257">
                        <a:extLst>
                          <a:ext uri="{FF2B5EF4-FFF2-40B4-BE49-F238E27FC236}">
                            <a16:creationId xmlns:a16="http://schemas.microsoft.com/office/drawing/2014/main" id="{CAA70350-7C37-39B9-3B43-A13F78957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9" name="Ovaal 5258">
                        <a:extLst>
                          <a:ext uri="{FF2B5EF4-FFF2-40B4-BE49-F238E27FC236}">
                            <a16:creationId xmlns:a16="http://schemas.microsoft.com/office/drawing/2014/main" id="{8DC0E51D-6E9B-2018-872A-D5B52977C3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60" name="Ovaal 5259">
                        <a:extLst>
                          <a:ext uri="{FF2B5EF4-FFF2-40B4-BE49-F238E27FC236}">
                            <a16:creationId xmlns:a16="http://schemas.microsoft.com/office/drawing/2014/main" id="{55A977B0-55B6-B887-B443-541561B3A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50" name="Groep 5249">
                      <a:extLst>
                        <a:ext uri="{FF2B5EF4-FFF2-40B4-BE49-F238E27FC236}">
                          <a16:creationId xmlns:a16="http://schemas.microsoft.com/office/drawing/2014/main" id="{D27DE641-96B4-213B-D62D-BAF416DB27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51" name="Ovaal 5250">
                        <a:extLst>
                          <a:ext uri="{FF2B5EF4-FFF2-40B4-BE49-F238E27FC236}">
                            <a16:creationId xmlns:a16="http://schemas.microsoft.com/office/drawing/2014/main" id="{074BECB2-C75C-D2AB-D46B-E8D1F92A5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2" name="Ovaal 5251">
                        <a:extLst>
                          <a:ext uri="{FF2B5EF4-FFF2-40B4-BE49-F238E27FC236}">
                            <a16:creationId xmlns:a16="http://schemas.microsoft.com/office/drawing/2014/main" id="{577DA7E4-D208-6786-E834-C28F072D6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3" name="Ovaal 5252">
                        <a:extLst>
                          <a:ext uri="{FF2B5EF4-FFF2-40B4-BE49-F238E27FC236}">
                            <a16:creationId xmlns:a16="http://schemas.microsoft.com/office/drawing/2014/main" id="{F6BC6AB1-A3DB-776A-0201-571064B515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4" name="Ovaal 5253">
                        <a:extLst>
                          <a:ext uri="{FF2B5EF4-FFF2-40B4-BE49-F238E27FC236}">
                            <a16:creationId xmlns:a16="http://schemas.microsoft.com/office/drawing/2014/main" id="{6D45B94B-08E8-1F4B-148A-8C2AB1324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55" name="Ovaal 5254">
                        <a:extLst>
                          <a:ext uri="{FF2B5EF4-FFF2-40B4-BE49-F238E27FC236}">
                            <a16:creationId xmlns:a16="http://schemas.microsoft.com/office/drawing/2014/main" id="{0DEBA209-CC36-883A-C7BE-1D19B6C53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3" name="Groep 5222">
                    <a:extLst>
                      <a:ext uri="{FF2B5EF4-FFF2-40B4-BE49-F238E27FC236}">
                        <a16:creationId xmlns:a16="http://schemas.microsoft.com/office/drawing/2014/main" id="{B04A77E9-0365-3714-64D9-47552A61937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37" name="Groep 5236">
                      <a:extLst>
                        <a:ext uri="{FF2B5EF4-FFF2-40B4-BE49-F238E27FC236}">
                          <a16:creationId xmlns:a16="http://schemas.microsoft.com/office/drawing/2014/main" id="{1D6C67A9-1197-7CF1-6339-769269DEE1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44" name="Ovaal 5243">
                        <a:extLst>
                          <a:ext uri="{FF2B5EF4-FFF2-40B4-BE49-F238E27FC236}">
                            <a16:creationId xmlns:a16="http://schemas.microsoft.com/office/drawing/2014/main" id="{DB17E294-A653-2FF8-0FFC-FBD2CDC8E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5" name="Ovaal 5244">
                        <a:extLst>
                          <a:ext uri="{FF2B5EF4-FFF2-40B4-BE49-F238E27FC236}">
                            <a16:creationId xmlns:a16="http://schemas.microsoft.com/office/drawing/2014/main" id="{9E71AECA-2888-67B0-45C0-B9E9131F0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6" name="Ovaal 5245">
                        <a:extLst>
                          <a:ext uri="{FF2B5EF4-FFF2-40B4-BE49-F238E27FC236}">
                            <a16:creationId xmlns:a16="http://schemas.microsoft.com/office/drawing/2014/main" id="{84974338-7EA5-A6F6-6C05-E9DB58EA6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7" name="Ovaal 5246">
                        <a:extLst>
                          <a:ext uri="{FF2B5EF4-FFF2-40B4-BE49-F238E27FC236}">
                            <a16:creationId xmlns:a16="http://schemas.microsoft.com/office/drawing/2014/main" id="{8789EDE0-90B4-7C0C-5CAE-7614E2CE3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8" name="Ovaal 5247">
                        <a:extLst>
                          <a:ext uri="{FF2B5EF4-FFF2-40B4-BE49-F238E27FC236}">
                            <a16:creationId xmlns:a16="http://schemas.microsoft.com/office/drawing/2014/main" id="{36D0C5FF-C1B8-7F4F-8358-B77137264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38" name="Groep 5237">
                      <a:extLst>
                        <a:ext uri="{FF2B5EF4-FFF2-40B4-BE49-F238E27FC236}">
                          <a16:creationId xmlns:a16="http://schemas.microsoft.com/office/drawing/2014/main" id="{56630EBC-C89E-784C-71B6-D5A6E2043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9" name="Ovaal 5238">
                        <a:extLst>
                          <a:ext uri="{FF2B5EF4-FFF2-40B4-BE49-F238E27FC236}">
                            <a16:creationId xmlns:a16="http://schemas.microsoft.com/office/drawing/2014/main" id="{E38A27CC-D8B4-DCFC-1A31-1F44E1B7D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0" name="Ovaal 5239">
                        <a:extLst>
                          <a:ext uri="{FF2B5EF4-FFF2-40B4-BE49-F238E27FC236}">
                            <a16:creationId xmlns:a16="http://schemas.microsoft.com/office/drawing/2014/main" id="{DFF78EA3-42D0-F37D-A622-0124A2876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1" name="Ovaal 5240">
                        <a:extLst>
                          <a:ext uri="{FF2B5EF4-FFF2-40B4-BE49-F238E27FC236}">
                            <a16:creationId xmlns:a16="http://schemas.microsoft.com/office/drawing/2014/main" id="{8DA532FA-462F-439E-8D0B-1F40BB2BBB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2" name="Ovaal 5241">
                        <a:extLst>
                          <a:ext uri="{FF2B5EF4-FFF2-40B4-BE49-F238E27FC236}">
                            <a16:creationId xmlns:a16="http://schemas.microsoft.com/office/drawing/2014/main" id="{BA64BE6A-2766-5594-EBE4-25F82E7137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43" name="Ovaal 5242">
                        <a:extLst>
                          <a:ext uri="{FF2B5EF4-FFF2-40B4-BE49-F238E27FC236}">
                            <a16:creationId xmlns:a16="http://schemas.microsoft.com/office/drawing/2014/main" id="{1DB217BB-FA1C-878A-4187-C40017BB8D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224" name="Groep 5223">
                    <a:extLst>
                      <a:ext uri="{FF2B5EF4-FFF2-40B4-BE49-F238E27FC236}">
                        <a16:creationId xmlns:a16="http://schemas.microsoft.com/office/drawing/2014/main" id="{04C053A4-E5BC-A1BC-AC10-F1DB239DFC0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25" name="Groep 5224">
                      <a:extLst>
                        <a:ext uri="{FF2B5EF4-FFF2-40B4-BE49-F238E27FC236}">
                          <a16:creationId xmlns:a16="http://schemas.microsoft.com/office/drawing/2014/main" id="{22F0B42A-D733-E11B-AFE4-5AEE56ECC5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32" name="Ovaal 5231">
                        <a:extLst>
                          <a:ext uri="{FF2B5EF4-FFF2-40B4-BE49-F238E27FC236}">
                            <a16:creationId xmlns:a16="http://schemas.microsoft.com/office/drawing/2014/main" id="{85FF18DD-5221-DF64-C13D-229E3D754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3" name="Ovaal 5232">
                        <a:extLst>
                          <a:ext uri="{FF2B5EF4-FFF2-40B4-BE49-F238E27FC236}">
                            <a16:creationId xmlns:a16="http://schemas.microsoft.com/office/drawing/2014/main" id="{CD0DB018-FADA-E46A-B745-6F1D08E090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4" name="Ovaal 5233">
                        <a:extLst>
                          <a:ext uri="{FF2B5EF4-FFF2-40B4-BE49-F238E27FC236}">
                            <a16:creationId xmlns:a16="http://schemas.microsoft.com/office/drawing/2014/main" id="{E7BD86E7-207A-7BD1-35FC-CFE77D536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5" name="Ovaal 5234">
                        <a:extLst>
                          <a:ext uri="{FF2B5EF4-FFF2-40B4-BE49-F238E27FC236}">
                            <a16:creationId xmlns:a16="http://schemas.microsoft.com/office/drawing/2014/main" id="{229C1CCA-AC19-7C1B-1E05-F0255DC497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6" name="Ovaal 5235">
                        <a:extLst>
                          <a:ext uri="{FF2B5EF4-FFF2-40B4-BE49-F238E27FC236}">
                            <a16:creationId xmlns:a16="http://schemas.microsoft.com/office/drawing/2014/main" id="{D7D891E6-7C90-A9CF-AD53-5A0B3098AB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26" name="Groep 5225">
                      <a:extLst>
                        <a:ext uri="{FF2B5EF4-FFF2-40B4-BE49-F238E27FC236}">
                          <a16:creationId xmlns:a16="http://schemas.microsoft.com/office/drawing/2014/main" id="{FBEB6127-E1E4-5FD7-DBD2-3556380839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27" name="Ovaal 5226">
                        <a:extLst>
                          <a:ext uri="{FF2B5EF4-FFF2-40B4-BE49-F238E27FC236}">
                            <a16:creationId xmlns:a16="http://schemas.microsoft.com/office/drawing/2014/main" id="{06C988C5-B367-02B4-682A-B0FE4F0831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8" name="Ovaal 5227">
                        <a:extLst>
                          <a:ext uri="{FF2B5EF4-FFF2-40B4-BE49-F238E27FC236}">
                            <a16:creationId xmlns:a16="http://schemas.microsoft.com/office/drawing/2014/main" id="{6F1E8F0D-DA58-5557-C8AB-2E05FCB7F3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29" name="Ovaal 5228">
                        <a:extLst>
                          <a:ext uri="{FF2B5EF4-FFF2-40B4-BE49-F238E27FC236}">
                            <a16:creationId xmlns:a16="http://schemas.microsoft.com/office/drawing/2014/main" id="{5B761D18-C600-5869-65FA-3EC7895D66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0" name="Ovaal 5229">
                        <a:extLst>
                          <a:ext uri="{FF2B5EF4-FFF2-40B4-BE49-F238E27FC236}">
                            <a16:creationId xmlns:a16="http://schemas.microsoft.com/office/drawing/2014/main" id="{5FEA07BC-6CA1-B0BC-2932-64ADBEA85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31" name="Ovaal 5230">
                        <a:extLst>
                          <a:ext uri="{FF2B5EF4-FFF2-40B4-BE49-F238E27FC236}">
                            <a16:creationId xmlns:a16="http://schemas.microsoft.com/office/drawing/2014/main" id="{99FBB559-C9C3-B4E7-B824-0E98E4C6F0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112" name="Groep 5111">
                  <a:extLst>
                    <a:ext uri="{FF2B5EF4-FFF2-40B4-BE49-F238E27FC236}">
                      <a16:creationId xmlns:a16="http://schemas.microsoft.com/office/drawing/2014/main" id="{546B528E-EC74-A6A6-9C56-AFD95BF4B7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113" name="Groep 5112">
                    <a:extLst>
                      <a:ext uri="{FF2B5EF4-FFF2-40B4-BE49-F238E27FC236}">
                        <a16:creationId xmlns:a16="http://schemas.microsoft.com/office/drawing/2014/main" id="{2660B392-03D1-5250-AD0A-9814FDBFAA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205" name="Groep 5204">
                      <a:extLst>
                        <a:ext uri="{FF2B5EF4-FFF2-40B4-BE49-F238E27FC236}">
                          <a16:creationId xmlns:a16="http://schemas.microsoft.com/office/drawing/2014/main" id="{3392A08D-E3CC-3101-4F44-C050509BD8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12" name="Ovaal 5211">
                        <a:extLst>
                          <a:ext uri="{FF2B5EF4-FFF2-40B4-BE49-F238E27FC236}">
                            <a16:creationId xmlns:a16="http://schemas.microsoft.com/office/drawing/2014/main" id="{9F9761C1-B4D9-2AB7-B285-779C312C9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3" name="Ovaal 5212">
                        <a:extLst>
                          <a:ext uri="{FF2B5EF4-FFF2-40B4-BE49-F238E27FC236}">
                            <a16:creationId xmlns:a16="http://schemas.microsoft.com/office/drawing/2014/main" id="{CC69F222-7DDD-B7AC-8E5D-0E922F8EB1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4" name="Ovaal 5213">
                        <a:extLst>
                          <a:ext uri="{FF2B5EF4-FFF2-40B4-BE49-F238E27FC236}">
                            <a16:creationId xmlns:a16="http://schemas.microsoft.com/office/drawing/2014/main" id="{26F41E3A-F1B9-332B-F5D8-00672889FB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5" name="Ovaal 5214">
                        <a:extLst>
                          <a:ext uri="{FF2B5EF4-FFF2-40B4-BE49-F238E27FC236}">
                            <a16:creationId xmlns:a16="http://schemas.microsoft.com/office/drawing/2014/main" id="{7C8B6515-861C-C8E1-484A-CBE65353C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6" name="Ovaal 5215">
                        <a:extLst>
                          <a:ext uri="{FF2B5EF4-FFF2-40B4-BE49-F238E27FC236}">
                            <a16:creationId xmlns:a16="http://schemas.microsoft.com/office/drawing/2014/main" id="{AB057DB7-3EAD-EFBE-8E29-C4ABEF11B4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206" name="Groep 5205">
                      <a:extLst>
                        <a:ext uri="{FF2B5EF4-FFF2-40B4-BE49-F238E27FC236}">
                          <a16:creationId xmlns:a16="http://schemas.microsoft.com/office/drawing/2014/main" id="{14CA9696-CD47-CB42-E4DD-89A4E1B502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07" name="Ovaal 5206">
                        <a:extLst>
                          <a:ext uri="{FF2B5EF4-FFF2-40B4-BE49-F238E27FC236}">
                            <a16:creationId xmlns:a16="http://schemas.microsoft.com/office/drawing/2014/main" id="{A76BB48F-BC70-CD6D-5247-CC53A15BD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8" name="Ovaal 5207">
                        <a:extLst>
                          <a:ext uri="{FF2B5EF4-FFF2-40B4-BE49-F238E27FC236}">
                            <a16:creationId xmlns:a16="http://schemas.microsoft.com/office/drawing/2014/main" id="{A944D942-1134-A851-CC25-30116942C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9" name="Ovaal 5208">
                        <a:extLst>
                          <a:ext uri="{FF2B5EF4-FFF2-40B4-BE49-F238E27FC236}">
                            <a16:creationId xmlns:a16="http://schemas.microsoft.com/office/drawing/2014/main" id="{9E447DD2-2B00-CFE6-34BF-27BEEAE064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0" name="Ovaal 5209">
                        <a:extLst>
                          <a:ext uri="{FF2B5EF4-FFF2-40B4-BE49-F238E27FC236}">
                            <a16:creationId xmlns:a16="http://schemas.microsoft.com/office/drawing/2014/main" id="{C95FE375-EFD0-8272-0518-4D870BF96B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11" name="Ovaal 5210">
                        <a:extLst>
                          <a:ext uri="{FF2B5EF4-FFF2-40B4-BE49-F238E27FC236}">
                            <a16:creationId xmlns:a16="http://schemas.microsoft.com/office/drawing/2014/main" id="{63E797C8-5F51-CE1A-669E-A61D23758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4" name="Groep 5113">
                    <a:extLst>
                      <a:ext uri="{FF2B5EF4-FFF2-40B4-BE49-F238E27FC236}">
                        <a16:creationId xmlns:a16="http://schemas.microsoft.com/office/drawing/2014/main" id="{9B1F7230-4E5A-10BB-D447-6A029A21700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93" name="Groep 5192">
                      <a:extLst>
                        <a:ext uri="{FF2B5EF4-FFF2-40B4-BE49-F238E27FC236}">
                          <a16:creationId xmlns:a16="http://schemas.microsoft.com/office/drawing/2014/main" id="{755584CF-51B0-ED54-60D1-DA1132F9C4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200" name="Ovaal 5199">
                        <a:extLst>
                          <a:ext uri="{FF2B5EF4-FFF2-40B4-BE49-F238E27FC236}">
                            <a16:creationId xmlns:a16="http://schemas.microsoft.com/office/drawing/2014/main" id="{5E6420F8-7C37-2093-5A36-84DFE02C1C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1" name="Ovaal 5200">
                        <a:extLst>
                          <a:ext uri="{FF2B5EF4-FFF2-40B4-BE49-F238E27FC236}">
                            <a16:creationId xmlns:a16="http://schemas.microsoft.com/office/drawing/2014/main" id="{4ED76A29-463F-A7A9-B204-0F61388E0F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2" name="Ovaal 5201">
                        <a:extLst>
                          <a:ext uri="{FF2B5EF4-FFF2-40B4-BE49-F238E27FC236}">
                            <a16:creationId xmlns:a16="http://schemas.microsoft.com/office/drawing/2014/main" id="{66C8B03D-29B9-6BF3-9FBD-BB84CD259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3" name="Ovaal 5202">
                        <a:extLst>
                          <a:ext uri="{FF2B5EF4-FFF2-40B4-BE49-F238E27FC236}">
                            <a16:creationId xmlns:a16="http://schemas.microsoft.com/office/drawing/2014/main" id="{666549F9-B199-E22D-34D4-898FE97A7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204" name="Ovaal 5203">
                        <a:extLst>
                          <a:ext uri="{FF2B5EF4-FFF2-40B4-BE49-F238E27FC236}">
                            <a16:creationId xmlns:a16="http://schemas.microsoft.com/office/drawing/2014/main" id="{7AFBDCD0-2BFD-C4F6-A9FD-D400D5FE7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94" name="Groep 5193">
                      <a:extLst>
                        <a:ext uri="{FF2B5EF4-FFF2-40B4-BE49-F238E27FC236}">
                          <a16:creationId xmlns:a16="http://schemas.microsoft.com/office/drawing/2014/main" id="{806E5260-5A2C-851C-7DDF-C9B7995FFC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95" name="Ovaal 5194">
                        <a:extLst>
                          <a:ext uri="{FF2B5EF4-FFF2-40B4-BE49-F238E27FC236}">
                            <a16:creationId xmlns:a16="http://schemas.microsoft.com/office/drawing/2014/main" id="{16A51929-2F23-C450-3C72-42D25755E8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6" name="Ovaal 5195">
                        <a:extLst>
                          <a:ext uri="{FF2B5EF4-FFF2-40B4-BE49-F238E27FC236}">
                            <a16:creationId xmlns:a16="http://schemas.microsoft.com/office/drawing/2014/main" id="{DE2D46BB-5CFE-A0C1-45DA-FFD16E08A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7" name="Ovaal 5196">
                        <a:extLst>
                          <a:ext uri="{FF2B5EF4-FFF2-40B4-BE49-F238E27FC236}">
                            <a16:creationId xmlns:a16="http://schemas.microsoft.com/office/drawing/2014/main" id="{D809C401-3149-D552-FE1B-1CD4A75B4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8" name="Ovaal 5197">
                        <a:extLst>
                          <a:ext uri="{FF2B5EF4-FFF2-40B4-BE49-F238E27FC236}">
                            <a16:creationId xmlns:a16="http://schemas.microsoft.com/office/drawing/2014/main" id="{7553508C-9386-AD38-2F91-3A6488E228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9" name="Ovaal 5198">
                        <a:extLst>
                          <a:ext uri="{FF2B5EF4-FFF2-40B4-BE49-F238E27FC236}">
                            <a16:creationId xmlns:a16="http://schemas.microsoft.com/office/drawing/2014/main" id="{FF3AA6D7-275A-73F7-1B82-DFBF34B99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5" name="Groep 5114">
                    <a:extLst>
                      <a:ext uri="{FF2B5EF4-FFF2-40B4-BE49-F238E27FC236}">
                        <a16:creationId xmlns:a16="http://schemas.microsoft.com/office/drawing/2014/main" id="{C16F1B60-E195-2361-920C-7CCB20FFD2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81" name="Groep 5180">
                      <a:extLst>
                        <a:ext uri="{FF2B5EF4-FFF2-40B4-BE49-F238E27FC236}">
                          <a16:creationId xmlns:a16="http://schemas.microsoft.com/office/drawing/2014/main" id="{3C484E37-321E-C464-F224-6082DE3274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8" name="Ovaal 5187">
                        <a:extLst>
                          <a:ext uri="{FF2B5EF4-FFF2-40B4-BE49-F238E27FC236}">
                            <a16:creationId xmlns:a16="http://schemas.microsoft.com/office/drawing/2014/main" id="{C0406343-7A06-88D9-DB9E-98C5B08AF3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9" name="Ovaal 5188">
                        <a:extLst>
                          <a:ext uri="{FF2B5EF4-FFF2-40B4-BE49-F238E27FC236}">
                            <a16:creationId xmlns:a16="http://schemas.microsoft.com/office/drawing/2014/main" id="{24EAC1D1-B939-6A86-1801-2DC26D7BAA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0" name="Ovaal 5189">
                        <a:extLst>
                          <a:ext uri="{FF2B5EF4-FFF2-40B4-BE49-F238E27FC236}">
                            <a16:creationId xmlns:a16="http://schemas.microsoft.com/office/drawing/2014/main" id="{DEA6F93D-B833-D5F9-64F5-AB35B86FD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1" name="Ovaal 5190">
                        <a:extLst>
                          <a:ext uri="{FF2B5EF4-FFF2-40B4-BE49-F238E27FC236}">
                            <a16:creationId xmlns:a16="http://schemas.microsoft.com/office/drawing/2014/main" id="{1BD86694-036E-7D70-1C13-EAA3B61F29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92" name="Ovaal 5191">
                        <a:extLst>
                          <a:ext uri="{FF2B5EF4-FFF2-40B4-BE49-F238E27FC236}">
                            <a16:creationId xmlns:a16="http://schemas.microsoft.com/office/drawing/2014/main" id="{F2DAF443-1BFC-416F-8953-B2164CDC61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82" name="Groep 5181">
                      <a:extLst>
                        <a:ext uri="{FF2B5EF4-FFF2-40B4-BE49-F238E27FC236}">
                          <a16:creationId xmlns:a16="http://schemas.microsoft.com/office/drawing/2014/main" id="{359BBDD5-8C44-1B3F-CBB1-D7EC77F3ED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83" name="Ovaal 5182">
                        <a:extLst>
                          <a:ext uri="{FF2B5EF4-FFF2-40B4-BE49-F238E27FC236}">
                            <a16:creationId xmlns:a16="http://schemas.microsoft.com/office/drawing/2014/main" id="{DACA45DD-3F98-AA1A-58AF-A460E94FB4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4" name="Ovaal 5183">
                        <a:extLst>
                          <a:ext uri="{FF2B5EF4-FFF2-40B4-BE49-F238E27FC236}">
                            <a16:creationId xmlns:a16="http://schemas.microsoft.com/office/drawing/2014/main" id="{28D46EBD-B81D-C7BA-00A8-970C609FF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5" name="Ovaal 5184">
                        <a:extLst>
                          <a:ext uri="{FF2B5EF4-FFF2-40B4-BE49-F238E27FC236}">
                            <a16:creationId xmlns:a16="http://schemas.microsoft.com/office/drawing/2014/main" id="{D67FD39D-4AD0-56BD-371F-23EF71EC8F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6" name="Ovaal 5185">
                        <a:extLst>
                          <a:ext uri="{FF2B5EF4-FFF2-40B4-BE49-F238E27FC236}">
                            <a16:creationId xmlns:a16="http://schemas.microsoft.com/office/drawing/2014/main" id="{78B915DD-DAC6-CE45-C871-127428156B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7" name="Ovaal 5186">
                        <a:extLst>
                          <a:ext uri="{FF2B5EF4-FFF2-40B4-BE49-F238E27FC236}">
                            <a16:creationId xmlns:a16="http://schemas.microsoft.com/office/drawing/2014/main" id="{93B6071D-23F7-9236-E916-EC4A3C4C6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6" name="Groep 5115">
                    <a:extLst>
                      <a:ext uri="{FF2B5EF4-FFF2-40B4-BE49-F238E27FC236}">
                        <a16:creationId xmlns:a16="http://schemas.microsoft.com/office/drawing/2014/main" id="{104E3EBE-7429-ACEA-B012-381C197A57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69" name="Groep 5168">
                      <a:extLst>
                        <a:ext uri="{FF2B5EF4-FFF2-40B4-BE49-F238E27FC236}">
                          <a16:creationId xmlns:a16="http://schemas.microsoft.com/office/drawing/2014/main" id="{216FEB3B-6575-3A6B-5577-E5C15198F3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76" name="Ovaal 5175">
                        <a:extLst>
                          <a:ext uri="{FF2B5EF4-FFF2-40B4-BE49-F238E27FC236}">
                            <a16:creationId xmlns:a16="http://schemas.microsoft.com/office/drawing/2014/main" id="{1622A962-D784-04B0-9A1C-B4DEE64154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7" name="Ovaal 5176">
                        <a:extLst>
                          <a:ext uri="{FF2B5EF4-FFF2-40B4-BE49-F238E27FC236}">
                            <a16:creationId xmlns:a16="http://schemas.microsoft.com/office/drawing/2014/main" id="{8BD1CF8A-83DD-E8B3-19C8-C7C380E7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8" name="Ovaal 5177">
                        <a:extLst>
                          <a:ext uri="{FF2B5EF4-FFF2-40B4-BE49-F238E27FC236}">
                            <a16:creationId xmlns:a16="http://schemas.microsoft.com/office/drawing/2014/main" id="{DCAA30AA-DFBD-A6A0-AF2E-55F1F4378C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9" name="Ovaal 5178">
                        <a:extLst>
                          <a:ext uri="{FF2B5EF4-FFF2-40B4-BE49-F238E27FC236}">
                            <a16:creationId xmlns:a16="http://schemas.microsoft.com/office/drawing/2014/main" id="{8E9BAC3A-A1AC-80F3-9BD4-208E7D6DCD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80" name="Ovaal 5179">
                        <a:extLst>
                          <a:ext uri="{FF2B5EF4-FFF2-40B4-BE49-F238E27FC236}">
                            <a16:creationId xmlns:a16="http://schemas.microsoft.com/office/drawing/2014/main" id="{2E9739D2-6E47-CCE1-5D21-C7D07CE46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70" name="Groep 5169">
                      <a:extLst>
                        <a:ext uri="{FF2B5EF4-FFF2-40B4-BE49-F238E27FC236}">
                          <a16:creationId xmlns:a16="http://schemas.microsoft.com/office/drawing/2014/main" id="{7ACADEC1-663E-EC4B-C65F-5B4869C4CB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71" name="Ovaal 5170">
                        <a:extLst>
                          <a:ext uri="{FF2B5EF4-FFF2-40B4-BE49-F238E27FC236}">
                            <a16:creationId xmlns:a16="http://schemas.microsoft.com/office/drawing/2014/main" id="{DC1E8A99-3EED-4385-1A01-1851867D9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2" name="Ovaal 5171">
                        <a:extLst>
                          <a:ext uri="{FF2B5EF4-FFF2-40B4-BE49-F238E27FC236}">
                            <a16:creationId xmlns:a16="http://schemas.microsoft.com/office/drawing/2014/main" id="{2EA85486-CCCD-A32A-51A4-A26516730A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3" name="Ovaal 5172">
                        <a:extLst>
                          <a:ext uri="{FF2B5EF4-FFF2-40B4-BE49-F238E27FC236}">
                            <a16:creationId xmlns:a16="http://schemas.microsoft.com/office/drawing/2014/main" id="{02E54AD2-41EE-7105-34F4-06004E6AA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4" name="Ovaal 5173">
                        <a:extLst>
                          <a:ext uri="{FF2B5EF4-FFF2-40B4-BE49-F238E27FC236}">
                            <a16:creationId xmlns:a16="http://schemas.microsoft.com/office/drawing/2014/main" id="{5EBE3FA3-EA28-483D-F8E4-A9B62CF0DC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75" name="Ovaal 5174">
                        <a:extLst>
                          <a:ext uri="{FF2B5EF4-FFF2-40B4-BE49-F238E27FC236}">
                            <a16:creationId xmlns:a16="http://schemas.microsoft.com/office/drawing/2014/main" id="{15AA4FAF-ED78-FE10-DAA5-8D2B7B3F4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7" name="Groep 5116">
                    <a:extLst>
                      <a:ext uri="{FF2B5EF4-FFF2-40B4-BE49-F238E27FC236}">
                        <a16:creationId xmlns:a16="http://schemas.microsoft.com/office/drawing/2014/main" id="{B6A76E08-3B5C-4E09-6071-6E664DEB215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57" name="Groep 5156">
                      <a:extLst>
                        <a:ext uri="{FF2B5EF4-FFF2-40B4-BE49-F238E27FC236}">
                          <a16:creationId xmlns:a16="http://schemas.microsoft.com/office/drawing/2014/main" id="{36122EB6-496E-2D56-016D-299DD7240D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64" name="Ovaal 5163">
                        <a:extLst>
                          <a:ext uri="{FF2B5EF4-FFF2-40B4-BE49-F238E27FC236}">
                            <a16:creationId xmlns:a16="http://schemas.microsoft.com/office/drawing/2014/main" id="{FB7CC7F2-AEB0-03C4-94F5-00C1D73C9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5" name="Ovaal 5164">
                        <a:extLst>
                          <a:ext uri="{FF2B5EF4-FFF2-40B4-BE49-F238E27FC236}">
                            <a16:creationId xmlns:a16="http://schemas.microsoft.com/office/drawing/2014/main" id="{8A02FE5B-7FA4-D4D4-D290-2807C017AD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6" name="Ovaal 5165">
                        <a:extLst>
                          <a:ext uri="{FF2B5EF4-FFF2-40B4-BE49-F238E27FC236}">
                            <a16:creationId xmlns:a16="http://schemas.microsoft.com/office/drawing/2014/main" id="{B472AAC2-36E4-190E-D9DF-8B7AB6A7A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7" name="Ovaal 5166">
                        <a:extLst>
                          <a:ext uri="{FF2B5EF4-FFF2-40B4-BE49-F238E27FC236}">
                            <a16:creationId xmlns:a16="http://schemas.microsoft.com/office/drawing/2014/main" id="{9BC7891C-CC10-0809-DEBC-1C84201D0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8" name="Ovaal 5167">
                        <a:extLst>
                          <a:ext uri="{FF2B5EF4-FFF2-40B4-BE49-F238E27FC236}">
                            <a16:creationId xmlns:a16="http://schemas.microsoft.com/office/drawing/2014/main" id="{4FE881D7-24E1-4B75-89CD-122D3D25B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58" name="Groep 5157">
                      <a:extLst>
                        <a:ext uri="{FF2B5EF4-FFF2-40B4-BE49-F238E27FC236}">
                          <a16:creationId xmlns:a16="http://schemas.microsoft.com/office/drawing/2014/main" id="{947F9EBB-443B-8B8A-D3DA-784F366DE5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59" name="Ovaal 5158">
                        <a:extLst>
                          <a:ext uri="{FF2B5EF4-FFF2-40B4-BE49-F238E27FC236}">
                            <a16:creationId xmlns:a16="http://schemas.microsoft.com/office/drawing/2014/main" id="{9F809249-3129-E8C4-7A03-E727047A7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0" name="Ovaal 5159">
                        <a:extLst>
                          <a:ext uri="{FF2B5EF4-FFF2-40B4-BE49-F238E27FC236}">
                            <a16:creationId xmlns:a16="http://schemas.microsoft.com/office/drawing/2014/main" id="{4DB57226-75F1-C988-36DD-A7B5635EB8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1" name="Ovaal 5160">
                        <a:extLst>
                          <a:ext uri="{FF2B5EF4-FFF2-40B4-BE49-F238E27FC236}">
                            <a16:creationId xmlns:a16="http://schemas.microsoft.com/office/drawing/2014/main" id="{65C6F6F2-96D8-A608-B667-3C3C92BA2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2" name="Ovaal 5161">
                        <a:extLst>
                          <a:ext uri="{FF2B5EF4-FFF2-40B4-BE49-F238E27FC236}">
                            <a16:creationId xmlns:a16="http://schemas.microsoft.com/office/drawing/2014/main" id="{B4CB633C-3833-F5B3-87CC-7BBEE5C2F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63" name="Ovaal 5162">
                        <a:extLst>
                          <a:ext uri="{FF2B5EF4-FFF2-40B4-BE49-F238E27FC236}">
                            <a16:creationId xmlns:a16="http://schemas.microsoft.com/office/drawing/2014/main" id="{8A69A4A4-F50F-90F6-5519-7FA7276212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8" name="Groep 5117">
                    <a:extLst>
                      <a:ext uri="{FF2B5EF4-FFF2-40B4-BE49-F238E27FC236}">
                        <a16:creationId xmlns:a16="http://schemas.microsoft.com/office/drawing/2014/main" id="{5E0FDEB0-BD68-8117-4A9E-409702D2EB1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45" name="Groep 5144">
                      <a:extLst>
                        <a:ext uri="{FF2B5EF4-FFF2-40B4-BE49-F238E27FC236}">
                          <a16:creationId xmlns:a16="http://schemas.microsoft.com/office/drawing/2014/main" id="{3C980066-4271-4B95-83C3-350A019BD5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52" name="Ovaal 5151">
                        <a:extLst>
                          <a:ext uri="{FF2B5EF4-FFF2-40B4-BE49-F238E27FC236}">
                            <a16:creationId xmlns:a16="http://schemas.microsoft.com/office/drawing/2014/main" id="{3DA9C5AB-AA6D-B740-C399-D68D09AB71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3" name="Ovaal 5152">
                        <a:extLst>
                          <a:ext uri="{FF2B5EF4-FFF2-40B4-BE49-F238E27FC236}">
                            <a16:creationId xmlns:a16="http://schemas.microsoft.com/office/drawing/2014/main" id="{60A8EF9F-D126-60AA-8B51-BDE68246C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4" name="Ovaal 5153">
                        <a:extLst>
                          <a:ext uri="{FF2B5EF4-FFF2-40B4-BE49-F238E27FC236}">
                            <a16:creationId xmlns:a16="http://schemas.microsoft.com/office/drawing/2014/main" id="{AC144733-8814-3214-3495-9EEA415008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5" name="Ovaal 5154">
                        <a:extLst>
                          <a:ext uri="{FF2B5EF4-FFF2-40B4-BE49-F238E27FC236}">
                            <a16:creationId xmlns:a16="http://schemas.microsoft.com/office/drawing/2014/main" id="{0FDD9216-5342-C9AE-ED11-5701652B71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6" name="Ovaal 5155">
                        <a:extLst>
                          <a:ext uri="{FF2B5EF4-FFF2-40B4-BE49-F238E27FC236}">
                            <a16:creationId xmlns:a16="http://schemas.microsoft.com/office/drawing/2014/main" id="{95DE9A70-8C10-3ED4-BACE-7C87CCCD0F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46" name="Groep 5145">
                      <a:extLst>
                        <a:ext uri="{FF2B5EF4-FFF2-40B4-BE49-F238E27FC236}">
                          <a16:creationId xmlns:a16="http://schemas.microsoft.com/office/drawing/2014/main" id="{1DB09DA4-48AA-E527-FD2C-3F8B71C07B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47" name="Ovaal 5146">
                        <a:extLst>
                          <a:ext uri="{FF2B5EF4-FFF2-40B4-BE49-F238E27FC236}">
                            <a16:creationId xmlns:a16="http://schemas.microsoft.com/office/drawing/2014/main" id="{3E38F0F7-853D-CF8A-03C9-5E847CBB5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8" name="Ovaal 5147">
                        <a:extLst>
                          <a:ext uri="{FF2B5EF4-FFF2-40B4-BE49-F238E27FC236}">
                            <a16:creationId xmlns:a16="http://schemas.microsoft.com/office/drawing/2014/main" id="{91E66E8D-8CD3-37F7-72AD-C5EC8B0D64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9" name="Ovaal 5148">
                        <a:extLst>
                          <a:ext uri="{FF2B5EF4-FFF2-40B4-BE49-F238E27FC236}">
                            <a16:creationId xmlns:a16="http://schemas.microsoft.com/office/drawing/2014/main" id="{EB6BC7E1-850A-2D85-402A-3F942C50DA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0" name="Ovaal 5149">
                        <a:extLst>
                          <a:ext uri="{FF2B5EF4-FFF2-40B4-BE49-F238E27FC236}">
                            <a16:creationId xmlns:a16="http://schemas.microsoft.com/office/drawing/2014/main" id="{6B8E3878-BAC9-C875-CC42-2712EA368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51" name="Ovaal 5150">
                        <a:extLst>
                          <a:ext uri="{FF2B5EF4-FFF2-40B4-BE49-F238E27FC236}">
                            <a16:creationId xmlns:a16="http://schemas.microsoft.com/office/drawing/2014/main" id="{6E3D0F0E-7A98-9BD4-E64D-246AE68BC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19" name="Groep 5118">
                    <a:extLst>
                      <a:ext uri="{FF2B5EF4-FFF2-40B4-BE49-F238E27FC236}">
                        <a16:creationId xmlns:a16="http://schemas.microsoft.com/office/drawing/2014/main" id="{B6608EBB-1B48-5EA8-34D2-67D507C0E3C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33" name="Groep 5132">
                      <a:extLst>
                        <a:ext uri="{FF2B5EF4-FFF2-40B4-BE49-F238E27FC236}">
                          <a16:creationId xmlns:a16="http://schemas.microsoft.com/office/drawing/2014/main" id="{D27987D9-60F4-DFB6-CEDE-372854A945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40" name="Ovaal 5139">
                        <a:extLst>
                          <a:ext uri="{FF2B5EF4-FFF2-40B4-BE49-F238E27FC236}">
                            <a16:creationId xmlns:a16="http://schemas.microsoft.com/office/drawing/2014/main" id="{FEDE6683-5B84-43C7-4D43-EED5715214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1" name="Ovaal 5140">
                        <a:extLst>
                          <a:ext uri="{FF2B5EF4-FFF2-40B4-BE49-F238E27FC236}">
                            <a16:creationId xmlns:a16="http://schemas.microsoft.com/office/drawing/2014/main" id="{FA37837D-17A8-F1D6-17DC-E29C79BEE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2" name="Ovaal 5141">
                        <a:extLst>
                          <a:ext uri="{FF2B5EF4-FFF2-40B4-BE49-F238E27FC236}">
                            <a16:creationId xmlns:a16="http://schemas.microsoft.com/office/drawing/2014/main" id="{5395AD93-94E8-B329-FD5A-E584317D45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3" name="Ovaal 5142">
                        <a:extLst>
                          <a:ext uri="{FF2B5EF4-FFF2-40B4-BE49-F238E27FC236}">
                            <a16:creationId xmlns:a16="http://schemas.microsoft.com/office/drawing/2014/main" id="{EF294421-842C-5817-4123-EA11FF3F12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44" name="Ovaal 5143">
                        <a:extLst>
                          <a:ext uri="{FF2B5EF4-FFF2-40B4-BE49-F238E27FC236}">
                            <a16:creationId xmlns:a16="http://schemas.microsoft.com/office/drawing/2014/main" id="{F7124E97-DB6B-48B3-ABAC-69CA9CC216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34" name="Groep 5133">
                      <a:extLst>
                        <a:ext uri="{FF2B5EF4-FFF2-40B4-BE49-F238E27FC236}">
                          <a16:creationId xmlns:a16="http://schemas.microsoft.com/office/drawing/2014/main" id="{BB3294E3-E973-F0EF-27FF-ADC1489BB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35" name="Ovaal 5134">
                        <a:extLst>
                          <a:ext uri="{FF2B5EF4-FFF2-40B4-BE49-F238E27FC236}">
                            <a16:creationId xmlns:a16="http://schemas.microsoft.com/office/drawing/2014/main" id="{A64BFE5D-F59A-43B0-4973-4767A05045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6" name="Ovaal 5135">
                        <a:extLst>
                          <a:ext uri="{FF2B5EF4-FFF2-40B4-BE49-F238E27FC236}">
                            <a16:creationId xmlns:a16="http://schemas.microsoft.com/office/drawing/2014/main" id="{C2C56265-8658-3934-9DD8-458F7AD15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7" name="Ovaal 5136">
                        <a:extLst>
                          <a:ext uri="{FF2B5EF4-FFF2-40B4-BE49-F238E27FC236}">
                            <a16:creationId xmlns:a16="http://schemas.microsoft.com/office/drawing/2014/main" id="{5AAADB44-2424-28EC-9B58-8FE8AC8A42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8" name="Ovaal 5137">
                        <a:extLst>
                          <a:ext uri="{FF2B5EF4-FFF2-40B4-BE49-F238E27FC236}">
                            <a16:creationId xmlns:a16="http://schemas.microsoft.com/office/drawing/2014/main" id="{5AECAAC8-BC5C-CFF9-2D86-941E98F2C0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9" name="Ovaal 5138">
                        <a:extLst>
                          <a:ext uri="{FF2B5EF4-FFF2-40B4-BE49-F238E27FC236}">
                            <a16:creationId xmlns:a16="http://schemas.microsoft.com/office/drawing/2014/main" id="{D22DCA1F-755E-B732-9647-F90EED8F30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120" name="Groep 5119">
                    <a:extLst>
                      <a:ext uri="{FF2B5EF4-FFF2-40B4-BE49-F238E27FC236}">
                        <a16:creationId xmlns:a16="http://schemas.microsoft.com/office/drawing/2014/main" id="{35101CCD-E821-9B15-C50E-1F0C24ECD34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121" name="Groep 5120">
                      <a:extLst>
                        <a:ext uri="{FF2B5EF4-FFF2-40B4-BE49-F238E27FC236}">
                          <a16:creationId xmlns:a16="http://schemas.microsoft.com/office/drawing/2014/main" id="{4C4AEC24-37C3-C738-B657-3E136B15F3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28" name="Ovaal 5127">
                        <a:extLst>
                          <a:ext uri="{FF2B5EF4-FFF2-40B4-BE49-F238E27FC236}">
                            <a16:creationId xmlns:a16="http://schemas.microsoft.com/office/drawing/2014/main" id="{7AB42823-979A-05EB-8107-8FEE7B96A0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9" name="Ovaal 5128">
                        <a:extLst>
                          <a:ext uri="{FF2B5EF4-FFF2-40B4-BE49-F238E27FC236}">
                            <a16:creationId xmlns:a16="http://schemas.microsoft.com/office/drawing/2014/main" id="{00FADC23-51BF-3A25-0E88-E1DA98EC9F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0" name="Ovaal 5129">
                        <a:extLst>
                          <a:ext uri="{FF2B5EF4-FFF2-40B4-BE49-F238E27FC236}">
                            <a16:creationId xmlns:a16="http://schemas.microsoft.com/office/drawing/2014/main" id="{E1EABB62-0B1C-0419-3514-E58DFAEF6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1" name="Ovaal 5130">
                        <a:extLst>
                          <a:ext uri="{FF2B5EF4-FFF2-40B4-BE49-F238E27FC236}">
                            <a16:creationId xmlns:a16="http://schemas.microsoft.com/office/drawing/2014/main" id="{31DB0E18-726A-AE13-AD0E-4D3D75D81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32" name="Ovaal 5131">
                        <a:extLst>
                          <a:ext uri="{FF2B5EF4-FFF2-40B4-BE49-F238E27FC236}">
                            <a16:creationId xmlns:a16="http://schemas.microsoft.com/office/drawing/2014/main" id="{75A2436B-9EF1-28DC-EAB0-2B1505E053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122" name="Groep 5121">
                      <a:extLst>
                        <a:ext uri="{FF2B5EF4-FFF2-40B4-BE49-F238E27FC236}">
                          <a16:creationId xmlns:a16="http://schemas.microsoft.com/office/drawing/2014/main" id="{4933A0C0-B1E7-AB00-1D4B-428EF193D2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23" name="Ovaal 5122">
                        <a:extLst>
                          <a:ext uri="{FF2B5EF4-FFF2-40B4-BE49-F238E27FC236}">
                            <a16:creationId xmlns:a16="http://schemas.microsoft.com/office/drawing/2014/main" id="{33B2FB4B-473E-EF20-8449-09FCDFBA5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4" name="Ovaal 5123">
                        <a:extLst>
                          <a:ext uri="{FF2B5EF4-FFF2-40B4-BE49-F238E27FC236}">
                            <a16:creationId xmlns:a16="http://schemas.microsoft.com/office/drawing/2014/main" id="{FB80D6AF-24D0-B930-C572-82234AB671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5" name="Ovaal 5124">
                        <a:extLst>
                          <a:ext uri="{FF2B5EF4-FFF2-40B4-BE49-F238E27FC236}">
                            <a16:creationId xmlns:a16="http://schemas.microsoft.com/office/drawing/2014/main" id="{4A132A4C-118F-2FC5-657B-70500C93A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6" name="Ovaal 5125">
                        <a:extLst>
                          <a:ext uri="{FF2B5EF4-FFF2-40B4-BE49-F238E27FC236}">
                            <a16:creationId xmlns:a16="http://schemas.microsoft.com/office/drawing/2014/main" id="{3429EF54-1D54-AA80-BAC3-EA9141869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27" name="Ovaal 5126">
                        <a:extLst>
                          <a:ext uri="{FF2B5EF4-FFF2-40B4-BE49-F238E27FC236}">
                            <a16:creationId xmlns:a16="http://schemas.microsoft.com/office/drawing/2014/main" id="{00480690-E1B6-4117-333D-8A93BBC5D2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7" name="Groep 4266">
                <a:extLst>
                  <a:ext uri="{FF2B5EF4-FFF2-40B4-BE49-F238E27FC236}">
                    <a16:creationId xmlns:a16="http://schemas.microsoft.com/office/drawing/2014/main" id="{B293590A-3337-D4CE-F395-AF5D8B6D92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689" name="Groep 4688">
                  <a:extLst>
                    <a:ext uri="{FF2B5EF4-FFF2-40B4-BE49-F238E27FC236}">
                      <a16:creationId xmlns:a16="http://schemas.microsoft.com/office/drawing/2014/main" id="{64F14DF0-1671-EB3F-0C9B-5C96275E86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005" name="Groep 5004">
                    <a:extLst>
                      <a:ext uri="{FF2B5EF4-FFF2-40B4-BE49-F238E27FC236}">
                        <a16:creationId xmlns:a16="http://schemas.microsoft.com/office/drawing/2014/main" id="{7E9E9BFC-5834-0805-DEBC-6516F5F2996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97" name="Groep 5096">
                      <a:extLst>
                        <a:ext uri="{FF2B5EF4-FFF2-40B4-BE49-F238E27FC236}">
                          <a16:creationId xmlns:a16="http://schemas.microsoft.com/office/drawing/2014/main" id="{303AC51B-B8E0-5F50-C66F-157DBD2E2F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104" name="Ovaal 5103">
                        <a:extLst>
                          <a:ext uri="{FF2B5EF4-FFF2-40B4-BE49-F238E27FC236}">
                            <a16:creationId xmlns:a16="http://schemas.microsoft.com/office/drawing/2014/main" id="{87D1C1FE-5B94-D53D-46DA-FE7DF8123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5" name="Ovaal 5104">
                        <a:extLst>
                          <a:ext uri="{FF2B5EF4-FFF2-40B4-BE49-F238E27FC236}">
                            <a16:creationId xmlns:a16="http://schemas.microsoft.com/office/drawing/2014/main" id="{6F36A7F5-B055-38A6-5D77-75D2A8E53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6" name="Ovaal 5105">
                        <a:extLst>
                          <a:ext uri="{FF2B5EF4-FFF2-40B4-BE49-F238E27FC236}">
                            <a16:creationId xmlns:a16="http://schemas.microsoft.com/office/drawing/2014/main" id="{BB74F56A-F6F0-BE33-8F92-635C664F02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7" name="Ovaal 5106">
                        <a:extLst>
                          <a:ext uri="{FF2B5EF4-FFF2-40B4-BE49-F238E27FC236}">
                            <a16:creationId xmlns:a16="http://schemas.microsoft.com/office/drawing/2014/main" id="{E77031FE-CEC1-C6DB-0818-B1BE9780B4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8" name="Ovaal 5107">
                        <a:extLst>
                          <a:ext uri="{FF2B5EF4-FFF2-40B4-BE49-F238E27FC236}">
                            <a16:creationId xmlns:a16="http://schemas.microsoft.com/office/drawing/2014/main" id="{4B08E0FA-5A42-9CB8-C091-AE8D4C086C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98" name="Groep 5097">
                      <a:extLst>
                        <a:ext uri="{FF2B5EF4-FFF2-40B4-BE49-F238E27FC236}">
                          <a16:creationId xmlns:a16="http://schemas.microsoft.com/office/drawing/2014/main" id="{0CE7DBE1-F4C6-0293-244A-7A763B682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99" name="Ovaal 5098">
                        <a:extLst>
                          <a:ext uri="{FF2B5EF4-FFF2-40B4-BE49-F238E27FC236}">
                            <a16:creationId xmlns:a16="http://schemas.microsoft.com/office/drawing/2014/main" id="{7AF32C23-7B38-450B-39FA-E7B69E351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0" name="Ovaal 5099">
                        <a:extLst>
                          <a:ext uri="{FF2B5EF4-FFF2-40B4-BE49-F238E27FC236}">
                            <a16:creationId xmlns:a16="http://schemas.microsoft.com/office/drawing/2014/main" id="{B9DDC18A-0A00-57DD-93EF-5AC07B151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1" name="Ovaal 5100">
                        <a:extLst>
                          <a:ext uri="{FF2B5EF4-FFF2-40B4-BE49-F238E27FC236}">
                            <a16:creationId xmlns:a16="http://schemas.microsoft.com/office/drawing/2014/main" id="{22B8641C-2E45-BDC4-50AD-2E64EE154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2" name="Ovaal 5101">
                        <a:extLst>
                          <a:ext uri="{FF2B5EF4-FFF2-40B4-BE49-F238E27FC236}">
                            <a16:creationId xmlns:a16="http://schemas.microsoft.com/office/drawing/2014/main" id="{A605694B-FCEB-D6A4-6117-ED65B95DA3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103" name="Ovaal 5102">
                        <a:extLst>
                          <a:ext uri="{FF2B5EF4-FFF2-40B4-BE49-F238E27FC236}">
                            <a16:creationId xmlns:a16="http://schemas.microsoft.com/office/drawing/2014/main" id="{2E87DC00-96B4-B6E7-87E6-E129133D12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6" name="Groep 5005">
                    <a:extLst>
                      <a:ext uri="{FF2B5EF4-FFF2-40B4-BE49-F238E27FC236}">
                        <a16:creationId xmlns:a16="http://schemas.microsoft.com/office/drawing/2014/main" id="{3F4ACBD7-EF93-4755-35B0-3E2896F9C47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85" name="Groep 5084">
                      <a:extLst>
                        <a:ext uri="{FF2B5EF4-FFF2-40B4-BE49-F238E27FC236}">
                          <a16:creationId xmlns:a16="http://schemas.microsoft.com/office/drawing/2014/main" id="{C0CB5009-C1F2-FD03-EB3C-1ACA53844C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92" name="Ovaal 5091">
                        <a:extLst>
                          <a:ext uri="{FF2B5EF4-FFF2-40B4-BE49-F238E27FC236}">
                            <a16:creationId xmlns:a16="http://schemas.microsoft.com/office/drawing/2014/main" id="{57DA5928-50C4-A3EE-1041-57B0C23CFB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3" name="Ovaal 5092">
                        <a:extLst>
                          <a:ext uri="{FF2B5EF4-FFF2-40B4-BE49-F238E27FC236}">
                            <a16:creationId xmlns:a16="http://schemas.microsoft.com/office/drawing/2014/main" id="{FCC077CE-0831-4EB9-0CC5-1EEE6EE77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4" name="Ovaal 5093">
                        <a:extLst>
                          <a:ext uri="{FF2B5EF4-FFF2-40B4-BE49-F238E27FC236}">
                            <a16:creationId xmlns:a16="http://schemas.microsoft.com/office/drawing/2014/main" id="{898EEAA9-9973-4263-5974-13015407C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5" name="Ovaal 5094">
                        <a:extLst>
                          <a:ext uri="{FF2B5EF4-FFF2-40B4-BE49-F238E27FC236}">
                            <a16:creationId xmlns:a16="http://schemas.microsoft.com/office/drawing/2014/main" id="{006ADED5-B8F1-24EE-1A71-388D25BA7B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6" name="Ovaal 5095">
                        <a:extLst>
                          <a:ext uri="{FF2B5EF4-FFF2-40B4-BE49-F238E27FC236}">
                            <a16:creationId xmlns:a16="http://schemas.microsoft.com/office/drawing/2014/main" id="{6EECCDF1-0614-F6BE-F8EB-7D41520CBD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86" name="Groep 5085">
                      <a:extLst>
                        <a:ext uri="{FF2B5EF4-FFF2-40B4-BE49-F238E27FC236}">
                          <a16:creationId xmlns:a16="http://schemas.microsoft.com/office/drawing/2014/main" id="{0306CF7E-2193-0298-1B1B-B1D471349C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87" name="Ovaal 5086">
                        <a:extLst>
                          <a:ext uri="{FF2B5EF4-FFF2-40B4-BE49-F238E27FC236}">
                            <a16:creationId xmlns:a16="http://schemas.microsoft.com/office/drawing/2014/main" id="{EDDD6431-454F-D858-548B-60FA0D84C9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8" name="Ovaal 5087">
                        <a:extLst>
                          <a:ext uri="{FF2B5EF4-FFF2-40B4-BE49-F238E27FC236}">
                            <a16:creationId xmlns:a16="http://schemas.microsoft.com/office/drawing/2014/main" id="{92F32B6B-4AE8-A43C-3439-388DEB4EF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9" name="Ovaal 5088">
                        <a:extLst>
                          <a:ext uri="{FF2B5EF4-FFF2-40B4-BE49-F238E27FC236}">
                            <a16:creationId xmlns:a16="http://schemas.microsoft.com/office/drawing/2014/main" id="{106F545D-E60A-11E1-8F7F-3504BDDA1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0" name="Ovaal 5089">
                        <a:extLst>
                          <a:ext uri="{FF2B5EF4-FFF2-40B4-BE49-F238E27FC236}">
                            <a16:creationId xmlns:a16="http://schemas.microsoft.com/office/drawing/2014/main" id="{65AF28F1-CBF3-1BAE-4C0F-6386FC50A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91" name="Ovaal 5090">
                        <a:extLst>
                          <a:ext uri="{FF2B5EF4-FFF2-40B4-BE49-F238E27FC236}">
                            <a16:creationId xmlns:a16="http://schemas.microsoft.com/office/drawing/2014/main" id="{26A45F8C-FDC2-BC1B-3173-F96E8AE6F0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7" name="Groep 5006">
                    <a:extLst>
                      <a:ext uri="{FF2B5EF4-FFF2-40B4-BE49-F238E27FC236}">
                        <a16:creationId xmlns:a16="http://schemas.microsoft.com/office/drawing/2014/main" id="{9EC0ED83-F690-6C65-10D8-627F6595C79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73" name="Groep 5072">
                      <a:extLst>
                        <a:ext uri="{FF2B5EF4-FFF2-40B4-BE49-F238E27FC236}">
                          <a16:creationId xmlns:a16="http://schemas.microsoft.com/office/drawing/2014/main" id="{E76D760A-73F9-22AB-24E5-CB5E3EDF33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80" name="Ovaal 5079">
                        <a:extLst>
                          <a:ext uri="{FF2B5EF4-FFF2-40B4-BE49-F238E27FC236}">
                            <a16:creationId xmlns:a16="http://schemas.microsoft.com/office/drawing/2014/main" id="{567600CB-F1F3-88AB-5F22-C4A4520BC2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1" name="Ovaal 5080">
                        <a:extLst>
                          <a:ext uri="{FF2B5EF4-FFF2-40B4-BE49-F238E27FC236}">
                            <a16:creationId xmlns:a16="http://schemas.microsoft.com/office/drawing/2014/main" id="{B62D7EA5-A374-D584-E8BF-9B8BB00D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2" name="Ovaal 5081">
                        <a:extLst>
                          <a:ext uri="{FF2B5EF4-FFF2-40B4-BE49-F238E27FC236}">
                            <a16:creationId xmlns:a16="http://schemas.microsoft.com/office/drawing/2014/main" id="{9C93F2D0-121B-FACD-6C06-BA34024D32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3" name="Ovaal 5082">
                        <a:extLst>
                          <a:ext uri="{FF2B5EF4-FFF2-40B4-BE49-F238E27FC236}">
                            <a16:creationId xmlns:a16="http://schemas.microsoft.com/office/drawing/2014/main" id="{8E2CD740-B8B9-0412-B182-8A02A61C45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84" name="Ovaal 5083">
                        <a:extLst>
                          <a:ext uri="{FF2B5EF4-FFF2-40B4-BE49-F238E27FC236}">
                            <a16:creationId xmlns:a16="http://schemas.microsoft.com/office/drawing/2014/main" id="{9681FBC2-6EE5-8815-5BB4-F656F51DF2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74" name="Groep 5073">
                      <a:extLst>
                        <a:ext uri="{FF2B5EF4-FFF2-40B4-BE49-F238E27FC236}">
                          <a16:creationId xmlns:a16="http://schemas.microsoft.com/office/drawing/2014/main" id="{436D918F-4CFF-8340-E03A-CD315DB1FB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75" name="Ovaal 5074">
                        <a:extLst>
                          <a:ext uri="{FF2B5EF4-FFF2-40B4-BE49-F238E27FC236}">
                            <a16:creationId xmlns:a16="http://schemas.microsoft.com/office/drawing/2014/main" id="{6E865983-5F25-ACA8-1D81-3A73F7EE19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6" name="Ovaal 5075">
                        <a:extLst>
                          <a:ext uri="{FF2B5EF4-FFF2-40B4-BE49-F238E27FC236}">
                            <a16:creationId xmlns:a16="http://schemas.microsoft.com/office/drawing/2014/main" id="{EC6DC6E3-9BE8-A0AA-DEF7-C242FC20E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7" name="Ovaal 5076">
                        <a:extLst>
                          <a:ext uri="{FF2B5EF4-FFF2-40B4-BE49-F238E27FC236}">
                            <a16:creationId xmlns:a16="http://schemas.microsoft.com/office/drawing/2014/main" id="{8727BB04-706A-4B1B-6F42-6DB47349BB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8" name="Ovaal 5077">
                        <a:extLst>
                          <a:ext uri="{FF2B5EF4-FFF2-40B4-BE49-F238E27FC236}">
                            <a16:creationId xmlns:a16="http://schemas.microsoft.com/office/drawing/2014/main" id="{A4B8901C-50BE-11A5-FB61-7F6A577AB2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9" name="Ovaal 5078">
                        <a:extLst>
                          <a:ext uri="{FF2B5EF4-FFF2-40B4-BE49-F238E27FC236}">
                            <a16:creationId xmlns:a16="http://schemas.microsoft.com/office/drawing/2014/main" id="{44A82388-1990-1A95-7F4D-98A9C602F1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8" name="Groep 5007">
                    <a:extLst>
                      <a:ext uri="{FF2B5EF4-FFF2-40B4-BE49-F238E27FC236}">
                        <a16:creationId xmlns:a16="http://schemas.microsoft.com/office/drawing/2014/main" id="{5D733BE7-A75C-5EB9-9575-763E05901BB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61" name="Groep 5060">
                      <a:extLst>
                        <a:ext uri="{FF2B5EF4-FFF2-40B4-BE49-F238E27FC236}">
                          <a16:creationId xmlns:a16="http://schemas.microsoft.com/office/drawing/2014/main" id="{04EB1A97-5C34-5FE0-54DC-DC5BFD0B78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68" name="Ovaal 5067">
                        <a:extLst>
                          <a:ext uri="{FF2B5EF4-FFF2-40B4-BE49-F238E27FC236}">
                            <a16:creationId xmlns:a16="http://schemas.microsoft.com/office/drawing/2014/main" id="{4229EC74-F06E-93B7-58B5-22899B098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9" name="Ovaal 5068">
                        <a:extLst>
                          <a:ext uri="{FF2B5EF4-FFF2-40B4-BE49-F238E27FC236}">
                            <a16:creationId xmlns:a16="http://schemas.microsoft.com/office/drawing/2014/main" id="{76D953CE-9FF6-44EE-6C3A-515B5106D1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0" name="Ovaal 5069">
                        <a:extLst>
                          <a:ext uri="{FF2B5EF4-FFF2-40B4-BE49-F238E27FC236}">
                            <a16:creationId xmlns:a16="http://schemas.microsoft.com/office/drawing/2014/main" id="{5A98BCDA-75D8-4668-474A-B0FC8A6D2C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1" name="Ovaal 5070">
                        <a:extLst>
                          <a:ext uri="{FF2B5EF4-FFF2-40B4-BE49-F238E27FC236}">
                            <a16:creationId xmlns:a16="http://schemas.microsoft.com/office/drawing/2014/main" id="{243FD553-1F56-3E9D-1989-93257D2F0C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72" name="Ovaal 5071">
                        <a:extLst>
                          <a:ext uri="{FF2B5EF4-FFF2-40B4-BE49-F238E27FC236}">
                            <a16:creationId xmlns:a16="http://schemas.microsoft.com/office/drawing/2014/main" id="{85787435-4AF4-42F3-3978-270111DC2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62" name="Groep 5061">
                      <a:extLst>
                        <a:ext uri="{FF2B5EF4-FFF2-40B4-BE49-F238E27FC236}">
                          <a16:creationId xmlns:a16="http://schemas.microsoft.com/office/drawing/2014/main" id="{F75E3EC2-894A-D4C6-5BF3-04B1FD68C8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63" name="Ovaal 5062">
                        <a:extLst>
                          <a:ext uri="{FF2B5EF4-FFF2-40B4-BE49-F238E27FC236}">
                            <a16:creationId xmlns:a16="http://schemas.microsoft.com/office/drawing/2014/main" id="{2E0048D9-A1C1-6F12-593E-ABEA6177FE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4" name="Ovaal 5063">
                        <a:extLst>
                          <a:ext uri="{FF2B5EF4-FFF2-40B4-BE49-F238E27FC236}">
                            <a16:creationId xmlns:a16="http://schemas.microsoft.com/office/drawing/2014/main" id="{41178F28-B920-A98D-0B10-4C99DB5E23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5" name="Ovaal 5064">
                        <a:extLst>
                          <a:ext uri="{FF2B5EF4-FFF2-40B4-BE49-F238E27FC236}">
                            <a16:creationId xmlns:a16="http://schemas.microsoft.com/office/drawing/2014/main" id="{98154D17-88C2-4657-17CA-F33FF2F5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6" name="Ovaal 5065">
                        <a:extLst>
                          <a:ext uri="{FF2B5EF4-FFF2-40B4-BE49-F238E27FC236}">
                            <a16:creationId xmlns:a16="http://schemas.microsoft.com/office/drawing/2014/main" id="{1DD9C2B7-43D7-E789-7B1C-B5E2704ACB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7" name="Ovaal 5066">
                        <a:extLst>
                          <a:ext uri="{FF2B5EF4-FFF2-40B4-BE49-F238E27FC236}">
                            <a16:creationId xmlns:a16="http://schemas.microsoft.com/office/drawing/2014/main" id="{2375E3DF-E8B8-12A2-AB95-8C6103743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09" name="Groep 5008">
                    <a:extLst>
                      <a:ext uri="{FF2B5EF4-FFF2-40B4-BE49-F238E27FC236}">
                        <a16:creationId xmlns:a16="http://schemas.microsoft.com/office/drawing/2014/main" id="{CB2740C0-E654-F2ED-B351-5F53C374BD7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49" name="Groep 5048">
                      <a:extLst>
                        <a:ext uri="{FF2B5EF4-FFF2-40B4-BE49-F238E27FC236}">
                          <a16:creationId xmlns:a16="http://schemas.microsoft.com/office/drawing/2014/main" id="{B23E2411-402C-BE69-14DE-BE8A61E0B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56" name="Ovaal 5055">
                        <a:extLst>
                          <a:ext uri="{FF2B5EF4-FFF2-40B4-BE49-F238E27FC236}">
                            <a16:creationId xmlns:a16="http://schemas.microsoft.com/office/drawing/2014/main" id="{C199E6B9-5515-82C7-ADEE-CE76A58CAB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7" name="Ovaal 5056">
                        <a:extLst>
                          <a:ext uri="{FF2B5EF4-FFF2-40B4-BE49-F238E27FC236}">
                            <a16:creationId xmlns:a16="http://schemas.microsoft.com/office/drawing/2014/main" id="{0A6CF067-65A4-C45C-966D-087857333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8" name="Ovaal 5057">
                        <a:extLst>
                          <a:ext uri="{FF2B5EF4-FFF2-40B4-BE49-F238E27FC236}">
                            <a16:creationId xmlns:a16="http://schemas.microsoft.com/office/drawing/2014/main" id="{38825432-BCE3-A2D0-DE5E-547C461DF7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9" name="Ovaal 5058">
                        <a:extLst>
                          <a:ext uri="{FF2B5EF4-FFF2-40B4-BE49-F238E27FC236}">
                            <a16:creationId xmlns:a16="http://schemas.microsoft.com/office/drawing/2014/main" id="{B73E6992-1CD9-EB2D-5CC1-539830B217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60" name="Ovaal 5059">
                        <a:extLst>
                          <a:ext uri="{FF2B5EF4-FFF2-40B4-BE49-F238E27FC236}">
                            <a16:creationId xmlns:a16="http://schemas.microsoft.com/office/drawing/2014/main" id="{CEB6E5E1-465C-8853-37F2-D2F9AC6C8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50" name="Groep 5049">
                      <a:extLst>
                        <a:ext uri="{FF2B5EF4-FFF2-40B4-BE49-F238E27FC236}">
                          <a16:creationId xmlns:a16="http://schemas.microsoft.com/office/drawing/2014/main" id="{5E254059-1135-BB6C-1721-C5B099DC6A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51" name="Ovaal 5050">
                        <a:extLst>
                          <a:ext uri="{FF2B5EF4-FFF2-40B4-BE49-F238E27FC236}">
                            <a16:creationId xmlns:a16="http://schemas.microsoft.com/office/drawing/2014/main" id="{822A7556-8D61-F64D-2977-68281B4E98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2" name="Ovaal 5051">
                        <a:extLst>
                          <a:ext uri="{FF2B5EF4-FFF2-40B4-BE49-F238E27FC236}">
                            <a16:creationId xmlns:a16="http://schemas.microsoft.com/office/drawing/2014/main" id="{53351488-4CDF-8A39-4407-A232FC091B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3" name="Ovaal 5052">
                        <a:extLst>
                          <a:ext uri="{FF2B5EF4-FFF2-40B4-BE49-F238E27FC236}">
                            <a16:creationId xmlns:a16="http://schemas.microsoft.com/office/drawing/2014/main" id="{E5DCCEE2-1F3D-757B-0217-D4341F4351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4" name="Ovaal 5053">
                        <a:extLst>
                          <a:ext uri="{FF2B5EF4-FFF2-40B4-BE49-F238E27FC236}">
                            <a16:creationId xmlns:a16="http://schemas.microsoft.com/office/drawing/2014/main" id="{DE7DB5E9-CFA5-8AAA-86BA-4E12D771A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55" name="Ovaal 5054">
                        <a:extLst>
                          <a:ext uri="{FF2B5EF4-FFF2-40B4-BE49-F238E27FC236}">
                            <a16:creationId xmlns:a16="http://schemas.microsoft.com/office/drawing/2014/main" id="{F31C521B-FF29-0510-5C80-553551F65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0" name="Groep 5009">
                    <a:extLst>
                      <a:ext uri="{FF2B5EF4-FFF2-40B4-BE49-F238E27FC236}">
                        <a16:creationId xmlns:a16="http://schemas.microsoft.com/office/drawing/2014/main" id="{716421BB-9221-4BC0-01F7-038253D5E2E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37" name="Groep 5036">
                      <a:extLst>
                        <a:ext uri="{FF2B5EF4-FFF2-40B4-BE49-F238E27FC236}">
                          <a16:creationId xmlns:a16="http://schemas.microsoft.com/office/drawing/2014/main" id="{01E7C0F2-C244-0AB8-0533-DF89C7C520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44" name="Ovaal 5043">
                        <a:extLst>
                          <a:ext uri="{FF2B5EF4-FFF2-40B4-BE49-F238E27FC236}">
                            <a16:creationId xmlns:a16="http://schemas.microsoft.com/office/drawing/2014/main" id="{4A459532-2AB3-A0EB-7B66-0F63478D0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5" name="Ovaal 5044">
                        <a:extLst>
                          <a:ext uri="{FF2B5EF4-FFF2-40B4-BE49-F238E27FC236}">
                            <a16:creationId xmlns:a16="http://schemas.microsoft.com/office/drawing/2014/main" id="{3AFE070E-666A-2D13-A6DA-FA03A5C06E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6" name="Ovaal 5045">
                        <a:extLst>
                          <a:ext uri="{FF2B5EF4-FFF2-40B4-BE49-F238E27FC236}">
                            <a16:creationId xmlns:a16="http://schemas.microsoft.com/office/drawing/2014/main" id="{94EA6709-32E1-765F-DDD8-97DC632B4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7" name="Ovaal 5046">
                        <a:extLst>
                          <a:ext uri="{FF2B5EF4-FFF2-40B4-BE49-F238E27FC236}">
                            <a16:creationId xmlns:a16="http://schemas.microsoft.com/office/drawing/2014/main" id="{30629628-F85C-781D-AB29-5C9754698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8" name="Ovaal 5047">
                        <a:extLst>
                          <a:ext uri="{FF2B5EF4-FFF2-40B4-BE49-F238E27FC236}">
                            <a16:creationId xmlns:a16="http://schemas.microsoft.com/office/drawing/2014/main" id="{D7FFAB0A-DD89-F2CE-B3B9-6747C0410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38" name="Groep 5037">
                      <a:extLst>
                        <a:ext uri="{FF2B5EF4-FFF2-40B4-BE49-F238E27FC236}">
                          <a16:creationId xmlns:a16="http://schemas.microsoft.com/office/drawing/2014/main" id="{CED963E3-5296-A9A1-DE9A-1B252E3E4A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39" name="Ovaal 5038">
                        <a:extLst>
                          <a:ext uri="{FF2B5EF4-FFF2-40B4-BE49-F238E27FC236}">
                            <a16:creationId xmlns:a16="http://schemas.microsoft.com/office/drawing/2014/main" id="{F553EE10-3C20-8718-D8CA-B4452B391E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0" name="Ovaal 5039">
                        <a:extLst>
                          <a:ext uri="{FF2B5EF4-FFF2-40B4-BE49-F238E27FC236}">
                            <a16:creationId xmlns:a16="http://schemas.microsoft.com/office/drawing/2014/main" id="{CD954E7B-88E9-7C70-7070-9AD8A4C36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1" name="Ovaal 5040">
                        <a:extLst>
                          <a:ext uri="{FF2B5EF4-FFF2-40B4-BE49-F238E27FC236}">
                            <a16:creationId xmlns:a16="http://schemas.microsoft.com/office/drawing/2014/main" id="{34631A21-BE68-3368-7BB4-EB65888174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2" name="Ovaal 5041">
                        <a:extLst>
                          <a:ext uri="{FF2B5EF4-FFF2-40B4-BE49-F238E27FC236}">
                            <a16:creationId xmlns:a16="http://schemas.microsoft.com/office/drawing/2014/main" id="{BCA8911C-C5FD-B70E-876B-72CEC22B53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43" name="Ovaal 5042">
                        <a:extLst>
                          <a:ext uri="{FF2B5EF4-FFF2-40B4-BE49-F238E27FC236}">
                            <a16:creationId xmlns:a16="http://schemas.microsoft.com/office/drawing/2014/main" id="{41362260-EB1A-664B-C0A5-485904E7D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1" name="Groep 5010">
                    <a:extLst>
                      <a:ext uri="{FF2B5EF4-FFF2-40B4-BE49-F238E27FC236}">
                        <a16:creationId xmlns:a16="http://schemas.microsoft.com/office/drawing/2014/main" id="{5D375A95-C6B6-D13C-2767-0372CBEBDD8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25" name="Groep 5024">
                      <a:extLst>
                        <a:ext uri="{FF2B5EF4-FFF2-40B4-BE49-F238E27FC236}">
                          <a16:creationId xmlns:a16="http://schemas.microsoft.com/office/drawing/2014/main" id="{B0CFFA50-8660-CFAC-D532-1ED05559BE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32" name="Ovaal 5031">
                        <a:extLst>
                          <a:ext uri="{FF2B5EF4-FFF2-40B4-BE49-F238E27FC236}">
                            <a16:creationId xmlns:a16="http://schemas.microsoft.com/office/drawing/2014/main" id="{096447D0-22D9-8CC4-6123-952D42A41D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3" name="Ovaal 5032">
                        <a:extLst>
                          <a:ext uri="{FF2B5EF4-FFF2-40B4-BE49-F238E27FC236}">
                            <a16:creationId xmlns:a16="http://schemas.microsoft.com/office/drawing/2014/main" id="{D44E495F-BA47-6A51-4BCB-F8364408FE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4" name="Ovaal 5033">
                        <a:extLst>
                          <a:ext uri="{FF2B5EF4-FFF2-40B4-BE49-F238E27FC236}">
                            <a16:creationId xmlns:a16="http://schemas.microsoft.com/office/drawing/2014/main" id="{C66CC9DE-F599-1F6E-B1C1-5C308D02E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5" name="Ovaal 5034">
                        <a:extLst>
                          <a:ext uri="{FF2B5EF4-FFF2-40B4-BE49-F238E27FC236}">
                            <a16:creationId xmlns:a16="http://schemas.microsoft.com/office/drawing/2014/main" id="{D2828F41-FE4A-B2D6-9841-F4FDDA0CC8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6" name="Ovaal 5035">
                        <a:extLst>
                          <a:ext uri="{FF2B5EF4-FFF2-40B4-BE49-F238E27FC236}">
                            <a16:creationId xmlns:a16="http://schemas.microsoft.com/office/drawing/2014/main" id="{D3E9AF48-C69E-5CC0-8022-0D75EA7AF8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26" name="Groep 5025">
                      <a:extLst>
                        <a:ext uri="{FF2B5EF4-FFF2-40B4-BE49-F238E27FC236}">
                          <a16:creationId xmlns:a16="http://schemas.microsoft.com/office/drawing/2014/main" id="{0F469F98-32EA-77AD-FC7C-37A1E77607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27" name="Ovaal 5026">
                        <a:extLst>
                          <a:ext uri="{FF2B5EF4-FFF2-40B4-BE49-F238E27FC236}">
                            <a16:creationId xmlns:a16="http://schemas.microsoft.com/office/drawing/2014/main" id="{13FE9F1B-9A05-FBE6-18CF-12D78EC40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8" name="Ovaal 5027">
                        <a:extLst>
                          <a:ext uri="{FF2B5EF4-FFF2-40B4-BE49-F238E27FC236}">
                            <a16:creationId xmlns:a16="http://schemas.microsoft.com/office/drawing/2014/main" id="{F592178C-2204-9AD0-8385-B65822F20B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9" name="Ovaal 5028">
                        <a:extLst>
                          <a:ext uri="{FF2B5EF4-FFF2-40B4-BE49-F238E27FC236}">
                            <a16:creationId xmlns:a16="http://schemas.microsoft.com/office/drawing/2014/main" id="{B8AEB132-A089-A98A-83D3-5F84E83920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0" name="Ovaal 5029">
                        <a:extLst>
                          <a:ext uri="{FF2B5EF4-FFF2-40B4-BE49-F238E27FC236}">
                            <a16:creationId xmlns:a16="http://schemas.microsoft.com/office/drawing/2014/main" id="{0582F8CA-A792-5F48-A998-844F794E85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31" name="Ovaal 5030">
                        <a:extLst>
                          <a:ext uri="{FF2B5EF4-FFF2-40B4-BE49-F238E27FC236}">
                            <a16:creationId xmlns:a16="http://schemas.microsoft.com/office/drawing/2014/main" id="{DECC5E51-71A4-2CB1-6DAB-A7678B1AAB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012" name="Groep 5011">
                    <a:extLst>
                      <a:ext uri="{FF2B5EF4-FFF2-40B4-BE49-F238E27FC236}">
                        <a16:creationId xmlns:a16="http://schemas.microsoft.com/office/drawing/2014/main" id="{92264180-4C50-39BE-B3E6-4A2CE7DEF3D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013" name="Groep 5012">
                      <a:extLst>
                        <a:ext uri="{FF2B5EF4-FFF2-40B4-BE49-F238E27FC236}">
                          <a16:creationId xmlns:a16="http://schemas.microsoft.com/office/drawing/2014/main" id="{1360E9A9-408A-836E-CDCB-076E794A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20" name="Ovaal 5019">
                        <a:extLst>
                          <a:ext uri="{FF2B5EF4-FFF2-40B4-BE49-F238E27FC236}">
                            <a16:creationId xmlns:a16="http://schemas.microsoft.com/office/drawing/2014/main" id="{F160046F-CB54-39D9-C2E2-3FA3714485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1" name="Ovaal 5020">
                        <a:extLst>
                          <a:ext uri="{FF2B5EF4-FFF2-40B4-BE49-F238E27FC236}">
                            <a16:creationId xmlns:a16="http://schemas.microsoft.com/office/drawing/2014/main" id="{92EF282F-A0E5-47EC-98D7-E9D48C5879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2" name="Ovaal 5021">
                        <a:extLst>
                          <a:ext uri="{FF2B5EF4-FFF2-40B4-BE49-F238E27FC236}">
                            <a16:creationId xmlns:a16="http://schemas.microsoft.com/office/drawing/2014/main" id="{10B87225-E88B-16F0-E624-3EB24F445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3" name="Ovaal 5022">
                        <a:extLst>
                          <a:ext uri="{FF2B5EF4-FFF2-40B4-BE49-F238E27FC236}">
                            <a16:creationId xmlns:a16="http://schemas.microsoft.com/office/drawing/2014/main" id="{21B0CAAB-AA42-F976-7FD5-D44CE0CE3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24" name="Ovaal 5023">
                        <a:extLst>
                          <a:ext uri="{FF2B5EF4-FFF2-40B4-BE49-F238E27FC236}">
                            <a16:creationId xmlns:a16="http://schemas.microsoft.com/office/drawing/2014/main" id="{B94637CC-7F33-7F1F-3425-EB369FD0F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014" name="Groep 5013">
                      <a:extLst>
                        <a:ext uri="{FF2B5EF4-FFF2-40B4-BE49-F238E27FC236}">
                          <a16:creationId xmlns:a16="http://schemas.microsoft.com/office/drawing/2014/main" id="{A37924A9-4750-E276-88BC-4E7C893B67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15" name="Ovaal 5014">
                        <a:extLst>
                          <a:ext uri="{FF2B5EF4-FFF2-40B4-BE49-F238E27FC236}">
                            <a16:creationId xmlns:a16="http://schemas.microsoft.com/office/drawing/2014/main" id="{558BC1B5-822E-8993-54AA-4D5E5FDBF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6" name="Ovaal 5015">
                        <a:extLst>
                          <a:ext uri="{FF2B5EF4-FFF2-40B4-BE49-F238E27FC236}">
                            <a16:creationId xmlns:a16="http://schemas.microsoft.com/office/drawing/2014/main" id="{A71D85EE-DF72-47DD-BFC0-C41535F9BF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7" name="Ovaal 5016">
                        <a:extLst>
                          <a:ext uri="{FF2B5EF4-FFF2-40B4-BE49-F238E27FC236}">
                            <a16:creationId xmlns:a16="http://schemas.microsoft.com/office/drawing/2014/main" id="{EE1DF66A-51AF-06EC-6FF8-D34233A21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8" name="Ovaal 5017">
                        <a:extLst>
                          <a:ext uri="{FF2B5EF4-FFF2-40B4-BE49-F238E27FC236}">
                            <a16:creationId xmlns:a16="http://schemas.microsoft.com/office/drawing/2014/main" id="{8E8995E9-24DD-B19B-09F5-7A3518812E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19" name="Ovaal 5018">
                        <a:extLst>
                          <a:ext uri="{FF2B5EF4-FFF2-40B4-BE49-F238E27FC236}">
                            <a16:creationId xmlns:a16="http://schemas.microsoft.com/office/drawing/2014/main" id="{E652ED28-54B8-1DB5-5E7A-018739FB8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0" name="Groep 4689">
                  <a:extLst>
                    <a:ext uri="{FF2B5EF4-FFF2-40B4-BE49-F238E27FC236}">
                      <a16:creationId xmlns:a16="http://schemas.microsoft.com/office/drawing/2014/main" id="{6146D05F-8390-3B31-BAAF-6C4C284FC6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901" name="Groep 4900">
                    <a:extLst>
                      <a:ext uri="{FF2B5EF4-FFF2-40B4-BE49-F238E27FC236}">
                        <a16:creationId xmlns:a16="http://schemas.microsoft.com/office/drawing/2014/main" id="{F83394DC-C100-4F99-D19C-3CF85444713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93" name="Groep 4992">
                      <a:extLst>
                        <a:ext uri="{FF2B5EF4-FFF2-40B4-BE49-F238E27FC236}">
                          <a16:creationId xmlns:a16="http://schemas.microsoft.com/office/drawing/2014/main" id="{1ACAB31D-4D4B-CF93-9972-C6BE6C69AF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000" name="Ovaal 4999">
                        <a:extLst>
                          <a:ext uri="{FF2B5EF4-FFF2-40B4-BE49-F238E27FC236}">
                            <a16:creationId xmlns:a16="http://schemas.microsoft.com/office/drawing/2014/main" id="{1764036C-CE63-084F-1159-0343C9BAD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1" name="Ovaal 5000">
                        <a:extLst>
                          <a:ext uri="{FF2B5EF4-FFF2-40B4-BE49-F238E27FC236}">
                            <a16:creationId xmlns:a16="http://schemas.microsoft.com/office/drawing/2014/main" id="{B4259AA0-AB64-46FB-613B-45C1BB2B4A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2" name="Ovaal 5001">
                        <a:extLst>
                          <a:ext uri="{FF2B5EF4-FFF2-40B4-BE49-F238E27FC236}">
                            <a16:creationId xmlns:a16="http://schemas.microsoft.com/office/drawing/2014/main" id="{7B72130D-F0E4-B23E-C1DB-F8D99AA9C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3" name="Ovaal 5002">
                        <a:extLst>
                          <a:ext uri="{FF2B5EF4-FFF2-40B4-BE49-F238E27FC236}">
                            <a16:creationId xmlns:a16="http://schemas.microsoft.com/office/drawing/2014/main" id="{F58F5776-ACDD-F0A2-9855-02D974F9E6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004" name="Ovaal 5003">
                        <a:extLst>
                          <a:ext uri="{FF2B5EF4-FFF2-40B4-BE49-F238E27FC236}">
                            <a16:creationId xmlns:a16="http://schemas.microsoft.com/office/drawing/2014/main" id="{79809A1C-5983-D2B1-321C-71BD0263B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94" name="Groep 4993">
                      <a:extLst>
                        <a:ext uri="{FF2B5EF4-FFF2-40B4-BE49-F238E27FC236}">
                          <a16:creationId xmlns:a16="http://schemas.microsoft.com/office/drawing/2014/main" id="{4CB00A5F-FACD-FA23-E81E-AEB3BE5D3B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95" name="Ovaal 4994">
                        <a:extLst>
                          <a:ext uri="{FF2B5EF4-FFF2-40B4-BE49-F238E27FC236}">
                            <a16:creationId xmlns:a16="http://schemas.microsoft.com/office/drawing/2014/main" id="{3B330FAE-D8EC-F6AB-98BA-EA2E0DB929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6" name="Ovaal 4995">
                        <a:extLst>
                          <a:ext uri="{FF2B5EF4-FFF2-40B4-BE49-F238E27FC236}">
                            <a16:creationId xmlns:a16="http://schemas.microsoft.com/office/drawing/2014/main" id="{12A9DF7B-CBDA-E1FA-F731-C6B60B7B1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7" name="Ovaal 4996">
                        <a:extLst>
                          <a:ext uri="{FF2B5EF4-FFF2-40B4-BE49-F238E27FC236}">
                            <a16:creationId xmlns:a16="http://schemas.microsoft.com/office/drawing/2014/main" id="{BC8E1CD4-9678-9A76-C89B-6E05BEAFE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8" name="Ovaal 4997">
                        <a:extLst>
                          <a:ext uri="{FF2B5EF4-FFF2-40B4-BE49-F238E27FC236}">
                            <a16:creationId xmlns:a16="http://schemas.microsoft.com/office/drawing/2014/main" id="{5B811183-6B74-40A0-BD27-CC1843657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9" name="Ovaal 4998">
                        <a:extLst>
                          <a:ext uri="{FF2B5EF4-FFF2-40B4-BE49-F238E27FC236}">
                            <a16:creationId xmlns:a16="http://schemas.microsoft.com/office/drawing/2014/main" id="{E60778BB-0B7C-1504-93CC-76358B120B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2" name="Groep 4901">
                    <a:extLst>
                      <a:ext uri="{FF2B5EF4-FFF2-40B4-BE49-F238E27FC236}">
                        <a16:creationId xmlns:a16="http://schemas.microsoft.com/office/drawing/2014/main" id="{511FD781-BF93-34E5-6DCF-13905320D29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81" name="Groep 4980">
                      <a:extLst>
                        <a:ext uri="{FF2B5EF4-FFF2-40B4-BE49-F238E27FC236}">
                          <a16:creationId xmlns:a16="http://schemas.microsoft.com/office/drawing/2014/main" id="{AA1F9234-9243-71C9-F0ED-922FFC2870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88" name="Ovaal 4987">
                        <a:extLst>
                          <a:ext uri="{FF2B5EF4-FFF2-40B4-BE49-F238E27FC236}">
                            <a16:creationId xmlns:a16="http://schemas.microsoft.com/office/drawing/2014/main" id="{41209B6D-F632-66D7-3040-857A1A554E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9" name="Ovaal 4988">
                        <a:extLst>
                          <a:ext uri="{FF2B5EF4-FFF2-40B4-BE49-F238E27FC236}">
                            <a16:creationId xmlns:a16="http://schemas.microsoft.com/office/drawing/2014/main" id="{F153B322-FD84-0AF4-5AC1-E82A7F6BA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0" name="Ovaal 4989">
                        <a:extLst>
                          <a:ext uri="{FF2B5EF4-FFF2-40B4-BE49-F238E27FC236}">
                            <a16:creationId xmlns:a16="http://schemas.microsoft.com/office/drawing/2014/main" id="{565C4ACB-A628-5C23-2AB2-7766567C1E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1" name="Ovaal 4990">
                        <a:extLst>
                          <a:ext uri="{FF2B5EF4-FFF2-40B4-BE49-F238E27FC236}">
                            <a16:creationId xmlns:a16="http://schemas.microsoft.com/office/drawing/2014/main" id="{05F67A11-775F-4258-CC20-891BD267B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92" name="Ovaal 4991">
                        <a:extLst>
                          <a:ext uri="{FF2B5EF4-FFF2-40B4-BE49-F238E27FC236}">
                            <a16:creationId xmlns:a16="http://schemas.microsoft.com/office/drawing/2014/main" id="{DB726921-8D0D-66E1-7CEC-5BB9261F8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82" name="Groep 4981">
                      <a:extLst>
                        <a:ext uri="{FF2B5EF4-FFF2-40B4-BE49-F238E27FC236}">
                          <a16:creationId xmlns:a16="http://schemas.microsoft.com/office/drawing/2014/main" id="{4EF6E05D-C283-3A6E-D2E4-8A753A1DA9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83" name="Ovaal 4982">
                        <a:extLst>
                          <a:ext uri="{FF2B5EF4-FFF2-40B4-BE49-F238E27FC236}">
                            <a16:creationId xmlns:a16="http://schemas.microsoft.com/office/drawing/2014/main" id="{0A9D34B6-35B6-5321-B00F-E756519379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4" name="Ovaal 4983">
                        <a:extLst>
                          <a:ext uri="{FF2B5EF4-FFF2-40B4-BE49-F238E27FC236}">
                            <a16:creationId xmlns:a16="http://schemas.microsoft.com/office/drawing/2014/main" id="{B0EA406A-E468-DC69-12E3-C4B1FA85C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5" name="Ovaal 4984">
                        <a:extLst>
                          <a:ext uri="{FF2B5EF4-FFF2-40B4-BE49-F238E27FC236}">
                            <a16:creationId xmlns:a16="http://schemas.microsoft.com/office/drawing/2014/main" id="{9254EB29-2F15-7DF5-AAA2-E396C2964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6" name="Ovaal 4985">
                        <a:extLst>
                          <a:ext uri="{FF2B5EF4-FFF2-40B4-BE49-F238E27FC236}">
                            <a16:creationId xmlns:a16="http://schemas.microsoft.com/office/drawing/2014/main" id="{0A4A0782-3FE5-2155-9DE7-FE0EAB7BE2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7" name="Ovaal 4986">
                        <a:extLst>
                          <a:ext uri="{FF2B5EF4-FFF2-40B4-BE49-F238E27FC236}">
                            <a16:creationId xmlns:a16="http://schemas.microsoft.com/office/drawing/2014/main" id="{EA5EF7DC-863F-2674-5D2A-49C2EA73B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3" name="Groep 4902">
                    <a:extLst>
                      <a:ext uri="{FF2B5EF4-FFF2-40B4-BE49-F238E27FC236}">
                        <a16:creationId xmlns:a16="http://schemas.microsoft.com/office/drawing/2014/main" id="{C878A3F3-37E3-9C2E-39AB-A0EFA7529C1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69" name="Groep 4968">
                      <a:extLst>
                        <a:ext uri="{FF2B5EF4-FFF2-40B4-BE49-F238E27FC236}">
                          <a16:creationId xmlns:a16="http://schemas.microsoft.com/office/drawing/2014/main" id="{F6798444-EB49-05DC-D17E-AE6A504957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76" name="Ovaal 4975">
                        <a:extLst>
                          <a:ext uri="{FF2B5EF4-FFF2-40B4-BE49-F238E27FC236}">
                            <a16:creationId xmlns:a16="http://schemas.microsoft.com/office/drawing/2014/main" id="{5A7F718A-1B03-F37A-6041-56AB55ECF1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7" name="Ovaal 4976">
                        <a:extLst>
                          <a:ext uri="{FF2B5EF4-FFF2-40B4-BE49-F238E27FC236}">
                            <a16:creationId xmlns:a16="http://schemas.microsoft.com/office/drawing/2014/main" id="{C5DC6B23-AE9F-4839-B712-E2D5B64AE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8" name="Ovaal 4977">
                        <a:extLst>
                          <a:ext uri="{FF2B5EF4-FFF2-40B4-BE49-F238E27FC236}">
                            <a16:creationId xmlns:a16="http://schemas.microsoft.com/office/drawing/2014/main" id="{2A27C30F-BA62-1F1A-972C-3DAB3B12BA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9" name="Ovaal 4978">
                        <a:extLst>
                          <a:ext uri="{FF2B5EF4-FFF2-40B4-BE49-F238E27FC236}">
                            <a16:creationId xmlns:a16="http://schemas.microsoft.com/office/drawing/2014/main" id="{37A45EF2-9874-DB21-8203-B172FCF566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80" name="Ovaal 4979">
                        <a:extLst>
                          <a:ext uri="{FF2B5EF4-FFF2-40B4-BE49-F238E27FC236}">
                            <a16:creationId xmlns:a16="http://schemas.microsoft.com/office/drawing/2014/main" id="{1C8F281B-2C38-381C-9EF7-131471EEC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70" name="Groep 4969">
                      <a:extLst>
                        <a:ext uri="{FF2B5EF4-FFF2-40B4-BE49-F238E27FC236}">
                          <a16:creationId xmlns:a16="http://schemas.microsoft.com/office/drawing/2014/main" id="{3DF59064-0428-EF51-AB68-07F79A77F9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71" name="Ovaal 4970">
                        <a:extLst>
                          <a:ext uri="{FF2B5EF4-FFF2-40B4-BE49-F238E27FC236}">
                            <a16:creationId xmlns:a16="http://schemas.microsoft.com/office/drawing/2014/main" id="{B1E5BBE5-7A94-0F78-1BB4-FF4B133940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2" name="Ovaal 4971">
                        <a:extLst>
                          <a:ext uri="{FF2B5EF4-FFF2-40B4-BE49-F238E27FC236}">
                            <a16:creationId xmlns:a16="http://schemas.microsoft.com/office/drawing/2014/main" id="{4A9C149C-67F2-4C3B-8697-78EEF5666E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3" name="Ovaal 4972">
                        <a:extLst>
                          <a:ext uri="{FF2B5EF4-FFF2-40B4-BE49-F238E27FC236}">
                            <a16:creationId xmlns:a16="http://schemas.microsoft.com/office/drawing/2014/main" id="{0B08210A-07D2-FEE0-7466-53CD87D5C3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4" name="Ovaal 4973">
                        <a:extLst>
                          <a:ext uri="{FF2B5EF4-FFF2-40B4-BE49-F238E27FC236}">
                            <a16:creationId xmlns:a16="http://schemas.microsoft.com/office/drawing/2014/main" id="{A3C5CC61-BC4C-B654-2BD4-9FD69A3D71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75" name="Ovaal 4974">
                        <a:extLst>
                          <a:ext uri="{FF2B5EF4-FFF2-40B4-BE49-F238E27FC236}">
                            <a16:creationId xmlns:a16="http://schemas.microsoft.com/office/drawing/2014/main" id="{89963731-40F8-3CEF-660A-0297AE72A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4" name="Groep 4903">
                    <a:extLst>
                      <a:ext uri="{FF2B5EF4-FFF2-40B4-BE49-F238E27FC236}">
                        <a16:creationId xmlns:a16="http://schemas.microsoft.com/office/drawing/2014/main" id="{A22BBC18-C90A-1CBD-2AF8-5858347F2F6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57" name="Groep 4956">
                      <a:extLst>
                        <a:ext uri="{FF2B5EF4-FFF2-40B4-BE49-F238E27FC236}">
                          <a16:creationId xmlns:a16="http://schemas.microsoft.com/office/drawing/2014/main" id="{6E4A0CC0-5290-8989-B178-B864370C21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64" name="Ovaal 4963">
                        <a:extLst>
                          <a:ext uri="{FF2B5EF4-FFF2-40B4-BE49-F238E27FC236}">
                            <a16:creationId xmlns:a16="http://schemas.microsoft.com/office/drawing/2014/main" id="{D963E837-B986-B5C2-59B7-9FC6CBDB0B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5" name="Ovaal 4964">
                        <a:extLst>
                          <a:ext uri="{FF2B5EF4-FFF2-40B4-BE49-F238E27FC236}">
                            <a16:creationId xmlns:a16="http://schemas.microsoft.com/office/drawing/2014/main" id="{7328050E-5141-A5AA-F678-E9BDD1BF4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6" name="Ovaal 4965">
                        <a:extLst>
                          <a:ext uri="{FF2B5EF4-FFF2-40B4-BE49-F238E27FC236}">
                            <a16:creationId xmlns:a16="http://schemas.microsoft.com/office/drawing/2014/main" id="{0272C9AB-0DEE-9DB2-2B39-816A3DD67F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7" name="Ovaal 4966">
                        <a:extLst>
                          <a:ext uri="{FF2B5EF4-FFF2-40B4-BE49-F238E27FC236}">
                            <a16:creationId xmlns:a16="http://schemas.microsoft.com/office/drawing/2014/main" id="{DF0A9E18-2730-3C41-5233-48E28448C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8" name="Ovaal 4967">
                        <a:extLst>
                          <a:ext uri="{FF2B5EF4-FFF2-40B4-BE49-F238E27FC236}">
                            <a16:creationId xmlns:a16="http://schemas.microsoft.com/office/drawing/2014/main" id="{7650778A-0879-9848-6BDE-E44CA43318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58" name="Groep 4957">
                      <a:extLst>
                        <a:ext uri="{FF2B5EF4-FFF2-40B4-BE49-F238E27FC236}">
                          <a16:creationId xmlns:a16="http://schemas.microsoft.com/office/drawing/2014/main" id="{E1A83F1D-F266-BCB4-2824-7D7BB26904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59" name="Ovaal 4958">
                        <a:extLst>
                          <a:ext uri="{FF2B5EF4-FFF2-40B4-BE49-F238E27FC236}">
                            <a16:creationId xmlns:a16="http://schemas.microsoft.com/office/drawing/2014/main" id="{188CC7F0-0BCA-BC29-80BE-0027FB4C3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0" name="Ovaal 4959">
                        <a:extLst>
                          <a:ext uri="{FF2B5EF4-FFF2-40B4-BE49-F238E27FC236}">
                            <a16:creationId xmlns:a16="http://schemas.microsoft.com/office/drawing/2014/main" id="{96E650BA-F093-7B6F-F624-266A76D7D4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1" name="Ovaal 4960">
                        <a:extLst>
                          <a:ext uri="{FF2B5EF4-FFF2-40B4-BE49-F238E27FC236}">
                            <a16:creationId xmlns:a16="http://schemas.microsoft.com/office/drawing/2014/main" id="{9AE9D3D0-BD30-D185-6FC4-C82BF85F1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2" name="Ovaal 4961">
                        <a:extLst>
                          <a:ext uri="{FF2B5EF4-FFF2-40B4-BE49-F238E27FC236}">
                            <a16:creationId xmlns:a16="http://schemas.microsoft.com/office/drawing/2014/main" id="{A2B44415-EB4D-31CC-405E-B4523F9541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63" name="Ovaal 4962">
                        <a:extLst>
                          <a:ext uri="{FF2B5EF4-FFF2-40B4-BE49-F238E27FC236}">
                            <a16:creationId xmlns:a16="http://schemas.microsoft.com/office/drawing/2014/main" id="{73B42709-31A5-0510-2197-DF591B56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5" name="Groep 4904">
                    <a:extLst>
                      <a:ext uri="{FF2B5EF4-FFF2-40B4-BE49-F238E27FC236}">
                        <a16:creationId xmlns:a16="http://schemas.microsoft.com/office/drawing/2014/main" id="{23BFE84D-03D9-D251-8643-DFE17121BED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945" name="Groep 4944">
                      <a:extLst>
                        <a:ext uri="{FF2B5EF4-FFF2-40B4-BE49-F238E27FC236}">
                          <a16:creationId xmlns:a16="http://schemas.microsoft.com/office/drawing/2014/main" id="{451D0735-99B8-F1E7-3906-3713434E40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52" name="Ovaal 4951">
                        <a:extLst>
                          <a:ext uri="{FF2B5EF4-FFF2-40B4-BE49-F238E27FC236}">
                            <a16:creationId xmlns:a16="http://schemas.microsoft.com/office/drawing/2014/main" id="{21F25B73-921D-EF07-CAE4-257815ABF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3" name="Ovaal 4952">
                        <a:extLst>
                          <a:ext uri="{FF2B5EF4-FFF2-40B4-BE49-F238E27FC236}">
                            <a16:creationId xmlns:a16="http://schemas.microsoft.com/office/drawing/2014/main" id="{3F61B688-E253-EC41-C13B-5D59E198A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4" name="Ovaal 4953">
                        <a:extLst>
                          <a:ext uri="{FF2B5EF4-FFF2-40B4-BE49-F238E27FC236}">
                            <a16:creationId xmlns:a16="http://schemas.microsoft.com/office/drawing/2014/main" id="{BA982C30-7AE9-83B7-F19D-F2E035EBE2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5" name="Ovaal 4954">
                        <a:extLst>
                          <a:ext uri="{FF2B5EF4-FFF2-40B4-BE49-F238E27FC236}">
                            <a16:creationId xmlns:a16="http://schemas.microsoft.com/office/drawing/2014/main" id="{7F2E8585-3648-3B74-B2F6-22AF807179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6" name="Ovaal 4955">
                        <a:extLst>
                          <a:ext uri="{FF2B5EF4-FFF2-40B4-BE49-F238E27FC236}">
                            <a16:creationId xmlns:a16="http://schemas.microsoft.com/office/drawing/2014/main" id="{4F8A9341-7F34-DFB9-D658-44FFED2213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46" name="Groep 4945">
                      <a:extLst>
                        <a:ext uri="{FF2B5EF4-FFF2-40B4-BE49-F238E27FC236}">
                          <a16:creationId xmlns:a16="http://schemas.microsoft.com/office/drawing/2014/main" id="{60936543-8C22-3A1D-29C9-D7CA47682F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947" name="Ovaal 4946">
                        <a:extLst>
                          <a:ext uri="{FF2B5EF4-FFF2-40B4-BE49-F238E27FC236}">
                            <a16:creationId xmlns:a16="http://schemas.microsoft.com/office/drawing/2014/main" id="{3EC84B92-46EA-5F11-52E0-35680FA023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8" name="Ovaal 4947">
                        <a:extLst>
                          <a:ext uri="{FF2B5EF4-FFF2-40B4-BE49-F238E27FC236}">
                            <a16:creationId xmlns:a16="http://schemas.microsoft.com/office/drawing/2014/main" id="{04B22E55-48DA-7D11-4D4F-ECDDF5280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9" name="Ovaal 4948">
                        <a:extLst>
                          <a:ext uri="{FF2B5EF4-FFF2-40B4-BE49-F238E27FC236}">
                            <a16:creationId xmlns:a16="http://schemas.microsoft.com/office/drawing/2014/main" id="{141FE2C9-82BB-2C8A-AC7A-C05BC4FFE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0" name="Ovaal 4949">
                        <a:extLst>
                          <a:ext uri="{FF2B5EF4-FFF2-40B4-BE49-F238E27FC236}">
                            <a16:creationId xmlns:a16="http://schemas.microsoft.com/office/drawing/2014/main" id="{877BFFA9-F0D0-FD74-EC0D-B377E61FFF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51" name="Ovaal 4950">
                        <a:extLst>
                          <a:ext uri="{FF2B5EF4-FFF2-40B4-BE49-F238E27FC236}">
                            <a16:creationId xmlns:a16="http://schemas.microsoft.com/office/drawing/2014/main" id="{89019748-0D5B-2D68-760C-010F057EF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6" name="Groep 4905">
                    <a:extLst>
                      <a:ext uri="{FF2B5EF4-FFF2-40B4-BE49-F238E27FC236}">
                        <a16:creationId xmlns:a16="http://schemas.microsoft.com/office/drawing/2014/main" id="{8E3C9D76-D0A4-010A-7572-6D6F524063C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33" name="Groep 4932">
                      <a:extLst>
                        <a:ext uri="{FF2B5EF4-FFF2-40B4-BE49-F238E27FC236}">
                          <a16:creationId xmlns:a16="http://schemas.microsoft.com/office/drawing/2014/main" id="{7BB5BD47-5DE3-3057-68E6-AEDBE0B162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40" name="Ovaal 4939">
                        <a:extLst>
                          <a:ext uri="{FF2B5EF4-FFF2-40B4-BE49-F238E27FC236}">
                            <a16:creationId xmlns:a16="http://schemas.microsoft.com/office/drawing/2014/main" id="{B3762F96-FEEF-2D87-09D6-31BA3F772B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1" name="Ovaal 4940">
                        <a:extLst>
                          <a:ext uri="{FF2B5EF4-FFF2-40B4-BE49-F238E27FC236}">
                            <a16:creationId xmlns:a16="http://schemas.microsoft.com/office/drawing/2014/main" id="{174F0F1C-4EEF-A992-1161-E742DCA41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2" name="Ovaal 4941">
                        <a:extLst>
                          <a:ext uri="{FF2B5EF4-FFF2-40B4-BE49-F238E27FC236}">
                            <a16:creationId xmlns:a16="http://schemas.microsoft.com/office/drawing/2014/main" id="{A8101AB7-2EF8-E767-3F48-B742CF9E8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3" name="Ovaal 4942">
                        <a:extLst>
                          <a:ext uri="{FF2B5EF4-FFF2-40B4-BE49-F238E27FC236}">
                            <a16:creationId xmlns:a16="http://schemas.microsoft.com/office/drawing/2014/main" id="{277B7E64-C597-3F6E-9B0C-B3C1ABE5EC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44" name="Ovaal 4943">
                        <a:extLst>
                          <a:ext uri="{FF2B5EF4-FFF2-40B4-BE49-F238E27FC236}">
                            <a16:creationId xmlns:a16="http://schemas.microsoft.com/office/drawing/2014/main" id="{26515858-879E-915F-09BD-9939DF7658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34" name="Groep 4933">
                      <a:extLst>
                        <a:ext uri="{FF2B5EF4-FFF2-40B4-BE49-F238E27FC236}">
                          <a16:creationId xmlns:a16="http://schemas.microsoft.com/office/drawing/2014/main" id="{46D3DA46-1F80-C577-443B-40F2869A4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35" name="Ovaal 4934">
                        <a:extLst>
                          <a:ext uri="{FF2B5EF4-FFF2-40B4-BE49-F238E27FC236}">
                            <a16:creationId xmlns:a16="http://schemas.microsoft.com/office/drawing/2014/main" id="{90BCE578-86F1-723A-47DD-4D45D9225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6" name="Ovaal 4935">
                        <a:extLst>
                          <a:ext uri="{FF2B5EF4-FFF2-40B4-BE49-F238E27FC236}">
                            <a16:creationId xmlns:a16="http://schemas.microsoft.com/office/drawing/2014/main" id="{F4239AD0-2EED-BEB2-CD6C-882804485B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7" name="Ovaal 4936">
                        <a:extLst>
                          <a:ext uri="{FF2B5EF4-FFF2-40B4-BE49-F238E27FC236}">
                            <a16:creationId xmlns:a16="http://schemas.microsoft.com/office/drawing/2014/main" id="{0904D28E-D0D4-814F-F80C-CA288E6B77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8" name="Ovaal 4937">
                        <a:extLst>
                          <a:ext uri="{FF2B5EF4-FFF2-40B4-BE49-F238E27FC236}">
                            <a16:creationId xmlns:a16="http://schemas.microsoft.com/office/drawing/2014/main" id="{C47B10DF-E545-269E-AEDA-CC214D1C1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9" name="Ovaal 4938">
                        <a:extLst>
                          <a:ext uri="{FF2B5EF4-FFF2-40B4-BE49-F238E27FC236}">
                            <a16:creationId xmlns:a16="http://schemas.microsoft.com/office/drawing/2014/main" id="{DBDD2008-12E9-CB0F-F5B8-3F7D3919CB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7" name="Groep 4906">
                    <a:extLst>
                      <a:ext uri="{FF2B5EF4-FFF2-40B4-BE49-F238E27FC236}">
                        <a16:creationId xmlns:a16="http://schemas.microsoft.com/office/drawing/2014/main" id="{96A9B82B-B022-9A1C-CBE9-745CD28F71F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21" name="Groep 4920">
                      <a:extLst>
                        <a:ext uri="{FF2B5EF4-FFF2-40B4-BE49-F238E27FC236}">
                          <a16:creationId xmlns:a16="http://schemas.microsoft.com/office/drawing/2014/main" id="{F3BF2700-2F51-F643-AD8B-1FDD4EC6E7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28" name="Ovaal 4927">
                        <a:extLst>
                          <a:ext uri="{FF2B5EF4-FFF2-40B4-BE49-F238E27FC236}">
                            <a16:creationId xmlns:a16="http://schemas.microsoft.com/office/drawing/2014/main" id="{0EE959C2-EDC5-2002-43DD-6E5226AF0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9" name="Ovaal 4928">
                        <a:extLst>
                          <a:ext uri="{FF2B5EF4-FFF2-40B4-BE49-F238E27FC236}">
                            <a16:creationId xmlns:a16="http://schemas.microsoft.com/office/drawing/2014/main" id="{DEF29A15-1132-C3E7-2870-A7541A1A51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0" name="Ovaal 4929">
                        <a:extLst>
                          <a:ext uri="{FF2B5EF4-FFF2-40B4-BE49-F238E27FC236}">
                            <a16:creationId xmlns:a16="http://schemas.microsoft.com/office/drawing/2014/main" id="{D636C3DC-F2D4-1016-33DC-D9276D4A07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1" name="Ovaal 4930">
                        <a:extLst>
                          <a:ext uri="{FF2B5EF4-FFF2-40B4-BE49-F238E27FC236}">
                            <a16:creationId xmlns:a16="http://schemas.microsoft.com/office/drawing/2014/main" id="{D7D09625-23AF-64C0-A858-076875E5DF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32" name="Ovaal 4931">
                        <a:extLst>
                          <a:ext uri="{FF2B5EF4-FFF2-40B4-BE49-F238E27FC236}">
                            <a16:creationId xmlns:a16="http://schemas.microsoft.com/office/drawing/2014/main" id="{3AF352D0-C58F-AE31-C434-2051891F10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22" name="Groep 4921">
                      <a:extLst>
                        <a:ext uri="{FF2B5EF4-FFF2-40B4-BE49-F238E27FC236}">
                          <a16:creationId xmlns:a16="http://schemas.microsoft.com/office/drawing/2014/main" id="{ACEDC8E7-A691-AAD3-84BC-1098DC7DA4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23" name="Ovaal 4922">
                        <a:extLst>
                          <a:ext uri="{FF2B5EF4-FFF2-40B4-BE49-F238E27FC236}">
                            <a16:creationId xmlns:a16="http://schemas.microsoft.com/office/drawing/2014/main" id="{E4A8405D-ED25-87D6-04E7-AB47108586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4" name="Ovaal 4923">
                        <a:extLst>
                          <a:ext uri="{FF2B5EF4-FFF2-40B4-BE49-F238E27FC236}">
                            <a16:creationId xmlns:a16="http://schemas.microsoft.com/office/drawing/2014/main" id="{B587D24A-8C80-CE88-9384-B4E5A0606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5" name="Ovaal 4924">
                        <a:extLst>
                          <a:ext uri="{FF2B5EF4-FFF2-40B4-BE49-F238E27FC236}">
                            <a16:creationId xmlns:a16="http://schemas.microsoft.com/office/drawing/2014/main" id="{CA4FD53F-47A2-3296-E280-0C1ECE2316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6" name="Ovaal 4925">
                        <a:extLst>
                          <a:ext uri="{FF2B5EF4-FFF2-40B4-BE49-F238E27FC236}">
                            <a16:creationId xmlns:a16="http://schemas.microsoft.com/office/drawing/2014/main" id="{5C041050-DAA0-4D01-EEBE-AD74ABA679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7" name="Ovaal 4926">
                        <a:extLst>
                          <a:ext uri="{FF2B5EF4-FFF2-40B4-BE49-F238E27FC236}">
                            <a16:creationId xmlns:a16="http://schemas.microsoft.com/office/drawing/2014/main" id="{DF4A1500-EBF3-8E6C-C540-C6C2E62FA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908" name="Groep 4907">
                    <a:extLst>
                      <a:ext uri="{FF2B5EF4-FFF2-40B4-BE49-F238E27FC236}">
                        <a16:creationId xmlns:a16="http://schemas.microsoft.com/office/drawing/2014/main" id="{C09A1ED3-AB74-E869-597A-4D18233FDB7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909" name="Groep 4908">
                      <a:extLst>
                        <a:ext uri="{FF2B5EF4-FFF2-40B4-BE49-F238E27FC236}">
                          <a16:creationId xmlns:a16="http://schemas.microsoft.com/office/drawing/2014/main" id="{836AA415-B973-EA33-9C2E-F2103DC969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16" name="Ovaal 4915">
                        <a:extLst>
                          <a:ext uri="{FF2B5EF4-FFF2-40B4-BE49-F238E27FC236}">
                            <a16:creationId xmlns:a16="http://schemas.microsoft.com/office/drawing/2014/main" id="{110133EB-5F5C-DB7E-016F-821A90F6AA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7" name="Ovaal 4916">
                        <a:extLst>
                          <a:ext uri="{FF2B5EF4-FFF2-40B4-BE49-F238E27FC236}">
                            <a16:creationId xmlns:a16="http://schemas.microsoft.com/office/drawing/2014/main" id="{D5B0A13C-D014-DD88-57BE-D7E38DD364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8" name="Ovaal 4917">
                        <a:extLst>
                          <a:ext uri="{FF2B5EF4-FFF2-40B4-BE49-F238E27FC236}">
                            <a16:creationId xmlns:a16="http://schemas.microsoft.com/office/drawing/2014/main" id="{0E4F25E1-4B68-9C18-D38C-146EAF6603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9" name="Ovaal 4918">
                        <a:extLst>
                          <a:ext uri="{FF2B5EF4-FFF2-40B4-BE49-F238E27FC236}">
                            <a16:creationId xmlns:a16="http://schemas.microsoft.com/office/drawing/2014/main" id="{9585109C-8CF8-A077-C073-C8A67FAC89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20" name="Ovaal 4919">
                        <a:extLst>
                          <a:ext uri="{FF2B5EF4-FFF2-40B4-BE49-F238E27FC236}">
                            <a16:creationId xmlns:a16="http://schemas.microsoft.com/office/drawing/2014/main" id="{4789F8A3-6F0F-C616-5534-AFEEEA2336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910" name="Groep 4909">
                      <a:extLst>
                        <a:ext uri="{FF2B5EF4-FFF2-40B4-BE49-F238E27FC236}">
                          <a16:creationId xmlns:a16="http://schemas.microsoft.com/office/drawing/2014/main" id="{8DEFD137-18FF-8951-5C40-443A8CB204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911" name="Ovaal 4910">
                        <a:extLst>
                          <a:ext uri="{FF2B5EF4-FFF2-40B4-BE49-F238E27FC236}">
                            <a16:creationId xmlns:a16="http://schemas.microsoft.com/office/drawing/2014/main" id="{F35B9BE2-69B4-D613-6D06-837AA78EE5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2" name="Ovaal 4911">
                        <a:extLst>
                          <a:ext uri="{FF2B5EF4-FFF2-40B4-BE49-F238E27FC236}">
                            <a16:creationId xmlns:a16="http://schemas.microsoft.com/office/drawing/2014/main" id="{FA7204CF-646F-C327-F301-8E20A32EE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3" name="Ovaal 4912">
                        <a:extLst>
                          <a:ext uri="{FF2B5EF4-FFF2-40B4-BE49-F238E27FC236}">
                            <a16:creationId xmlns:a16="http://schemas.microsoft.com/office/drawing/2014/main" id="{3D47B376-ADBF-516B-70F1-1405B0C7E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4" name="Ovaal 4913">
                        <a:extLst>
                          <a:ext uri="{FF2B5EF4-FFF2-40B4-BE49-F238E27FC236}">
                            <a16:creationId xmlns:a16="http://schemas.microsoft.com/office/drawing/2014/main" id="{99199F8B-130C-7CF2-D41D-3F4D9C7BB4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15" name="Ovaal 4914">
                        <a:extLst>
                          <a:ext uri="{FF2B5EF4-FFF2-40B4-BE49-F238E27FC236}">
                            <a16:creationId xmlns:a16="http://schemas.microsoft.com/office/drawing/2014/main" id="{D42B4DFF-BE99-54F5-F20F-14EB3F3A4A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1" name="Groep 4690">
                  <a:extLst>
                    <a:ext uri="{FF2B5EF4-FFF2-40B4-BE49-F238E27FC236}">
                      <a16:creationId xmlns:a16="http://schemas.microsoft.com/office/drawing/2014/main" id="{6724F801-C1B2-72A4-7822-34817EF4F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797" name="Groep 4796">
                    <a:extLst>
                      <a:ext uri="{FF2B5EF4-FFF2-40B4-BE49-F238E27FC236}">
                        <a16:creationId xmlns:a16="http://schemas.microsoft.com/office/drawing/2014/main" id="{44D47512-4F5A-826B-8CBA-1D08175812D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89" name="Groep 4888">
                      <a:extLst>
                        <a:ext uri="{FF2B5EF4-FFF2-40B4-BE49-F238E27FC236}">
                          <a16:creationId xmlns:a16="http://schemas.microsoft.com/office/drawing/2014/main" id="{6426A23A-5D4C-A485-6445-21035F236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96" name="Ovaal 4895">
                        <a:extLst>
                          <a:ext uri="{FF2B5EF4-FFF2-40B4-BE49-F238E27FC236}">
                            <a16:creationId xmlns:a16="http://schemas.microsoft.com/office/drawing/2014/main" id="{E094273C-7BC9-4CC0-C8E1-0CA160F8C2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7" name="Ovaal 4896">
                        <a:extLst>
                          <a:ext uri="{FF2B5EF4-FFF2-40B4-BE49-F238E27FC236}">
                            <a16:creationId xmlns:a16="http://schemas.microsoft.com/office/drawing/2014/main" id="{2B36719F-CAA2-4921-CED3-0D38877B3F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8" name="Ovaal 4897">
                        <a:extLst>
                          <a:ext uri="{FF2B5EF4-FFF2-40B4-BE49-F238E27FC236}">
                            <a16:creationId xmlns:a16="http://schemas.microsoft.com/office/drawing/2014/main" id="{B569AC73-FEA1-1F77-C140-9F8F6B444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9" name="Ovaal 4898">
                        <a:extLst>
                          <a:ext uri="{FF2B5EF4-FFF2-40B4-BE49-F238E27FC236}">
                            <a16:creationId xmlns:a16="http://schemas.microsoft.com/office/drawing/2014/main" id="{ED1F7BDE-6EB9-99E8-B633-7A8C54FA7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900" name="Ovaal 4899">
                        <a:extLst>
                          <a:ext uri="{FF2B5EF4-FFF2-40B4-BE49-F238E27FC236}">
                            <a16:creationId xmlns:a16="http://schemas.microsoft.com/office/drawing/2014/main" id="{9DFC809C-17DD-1E26-AF79-A20175CB2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90" name="Groep 4889">
                      <a:extLst>
                        <a:ext uri="{FF2B5EF4-FFF2-40B4-BE49-F238E27FC236}">
                          <a16:creationId xmlns:a16="http://schemas.microsoft.com/office/drawing/2014/main" id="{D4E638B7-401F-5D90-06E7-D22AFE424C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91" name="Ovaal 4890">
                        <a:extLst>
                          <a:ext uri="{FF2B5EF4-FFF2-40B4-BE49-F238E27FC236}">
                            <a16:creationId xmlns:a16="http://schemas.microsoft.com/office/drawing/2014/main" id="{48A6C951-A5F7-1AA0-DD3D-4E876A1D84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2" name="Ovaal 4891">
                        <a:extLst>
                          <a:ext uri="{FF2B5EF4-FFF2-40B4-BE49-F238E27FC236}">
                            <a16:creationId xmlns:a16="http://schemas.microsoft.com/office/drawing/2014/main" id="{296E2CF5-F559-AAA4-5ED1-F893EB6BC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3" name="Ovaal 4892">
                        <a:extLst>
                          <a:ext uri="{FF2B5EF4-FFF2-40B4-BE49-F238E27FC236}">
                            <a16:creationId xmlns:a16="http://schemas.microsoft.com/office/drawing/2014/main" id="{5DD9A3B7-125C-E93D-67DF-12777988A5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4" name="Ovaal 4893">
                        <a:extLst>
                          <a:ext uri="{FF2B5EF4-FFF2-40B4-BE49-F238E27FC236}">
                            <a16:creationId xmlns:a16="http://schemas.microsoft.com/office/drawing/2014/main" id="{41B1AEE6-9BCA-9F74-074C-CBFAA3A82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95" name="Ovaal 4894">
                        <a:extLst>
                          <a:ext uri="{FF2B5EF4-FFF2-40B4-BE49-F238E27FC236}">
                            <a16:creationId xmlns:a16="http://schemas.microsoft.com/office/drawing/2014/main" id="{D8DC6CD4-25EB-89DE-3738-BB0244F1D0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98" name="Groep 4797">
                    <a:extLst>
                      <a:ext uri="{FF2B5EF4-FFF2-40B4-BE49-F238E27FC236}">
                        <a16:creationId xmlns:a16="http://schemas.microsoft.com/office/drawing/2014/main" id="{886DF567-DCFC-5109-4ACC-D72FE6753F1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77" name="Groep 4876">
                      <a:extLst>
                        <a:ext uri="{FF2B5EF4-FFF2-40B4-BE49-F238E27FC236}">
                          <a16:creationId xmlns:a16="http://schemas.microsoft.com/office/drawing/2014/main" id="{F9C3BB29-18D6-4467-CE66-1B664D16F6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84" name="Ovaal 4883">
                        <a:extLst>
                          <a:ext uri="{FF2B5EF4-FFF2-40B4-BE49-F238E27FC236}">
                            <a16:creationId xmlns:a16="http://schemas.microsoft.com/office/drawing/2014/main" id="{28B23CA4-073B-E190-B70E-8BF39C5DB0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5" name="Ovaal 4884">
                        <a:extLst>
                          <a:ext uri="{FF2B5EF4-FFF2-40B4-BE49-F238E27FC236}">
                            <a16:creationId xmlns:a16="http://schemas.microsoft.com/office/drawing/2014/main" id="{141468F6-13AA-4F5C-5137-61CD13A2C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6" name="Ovaal 4885">
                        <a:extLst>
                          <a:ext uri="{FF2B5EF4-FFF2-40B4-BE49-F238E27FC236}">
                            <a16:creationId xmlns:a16="http://schemas.microsoft.com/office/drawing/2014/main" id="{449A3239-442E-55EA-42EE-AD32058DD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7" name="Ovaal 4886">
                        <a:extLst>
                          <a:ext uri="{FF2B5EF4-FFF2-40B4-BE49-F238E27FC236}">
                            <a16:creationId xmlns:a16="http://schemas.microsoft.com/office/drawing/2014/main" id="{8F9AFA77-20DF-8F39-4CBB-CCCC067491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8" name="Ovaal 4887">
                        <a:extLst>
                          <a:ext uri="{FF2B5EF4-FFF2-40B4-BE49-F238E27FC236}">
                            <a16:creationId xmlns:a16="http://schemas.microsoft.com/office/drawing/2014/main" id="{AA5A50C4-8EB1-66B0-3C5A-1B529F34C4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78" name="Groep 4877">
                      <a:extLst>
                        <a:ext uri="{FF2B5EF4-FFF2-40B4-BE49-F238E27FC236}">
                          <a16:creationId xmlns:a16="http://schemas.microsoft.com/office/drawing/2014/main" id="{B40C9329-66F9-2A6A-BEB2-B8A829BC25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79" name="Ovaal 4878">
                        <a:extLst>
                          <a:ext uri="{FF2B5EF4-FFF2-40B4-BE49-F238E27FC236}">
                            <a16:creationId xmlns:a16="http://schemas.microsoft.com/office/drawing/2014/main" id="{B30FB180-7A28-9A5C-55F0-97DC075AB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0" name="Ovaal 4879">
                        <a:extLst>
                          <a:ext uri="{FF2B5EF4-FFF2-40B4-BE49-F238E27FC236}">
                            <a16:creationId xmlns:a16="http://schemas.microsoft.com/office/drawing/2014/main" id="{6AA0A72B-19B3-8F5D-043A-E695CD11F2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1" name="Ovaal 4880">
                        <a:extLst>
                          <a:ext uri="{FF2B5EF4-FFF2-40B4-BE49-F238E27FC236}">
                            <a16:creationId xmlns:a16="http://schemas.microsoft.com/office/drawing/2014/main" id="{DCD5F87F-058B-0AAD-95DF-98AC98E42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2" name="Ovaal 4881">
                        <a:extLst>
                          <a:ext uri="{FF2B5EF4-FFF2-40B4-BE49-F238E27FC236}">
                            <a16:creationId xmlns:a16="http://schemas.microsoft.com/office/drawing/2014/main" id="{6E210ACF-087F-1608-644E-35B55BEE3F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83" name="Ovaal 4882">
                        <a:extLst>
                          <a:ext uri="{FF2B5EF4-FFF2-40B4-BE49-F238E27FC236}">
                            <a16:creationId xmlns:a16="http://schemas.microsoft.com/office/drawing/2014/main" id="{D6A26AC8-AAAE-E589-6F82-457DD00F8C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99" name="Groep 4798">
                    <a:extLst>
                      <a:ext uri="{FF2B5EF4-FFF2-40B4-BE49-F238E27FC236}">
                        <a16:creationId xmlns:a16="http://schemas.microsoft.com/office/drawing/2014/main" id="{1BE78C67-1851-91AF-BFCB-5C2B447B280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65" name="Groep 4864">
                      <a:extLst>
                        <a:ext uri="{FF2B5EF4-FFF2-40B4-BE49-F238E27FC236}">
                          <a16:creationId xmlns:a16="http://schemas.microsoft.com/office/drawing/2014/main" id="{87A2C6CB-047C-E230-E03A-C714BC3D26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72" name="Ovaal 4871">
                        <a:extLst>
                          <a:ext uri="{FF2B5EF4-FFF2-40B4-BE49-F238E27FC236}">
                            <a16:creationId xmlns:a16="http://schemas.microsoft.com/office/drawing/2014/main" id="{64D5AD75-6306-93E6-FE3A-F5F3D8704C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3" name="Ovaal 4872">
                        <a:extLst>
                          <a:ext uri="{FF2B5EF4-FFF2-40B4-BE49-F238E27FC236}">
                            <a16:creationId xmlns:a16="http://schemas.microsoft.com/office/drawing/2014/main" id="{637B3D97-76C0-1E3C-3EA8-EEAA8DE4B3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4" name="Ovaal 4873">
                        <a:extLst>
                          <a:ext uri="{FF2B5EF4-FFF2-40B4-BE49-F238E27FC236}">
                            <a16:creationId xmlns:a16="http://schemas.microsoft.com/office/drawing/2014/main" id="{5246B6F3-52F4-A1DB-C9A1-BB2098F78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5" name="Ovaal 4874">
                        <a:extLst>
                          <a:ext uri="{FF2B5EF4-FFF2-40B4-BE49-F238E27FC236}">
                            <a16:creationId xmlns:a16="http://schemas.microsoft.com/office/drawing/2014/main" id="{D41F2EFD-A5C8-A35F-8FB4-B872044DF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6" name="Ovaal 4875">
                        <a:extLst>
                          <a:ext uri="{FF2B5EF4-FFF2-40B4-BE49-F238E27FC236}">
                            <a16:creationId xmlns:a16="http://schemas.microsoft.com/office/drawing/2014/main" id="{D7182255-6023-9128-F818-3CBB639A5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66" name="Groep 4865">
                      <a:extLst>
                        <a:ext uri="{FF2B5EF4-FFF2-40B4-BE49-F238E27FC236}">
                          <a16:creationId xmlns:a16="http://schemas.microsoft.com/office/drawing/2014/main" id="{86B5DE19-4FA1-EE7A-895F-4F5DCE83A2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67" name="Ovaal 4866">
                        <a:extLst>
                          <a:ext uri="{FF2B5EF4-FFF2-40B4-BE49-F238E27FC236}">
                            <a16:creationId xmlns:a16="http://schemas.microsoft.com/office/drawing/2014/main" id="{798ABDFC-2E45-C0F3-DF06-3897542575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8" name="Ovaal 4867">
                        <a:extLst>
                          <a:ext uri="{FF2B5EF4-FFF2-40B4-BE49-F238E27FC236}">
                            <a16:creationId xmlns:a16="http://schemas.microsoft.com/office/drawing/2014/main" id="{A00D8987-D49C-4010-0890-D1B3D061F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9" name="Ovaal 4868">
                        <a:extLst>
                          <a:ext uri="{FF2B5EF4-FFF2-40B4-BE49-F238E27FC236}">
                            <a16:creationId xmlns:a16="http://schemas.microsoft.com/office/drawing/2014/main" id="{F95E0694-0D7B-D603-7674-0D353B20A9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0" name="Ovaal 4869">
                        <a:extLst>
                          <a:ext uri="{FF2B5EF4-FFF2-40B4-BE49-F238E27FC236}">
                            <a16:creationId xmlns:a16="http://schemas.microsoft.com/office/drawing/2014/main" id="{F678CF41-672D-4DA8-95F8-3CE62645ED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71" name="Ovaal 4870">
                        <a:extLst>
                          <a:ext uri="{FF2B5EF4-FFF2-40B4-BE49-F238E27FC236}">
                            <a16:creationId xmlns:a16="http://schemas.microsoft.com/office/drawing/2014/main" id="{35E7B6B7-4C06-E254-2C74-88D136B81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0" name="Groep 4799">
                    <a:extLst>
                      <a:ext uri="{FF2B5EF4-FFF2-40B4-BE49-F238E27FC236}">
                        <a16:creationId xmlns:a16="http://schemas.microsoft.com/office/drawing/2014/main" id="{B09DF8B6-A577-EC70-5CAB-A9E331096C7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53" name="Groep 4852">
                      <a:extLst>
                        <a:ext uri="{FF2B5EF4-FFF2-40B4-BE49-F238E27FC236}">
                          <a16:creationId xmlns:a16="http://schemas.microsoft.com/office/drawing/2014/main" id="{79CE406D-4B34-FEF9-0507-0C236C7C24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60" name="Ovaal 4859">
                        <a:extLst>
                          <a:ext uri="{FF2B5EF4-FFF2-40B4-BE49-F238E27FC236}">
                            <a16:creationId xmlns:a16="http://schemas.microsoft.com/office/drawing/2014/main" id="{7F90E802-8208-0E22-4490-024204CD8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1" name="Ovaal 4860">
                        <a:extLst>
                          <a:ext uri="{FF2B5EF4-FFF2-40B4-BE49-F238E27FC236}">
                            <a16:creationId xmlns:a16="http://schemas.microsoft.com/office/drawing/2014/main" id="{6B23FBEF-5BA9-970C-C7B8-14C942823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2" name="Ovaal 4861">
                        <a:extLst>
                          <a:ext uri="{FF2B5EF4-FFF2-40B4-BE49-F238E27FC236}">
                            <a16:creationId xmlns:a16="http://schemas.microsoft.com/office/drawing/2014/main" id="{86A65CC7-70FE-3C68-2B43-0A20A2C60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3" name="Ovaal 4862">
                        <a:extLst>
                          <a:ext uri="{FF2B5EF4-FFF2-40B4-BE49-F238E27FC236}">
                            <a16:creationId xmlns:a16="http://schemas.microsoft.com/office/drawing/2014/main" id="{6DF8409B-CC19-4606-1DA9-BA2C0B1302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64" name="Ovaal 4863">
                        <a:extLst>
                          <a:ext uri="{FF2B5EF4-FFF2-40B4-BE49-F238E27FC236}">
                            <a16:creationId xmlns:a16="http://schemas.microsoft.com/office/drawing/2014/main" id="{86CAFCAA-8639-8DD7-42B3-B4BA22940E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54" name="Groep 4853">
                      <a:extLst>
                        <a:ext uri="{FF2B5EF4-FFF2-40B4-BE49-F238E27FC236}">
                          <a16:creationId xmlns:a16="http://schemas.microsoft.com/office/drawing/2014/main" id="{890324A9-DBDB-521F-DB18-2F69FA1ED2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55" name="Ovaal 4854">
                        <a:extLst>
                          <a:ext uri="{FF2B5EF4-FFF2-40B4-BE49-F238E27FC236}">
                            <a16:creationId xmlns:a16="http://schemas.microsoft.com/office/drawing/2014/main" id="{9174E408-F0E9-A699-AFAA-0C32A15B8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6" name="Ovaal 4855">
                        <a:extLst>
                          <a:ext uri="{FF2B5EF4-FFF2-40B4-BE49-F238E27FC236}">
                            <a16:creationId xmlns:a16="http://schemas.microsoft.com/office/drawing/2014/main" id="{16E5579E-3311-AF77-791F-71E27268B0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7" name="Ovaal 4856">
                        <a:extLst>
                          <a:ext uri="{FF2B5EF4-FFF2-40B4-BE49-F238E27FC236}">
                            <a16:creationId xmlns:a16="http://schemas.microsoft.com/office/drawing/2014/main" id="{97061D62-81B4-76A6-C510-AB570D7BB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8" name="Ovaal 4857">
                        <a:extLst>
                          <a:ext uri="{FF2B5EF4-FFF2-40B4-BE49-F238E27FC236}">
                            <a16:creationId xmlns:a16="http://schemas.microsoft.com/office/drawing/2014/main" id="{24CAB1F8-D4ED-8D84-790C-EDF09F1D1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9" name="Ovaal 4858">
                        <a:extLst>
                          <a:ext uri="{FF2B5EF4-FFF2-40B4-BE49-F238E27FC236}">
                            <a16:creationId xmlns:a16="http://schemas.microsoft.com/office/drawing/2014/main" id="{6D64AC2C-D3A2-5325-BEC7-E5EDF2BFA2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1" name="Groep 4800">
                    <a:extLst>
                      <a:ext uri="{FF2B5EF4-FFF2-40B4-BE49-F238E27FC236}">
                        <a16:creationId xmlns:a16="http://schemas.microsoft.com/office/drawing/2014/main" id="{F31D4145-941D-FD05-2572-34A8991A5FA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41" name="Groep 4840">
                      <a:extLst>
                        <a:ext uri="{FF2B5EF4-FFF2-40B4-BE49-F238E27FC236}">
                          <a16:creationId xmlns:a16="http://schemas.microsoft.com/office/drawing/2014/main" id="{270C13B9-A42A-A4DC-57D0-D139D543E3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48" name="Ovaal 4847">
                        <a:extLst>
                          <a:ext uri="{FF2B5EF4-FFF2-40B4-BE49-F238E27FC236}">
                            <a16:creationId xmlns:a16="http://schemas.microsoft.com/office/drawing/2014/main" id="{C09CD110-094B-60C0-8B9D-AA6188F05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9" name="Ovaal 4848">
                        <a:extLst>
                          <a:ext uri="{FF2B5EF4-FFF2-40B4-BE49-F238E27FC236}">
                            <a16:creationId xmlns:a16="http://schemas.microsoft.com/office/drawing/2014/main" id="{183CC83F-9D7D-7EDC-8E32-E7544BF37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0" name="Ovaal 4849">
                        <a:extLst>
                          <a:ext uri="{FF2B5EF4-FFF2-40B4-BE49-F238E27FC236}">
                            <a16:creationId xmlns:a16="http://schemas.microsoft.com/office/drawing/2014/main" id="{664447FA-4B15-2AEB-BBB0-93286D2DF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1" name="Ovaal 4850">
                        <a:extLst>
                          <a:ext uri="{FF2B5EF4-FFF2-40B4-BE49-F238E27FC236}">
                            <a16:creationId xmlns:a16="http://schemas.microsoft.com/office/drawing/2014/main" id="{97629173-B272-8365-A880-F0D0E71050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52" name="Ovaal 4851">
                        <a:extLst>
                          <a:ext uri="{FF2B5EF4-FFF2-40B4-BE49-F238E27FC236}">
                            <a16:creationId xmlns:a16="http://schemas.microsoft.com/office/drawing/2014/main" id="{D1340DA9-2FEF-3345-C16D-1A86B4BAD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42" name="Groep 4841">
                      <a:extLst>
                        <a:ext uri="{FF2B5EF4-FFF2-40B4-BE49-F238E27FC236}">
                          <a16:creationId xmlns:a16="http://schemas.microsoft.com/office/drawing/2014/main" id="{FEB8A86C-BE05-B482-D60E-C3D62C149D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43" name="Ovaal 4842">
                        <a:extLst>
                          <a:ext uri="{FF2B5EF4-FFF2-40B4-BE49-F238E27FC236}">
                            <a16:creationId xmlns:a16="http://schemas.microsoft.com/office/drawing/2014/main" id="{D2BF55A2-77E0-A299-4A4A-797EB6D05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4" name="Ovaal 4843">
                        <a:extLst>
                          <a:ext uri="{FF2B5EF4-FFF2-40B4-BE49-F238E27FC236}">
                            <a16:creationId xmlns:a16="http://schemas.microsoft.com/office/drawing/2014/main" id="{C07E53DD-3D66-AE3D-D471-706D533C95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5" name="Ovaal 4844">
                        <a:extLst>
                          <a:ext uri="{FF2B5EF4-FFF2-40B4-BE49-F238E27FC236}">
                            <a16:creationId xmlns:a16="http://schemas.microsoft.com/office/drawing/2014/main" id="{8B328958-A3E4-254F-2C12-47224D44C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6" name="Ovaal 4845">
                        <a:extLst>
                          <a:ext uri="{FF2B5EF4-FFF2-40B4-BE49-F238E27FC236}">
                            <a16:creationId xmlns:a16="http://schemas.microsoft.com/office/drawing/2014/main" id="{9848C81D-E35E-E30C-21EF-545B7C7B3B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7" name="Ovaal 4846">
                        <a:extLst>
                          <a:ext uri="{FF2B5EF4-FFF2-40B4-BE49-F238E27FC236}">
                            <a16:creationId xmlns:a16="http://schemas.microsoft.com/office/drawing/2014/main" id="{39C8EF24-78B7-BF58-016D-C0A03875F3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2" name="Groep 4801">
                    <a:extLst>
                      <a:ext uri="{FF2B5EF4-FFF2-40B4-BE49-F238E27FC236}">
                        <a16:creationId xmlns:a16="http://schemas.microsoft.com/office/drawing/2014/main" id="{A9D5461A-55BE-4EEA-C9E9-EB7581C857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29" name="Groep 4828">
                      <a:extLst>
                        <a:ext uri="{FF2B5EF4-FFF2-40B4-BE49-F238E27FC236}">
                          <a16:creationId xmlns:a16="http://schemas.microsoft.com/office/drawing/2014/main" id="{11108402-D0ED-4886-3760-95BE96DAA2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36" name="Ovaal 4835">
                        <a:extLst>
                          <a:ext uri="{FF2B5EF4-FFF2-40B4-BE49-F238E27FC236}">
                            <a16:creationId xmlns:a16="http://schemas.microsoft.com/office/drawing/2014/main" id="{3CC61DBE-C000-D190-AEBC-DE4BE38410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7" name="Ovaal 4836">
                        <a:extLst>
                          <a:ext uri="{FF2B5EF4-FFF2-40B4-BE49-F238E27FC236}">
                            <a16:creationId xmlns:a16="http://schemas.microsoft.com/office/drawing/2014/main" id="{431A581F-CBD3-8076-D793-255609FBD3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8" name="Ovaal 4837">
                        <a:extLst>
                          <a:ext uri="{FF2B5EF4-FFF2-40B4-BE49-F238E27FC236}">
                            <a16:creationId xmlns:a16="http://schemas.microsoft.com/office/drawing/2014/main" id="{DDBF3C83-D4F9-2F97-9A74-862BCB17E5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9" name="Ovaal 4838">
                        <a:extLst>
                          <a:ext uri="{FF2B5EF4-FFF2-40B4-BE49-F238E27FC236}">
                            <a16:creationId xmlns:a16="http://schemas.microsoft.com/office/drawing/2014/main" id="{673ED41E-E233-DC17-9D9A-9B8DA3C71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40" name="Ovaal 4839">
                        <a:extLst>
                          <a:ext uri="{FF2B5EF4-FFF2-40B4-BE49-F238E27FC236}">
                            <a16:creationId xmlns:a16="http://schemas.microsoft.com/office/drawing/2014/main" id="{09BFD3F3-AD0B-E960-702B-177808DC5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30" name="Groep 4829">
                      <a:extLst>
                        <a:ext uri="{FF2B5EF4-FFF2-40B4-BE49-F238E27FC236}">
                          <a16:creationId xmlns:a16="http://schemas.microsoft.com/office/drawing/2014/main" id="{D7002DB0-D50B-E086-867D-A1F192E42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31" name="Ovaal 4830">
                        <a:extLst>
                          <a:ext uri="{FF2B5EF4-FFF2-40B4-BE49-F238E27FC236}">
                            <a16:creationId xmlns:a16="http://schemas.microsoft.com/office/drawing/2014/main" id="{C43B21CE-EE7D-553B-5674-2CE0A4E92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2" name="Ovaal 4831">
                        <a:extLst>
                          <a:ext uri="{FF2B5EF4-FFF2-40B4-BE49-F238E27FC236}">
                            <a16:creationId xmlns:a16="http://schemas.microsoft.com/office/drawing/2014/main" id="{BC7B8111-5B3A-F58F-30F5-9F4E646AD1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3" name="Ovaal 4832">
                        <a:extLst>
                          <a:ext uri="{FF2B5EF4-FFF2-40B4-BE49-F238E27FC236}">
                            <a16:creationId xmlns:a16="http://schemas.microsoft.com/office/drawing/2014/main" id="{65D55280-5066-8DF9-9FDD-18D9C7CD14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4" name="Ovaal 4833">
                        <a:extLst>
                          <a:ext uri="{FF2B5EF4-FFF2-40B4-BE49-F238E27FC236}">
                            <a16:creationId xmlns:a16="http://schemas.microsoft.com/office/drawing/2014/main" id="{87B242E7-CAC8-7922-B634-B4417C63E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35" name="Ovaal 4834">
                        <a:extLst>
                          <a:ext uri="{FF2B5EF4-FFF2-40B4-BE49-F238E27FC236}">
                            <a16:creationId xmlns:a16="http://schemas.microsoft.com/office/drawing/2014/main" id="{F9DE8736-779D-9E97-FFB9-A233BE9104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3" name="Groep 4802">
                    <a:extLst>
                      <a:ext uri="{FF2B5EF4-FFF2-40B4-BE49-F238E27FC236}">
                        <a16:creationId xmlns:a16="http://schemas.microsoft.com/office/drawing/2014/main" id="{CCE19E83-7A48-4242-3495-A4F239F3D06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17" name="Groep 4816">
                      <a:extLst>
                        <a:ext uri="{FF2B5EF4-FFF2-40B4-BE49-F238E27FC236}">
                          <a16:creationId xmlns:a16="http://schemas.microsoft.com/office/drawing/2014/main" id="{D0DA0EF2-F548-3C0B-E47D-63D8666D65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24" name="Ovaal 4823">
                        <a:extLst>
                          <a:ext uri="{FF2B5EF4-FFF2-40B4-BE49-F238E27FC236}">
                            <a16:creationId xmlns:a16="http://schemas.microsoft.com/office/drawing/2014/main" id="{95F2A4D6-CAAA-F0E6-9EC1-5515FB8BE7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5" name="Ovaal 4824">
                        <a:extLst>
                          <a:ext uri="{FF2B5EF4-FFF2-40B4-BE49-F238E27FC236}">
                            <a16:creationId xmlns:a16="http://schemas.microsoft.com/office/drawing/2014/main" id="{E605885C-C861-6AF2-7C1F-EFA0A719F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6" name="Ovaal 4825">
                        <a:extLst>
                          <a:ext uri="{FF2B5EF4-FFF2-40B4-BE49-F238E27FC236}">
                            <a16:creationId xmlns:a16="http://schemas.microsoft.com/office/drawing/2014/main" id="{6AC38EC9-A2ED-1742-BB5B-7B8049BB74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7" name="Ovaal 4826">
                        <a:extLst>
                          <a:ext uri="{FF2B5EF4-FFF2-40B4-BE49-F238E27FC236}">
                            <a16:creationId xmlns:a16="http://schemas.microsoft.com/office/drawing/2014/main" id="{5E0118E9-B64C-07C7-5417-CE90F454EC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8" name="Ovaal 4827">
                        <a:extLst>
                          <a:ext uri="{FF2B5EF4-FFF2-40B4-BE49-F238E27FC236}">
                            <a16:creationId xmlns:a16="http://schemas.microsoft.com/office/drawing/2014/main" id="{C6A572DD-6AC7-D45F-31BB-26B94DC6B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18" name="Groep 4817">
                      <a:extLst>
                        <a:ext uri="{FF2B5EF4-FFF2-40B4-BE49-F238E27FC236}">
                          <a16:creationId xmlns:a16="http://schemas.microsoft.com/office/drawing/2014/main" id="{D17D8F0B-7068-B50F-D383-F525E9F7E9B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19" name="Ovaal 4818">
                        <a:extLst>
                          <a:ext uri="{FF2B5EF4-FFF2-40B4-BE49-F238E27FC236}">
                            <a16:creationId xmlns:a16="http://schemas.microsoft.com/office/drawing/2014/main" id="{949965D3-AFF1-C03C-1104-F2295163AF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0" name="Ovaal 4819">
                        <a:extLst>
                          <a:ext uri="{FF2B5EF4-FFF2-40B4-BE49-F238E27FC236}">
                            <a16:creationId xmlns:a16="http://schemas.microsoft.com/office/drawing/2014/main" id="{8062CA16-B4F4-56B4-7A03-C22C90693F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1" name="Ovaal 4820">
                        <a:extLst>
                          <a:ext uri="{FF2B5EF4-FFF2-40B4-BE49-F238E27FC236}">
                            <a16:creationId xmlns:a16="http://schemas.microsoft.com/office/drawing/2014/main" id="{9B4588CE-0A57-C3AA-86E6-83CE06257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2" name="Ovaal 4821">
                        <a:extLst>
                          <a:ext uri="{FF2B5EF4-FFF2-40B4-BE49-F238E27FC236}">
                            <a16:creationId xmlns:a16="http://schemas.microsoft.com/office/drawing/2014/main" id="{662FC1F0-87F1-194C-917B-CFA688204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23" name="Ovaal 4822">
                        <a:extLst>
                          <a:ext uri="{FF2B5EF4-FFF2-40B4-BE49-F238E27FC236}">
                            <a16:creationId xmlns:a16="http://schemas.microsoft.com/office/drawing/2014/main" id="{2FBC5394-6958-6AC7-34A1-C06AE95C69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804" name="Groep 4803">
                    <a:extLst>
                      <a:ext uri="{FF2B5EF4-FFF2-40B4-BE49-F238E27FC236}">
                        <a16:creationId xmlns:a16="http://schemas.microsoft.com/office/drawing/2014/main" id="{6E04BAB2-3019-EF7E-570B-81E08571B79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805" name="Groep 4804">
                      <a:extLst>
                        <a:ext uri="{FF2B5EF4-FFF2-40B4-BE49-F238E27FC236}">
                          <a16:creationId xmlns:a16="http://schemas.microsoft.com/office/drawing/2014/main" id="{6516C537-A471-C7CC-27F3-154510CAF1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12" name="Ovaal 4811">
                        <a:extLst>
                          <a:ext uri="{FF2B5EF4-FFF2-40B4-BE49-F238E27FC236}">
                            <a16:creationId xmlns:a16="http://schemas.microsoft.com/office/drawing/2014/main" id="{49AE643D-7823-24D1-2CF0-9AFD879F6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3" name="Ovaal 4812">
                        <a:extLst>
                          <a:ext uri="{FF2B5EF4-FFF2-40B4-BE49-F238E27FC236}">
                            <a16:creationId xmlns:a16="http://schemas.microsoft.com/office/drawing/2014/main" id="{6B31D8D0-204B-6188-BCF3-98600F091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4" name="Ovaal 4813">
                        <a:extLst>
                          <a:ext uri="{FF2B5EF4-FFF2-40B4-BE49-F238E27FC236}">
                            <a16:creationId xmlns:a16="http://schemas.microsoft.com/office/drawing/2014/main" id="{C8F8CC51-8977-9BA6-C14E-8EC2165CA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5" name="Ovaal 4814">
                        <a:extLst>
                          <a:ext uri="{FF2B5EF4-FFF2-40B4-BE49-F238E27FC236}">
                            <a16:creationId xmlns:a16="http://schemas.microsoft.com/office/drawing/2014/main" id="{734D28C6-CADE-E97C-F083-0BE0062CF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6" name="Ovaal 4815">
                        <a:extLst>
                          <a:ext uri="{FF2B5EF4-FFF2-40B4-BE49-F238E27FC236}">
                            <a16:creationId xmlns:a16="http://schemas.microsoft.com/office/drawing/2014/main" id="{AF5169A5-433A-75A4-6536-133EBBC45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806" name="Groep 4805">
                      <a:extLst>
                        <a:ext uri="{FF2B5EF4-FFF2-40B4-BE49-F238E27FC236}">
                          <a16:creationId xmlns:a16="http://schemas.microsoft.com/office/drawing/2014/main" id="{18B2A227-241B-0CC7-8C1B-4F0E25FAC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807" name="Ovaal 4806">
                        <a:extLst>
                          <a:ext uri="{FF2B5EF4-FFF2-40B4-BE49-F238E27FC236}">
                            <a16:creationId xmlns:a16="http://schemas.microsoft.com/office/drawing/2014/main" id="{9273F25D-9963-9BBB-D412-2A25764725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08" name="Ovaal 4807">
                        <a:extLst>
                          <a:ext uri="{FF2B5EF4-FFF2-40B4-BE49-F238E27FC236}">
                            <a16:creationId xmlns:a16="http://schemas.microsoft.com/office/drawing/2014/main" id="{A15E7D98-BBB5-6014-818C-9EEE76FC6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09" name="Ovaal 4808">
                        <a:extLst>
                          <a:ext uri="{FF2B5EF4-FFF2-40B4-BE49-F238E27FC236}">
                            <a16:creationId xmlns:a16="http://schemas.microsoft.com/office/drawing/2014/main" id="{050F4BAD-4E25-60A7-8802-11AF4CC719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0" name="Ovaal 4809">
                        <a:extLst>
                          <a:ext uri="{FF2B5EF4-FFF2-40B4-BE49-F238E27FC236}">
                            <a16:creationId xmlns:a16="http://schemas.microsoft.com/office/drawing/2014/main" id="{358C2C3D-F202-4D22-9344-F3CD0EE023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811" name="Ovaal 4810">
                        <a:extLst>
                          <a:ext uri="{FF2B5EF4-FFF2-40B4-BE49-F238E27FC236}">
                            <a16:creationId xmlns:a16="http://schemas.microsoft.com/office/drawing/2014/main" id="{EC434DAC-B824-6BAD-9908-0F5092FED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692" name="Groep 4691">
                  <a:extLst>
                    <a:ext uri="{FF2B5EF4-FFF2-40B4-BE49-F238E27FC236}">
                      <a16:creationId xmlns:a16="http://schemas.microsoft.com/office/drawing/2014/main" id="{D833E650-E84E-0D5F-F56D-43F2B78DFD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693" name="Groep 4692">
                    <a:extLst>
                      <a:ext uri="{FF2B5EF4-FFF2-40B4-BE49-F238E27FC236}">
                        <a16:creationId xmlns:a16="http://schemas.microsoft.com/office/drawing/2014/main" id="{350B49F2-E53E-F68D-9915-2A121CB285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85" name="Groep 4784">
                      <a:extLst>
                        <a:ext uri="{FF2B5EF4-FFF2-40B4-BE49-F238E27FC236}">
                          <a16:creationId xmlns:a16="http://schemas.microsoft.com/office/drawing/2014/main" id="{6FB070D2-89E0-362D-E542-B52F29A2D0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92" name="Ovaal 4791">
                        <a:extLst>
                          <a:ext uri="{FF2B5EF4-FFF2-40B4-BE49-F238E27FC236}">
                            <a16:creationId xmlns:a16="http://schemas.microsoft.com/office/drawing/2014/main" id="{94A35781-BAA5-00D8-2CDC-0DA511F17F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3" name="Ovaal 4792">
                        <a:extLst>
                          <a:ext uri="{FF2B5EF4-FFF2-40B4-BE49-F238E27FC236}">
                            <a16:creationId xmlns:a16="http://schemas.microsoft.com/office/drawing/2014/main" id="{0A10CF6E-DC4B-4E85-1C80-043A92C0D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4" name="Ovaal 4793">
                        <a:extLst>
                          <a:ext uri="{FF2B5EF4-FFF2-40B4-BE49-F238E27FC236}">
                            <a16:creationId xmlns:a16="http://schemas.microsoft.com/office/drawing/2014/main" id="{9DCC8FD7-41D8-D942-52E7-771C144420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5" name="Ovaal 4794">
                        <a:extLst>
                          <a:ext uri="{FF2B5EF4-FFF2-40B4-BE49-F238E27FC236}">
                            <a16:creationId xmlns:a16="http://schemas.microsoft.com/office/drawing/2014/main" id="{BE8DF289-4489-E04E-1FEA-E2C7564A54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6" name="Ovaal 4795">
                        <a:extLst>
                          <a:ext uri="{FF2B5EF4-FFF2-40B4-BE49-F238E27FC236}">
                            <a16:creationId xmlns:a16="http://schemas.microsoft.com/office/drawing/2014/main" id="{6CBD33A4-09A3-29FC-5861-BDD9F00649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86" name="Groep 4785">
                      <a:extLst>
                        <a:ext uri="{FF2B5EF4-FFF2-40B4-BE49-F238E27FC236}">
                          <a16:creationId xmlns:a16="http://schemas.microsoft.com/office/drawing/2014/main" id="{D93BAC34-80E1-E318-919F-989A33DD67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87" name="Ovaal 4786">
                        <a:extLst>
                          <a:ext uri="{FF2B5EF4-FFF2-40B4-BE49-F238E27FC236}">
                            <a16:creationId xmlns:a16="http://schemas.microsoft.com/office/drawing/2014/main" id="{143B3380-D8BB-A5FF-D1D2-4FAE24755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8" name="Ovaal 4787">
                        <a:extLst>
                          <a:ext uri="{FF2B5EF4-FFF2-40B4-BE49-F238E27FC236}">
                            <a16:creationId xmlns:a16="http://schemas.microsoft.com/office/drawing/2014/main" id="{FECD395F-9FBF-2258-E864-96CC4AC950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9" name="Ovaal 4788">
                        <a:extLst>
                          <a:ext uri="{FF2B5EF4-FFF2-40B4-BE49-F238E27FC236}">
                            <a16:creationId xmlns:a16="http://schemas.microsoft.com/office/drawing/2014/main" id="{BC5C4258-B0F6-2612-9C30-D315B973A3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0" name="Ovaal 4789">
                        <a:extLst>
                          <a:ext uri="{FF2B5EF4-FFF2-40B4-BE49-F238E27FC236}">
                            <a16:creationId xmlns:a16="http://schemas.microsoft.com/office/drawing/2014/main" id="{F36F47DB-F0EA-1837-0FB4-57E473328E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91" name="Ovaal 4790">
                        <a:extLst>
                          <a:ext uri="{FF2B5EF4-FFF2-40B4-BE49-F238E27FC236}">
                            <a16:creationId xmlns:a16="http://schemas.microsoft.com/office/drawing/2014/main" id="{0C8B4C06-CC93-C8D2-3FD8-6E918C936D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4" name="Groep 4693">
                    <a:extLst>
                      <a:ext uri="{FF2B5EF4-FFF2-40B4-BE49-F238E27FC236}">
                        <a16:creationId xmlns:a16="http://schemas.microsoft.com/office/drawing/2014/main" id="{FB51195A-3771-09CF-2EF6-DD16D85A60C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73" name="Groep 4772">
                      <a:extLst>
                        <a:ext uri="{FF2B5EF4-FFF2-40B4-BE49-F238E27FC236}">
                          <a16:creationId xmlns:a16="http://schemas.microsoft.com/office/drawing/2014/main" id="{3ADC4E8C-2110-3129-503A-AA88FAD89B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80" name="Ovaal 4779">
                        <a:extLst>
                          <a:ext uri="{FF2B5EF4-FFF2-40B4-BE49-F238E27FC236}">
                            <a16:creationId xmlns:a16="http://schemas.microsoft.com/office/drawing/2014/main" id="{7E79383E-4780-EB44-E8D0-FF9D22243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1" name="Ovaal 4780">
                        <a:extLst>
                          <a:ext uri="{FF2B5EF4-FFF2-40B4-BE49-F238E27FC236}">
                            <a16:creationId xmlns:a16="http://schemas.microsoft.com/office/drawing/2014/main" id="{DC102477-5820-54B2-0B6D-6E12D04F7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2" name="Ovaal 4781">
                        <a:extLst>
                          <a:ext uri="{FF2B5EF4-FFF2-40B4-BE49-F238E27FC236}">
                            <a16:creationId xmlns:a16="http://schemas.microsoft.com/office/drawing/2014/main" id="{48747D82-EE56-88B0-24DD-43D4C499DA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3" name="Ovaal 4782">
                        <a:extLst>
                          <a:ext uri="{FF2B5EF4-FFF2-40B4-BE49-F238E27FC236}">
                            <a16:creationId xmlns:a16="http://schemas.microsoft.com/office/drawing/2014/main" id="{8687705E-CD46-4AC8-662B-8213A7A0F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84" name="Ovaal 4783">
                        <a:extLst>
                          <a:ext uri="{FF2B5EF4-FFF2-40B4-BE49-F238E27FC236}">
                            <a16:creationId xmlns:a16="http://schemas.microsoft.com/office/drawing/2014/main" id="{D9AE6F2E-13C4-87E9-278A-254469328A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74" name="Groep 4773">
                      <a:extLst>
                        <a:ext uri="{FF2B5EF4-FFF2-40B4-BE49-F238E27FC236}">
                          <a16:creationId xmlns:a16="http://schemas.microsoft.com/office/drawing/2014/main" id="{DFF0011E-66EB-976A-9A77-854DB4C9EB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75" name="Ovaal 4774">
                        <a:extLst>
                          <a:ext uri="{FF2B5EF4-FFF2-40B4-BE49-F238E27FC236}">
                            <a16:creationId xmlns:a16="http://schemas.microsoft.com/office/drawing/2014/main" id="{B426D19E-FBBC-C929-25F7-C8014BB5A5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6" name="Ovaal 4775">
                        <a:extLst>
                          <a:ext uri="{FF2B5EF4-FFF2-40B4-BE49-F238E27FC236}">
                            <a16:creationId xmlns:a16="http://schemas.microsoft.com/office/drawing/2014/main" id="{2C0B59DD-EFB9-4126-9B51-89F0B6446B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7" name="Ovaal 4776">
                        <a:extLst>
                          <a:ext uri="{FF2B5EF4-FFF2-40B4-BE49-F238E27FC236}">
                            <a16:creationId xmlns:a16="http://schemas.microsoft.com/office/drawing/2014/main" id="{5DA1DF30-5DAC-8CB6-7EFF-92DDBED9B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8" name="Ovaal 4777">
                        <a:extLst>
                          <a:ext uri="{FF2B5EF4-FFF2-40B4-BE49-F238E27FC236}">
                            <a16:creationId xmlns:a16="http://schemas.microsoft.com/office/drawing/2014/main" id="{803CAD77-E994-3812-4716-9EDC21B4F8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9" name="Ovaal 4778">
                        <a:extLst>
                          <a:ext uri="{FF2B5EF4-FFF2-40B4-BE49-F238E27FC236}">
                            <a16:creationId xmlns:a16="http://schemas.microsoft.com/office/drawing/2014/main" id="{26D4B9A2-97D0-1BD3-16F5-A0BB85A82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5" name="Groep 4694">
                    <a:extLst>
                      <a:ext uri="{FF2B5EF4-FFF2-40B4-BE49-F238E27FC236}">
                        <a16:creationId xmlns:a16="http://schemas.microsoft.com/office/drawing/2014/main" id="{3BA17FB8-108C-ACF1-D075-EE09375318B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61" name="Groep 4760">
                      <a:extLst>
                        <a:ext uri="{FF2B5EF4-FFF2-40B4-BE49-F238E27FC236}">
                          <a16:creationId xmlns:a16="http://schemas.microsoft.com/office/drawing/2014/main" id="{37F38ECB-6796-4998-46F9-EB088C6C8E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68" name="Ovaal 4767">
                        <a:extLst>
                          <a:ext uri="{FF2B5EF4-FFF2-40B4-BE49-F238E27FC236}">
                            <a16:creationId xmlns:a16="http://schemas.microsoft.com/office/drawing/2014/main" id="{907C9D55-B139-0D04-2E92-D7644C7AB7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9" name="Ovaal 4768">
                        <a:extLst>
                          <a:ext uri="{FF2B5EF4-FFF2-40B4-BE49-F238E27FC236}">
                            <a16:creationId xmlns:a16="http://schemas.microsoft.com/office/drawing/2014/main" id="{AA8F87DE-F2B9-5CF7-BBAE-6C50DFFE0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0" name="Ovaal 4769">
                        <a:extLst>
                          <a:ext uri="{FF2B5EF4-FFF2-40B4-BE49-F238E27FC236}">
                            <a16:creationId xmlns:a16="http://schemas.microsoft.com/office/drawing/2014/main" id="{17F6F78F-1802-EEE6-3738-9BC07B42D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1" name="Ovaal 4770">
                        <a:extLst>
                          <a:ext uri="{FF2B5EF4-FFF2-40B4-BE49-F238E27FC236}">
                            <a16:creationId xmlns:a16="http://schemas.microsoft.com/office/drawing/2014/main" id="{6DA4518D-20F2-3530-080C-1F525334DD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72" name="Ovaal 4771">
                        <a:extLst>
                          <a:ext uri="{FF2B5EF4-FFF2-40B4-BE49-F238E27FC236}">
                            <a16:creationId xmlns:a16="http://schemas.microsoft.com/office/drawing/2014/main" id="{9D4411D0-55CD-4699-0B73-B5C25C3D2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62" name="Groep 4761">
                      <a:extLst>
                        <a:ext uri="{FF2B5EF4-FFF2-40B4-BE49-F238E27FC236}">
                          <a16:creationId xmlns:a16="http://schemas.microsoft.com/office/drawing/2014/main" id="{062C06A7-8941-879A-EDB2-7C99D5CC8F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63" name="Ovaal 4762">
                        <a:extLst>
                          <a:ext uri="{FF2B5EF4-FFF2-40B4-BE49-F238E27FC236}">
                            <a16:creationId xmlns:a16="http://schemas.microsoft.com/office/drawing/2014/main" id="{F2E1628C-5ECE-F06F-9590-8E2CD3785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4" name="Ovaal 4763">
                        <a:extLst>
                          <a:ext uri="{FF2B5EF4-FFF2-40B4-BE49-F238E27FC236}">
                            <a16:creationId xmlns:a16="http://schemas.microsoft.com/office/drawing/2014/main" id="{FC1F3FEE-CB2A-5ECA-EC43-018804D34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5" name="Ovaal 4764">
                        <a:extLst>
                          <a:ext uri="{FF2B5EF4-FFF2-40B4-BE49-F238E27FC236}">
                            <a16:creationId xmlns:a16="http://schemas.microsoft.com/office/drawing/2014/main" id="{B169B709-0AFF-2FA9-42B1-E44E065152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6" name="Ovaal 4765">
                        <a:extLst>
                          <a:ext uri="{FF2B5EF4-FFF2-40B4-BE49-F238E27FC236}">
                            <a16:creationId xmlns:a16="http://schemas.microsoft.com/office/drawing/2014/main" id="{88FB0A31-7E0D-CCF1-FD16-1CFD7444EC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7" name="Ovaal 4766">
                        <a:extLst>
                          <a:ext uri="{FF2B5EF4-FFF2-40B4-BE49-F238E27FC236}">
                            <a16:creationId xmlns:a16="http://schemas.microsoft.com/office/drawing/2014/main" id="{69E37D87-90D1-2611-AA8D-3ABD4674E8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6" name="Groep 4695">
                    <a:extLst>
                      <a:ext uri="{FF2B5EF4-FFF2-40B4-BE49-F238E27FC236}">
                        <a16:creationId xmlns:a16="http://schemas.microsoft.com/office/drawing/2014/main" id="{57F64BA6-6ACC-AEF3-CE30-2D1DB4C91B0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49" name="Groep 4748">
                      <a:extLst>
                        <a:ext uri="{FF2B5EF4-FFF2-40B4-BE49-F238E27FC236}">
                          <a16:creationId xmlns:a16="http://schemas.microsoft.com/office/drawing/2014/main" id="{7DFCF1CB-B7F4-F0C4-4AC0-9940D6498C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56" name="Ovaal 4755">
                        <a:extLst>
                          <a:ext uri="{FF2B5EF4-FFF2-40B4-BE49-F238E27FC236}">
                            <a16:creationId xmlns:a16="http://schemas.microsoft.com/office/drawing/2014/main" id="{0C065211-2218-4BAA-3A72-A43B6F080F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7" name="Ovaal 4756">
                        <a:extLst>
                          <a:ext uri="{FF2B5EF4-FFF2-40B4-BE49-F238E27FC236}">
                            <a16:creationId xmlns:a16="http://schemas.microsoft.com/office/drawing/2014/main" id="{2ABA91F6-27F9-C53E-36D3-A31ADDBD2B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8" name="Ovaal 4757">
                        <a:extLst>
                          <a:ext uri="{FF2B5EF4-FFF2-40B4-BE49-F238E27FC236}">
                            <a16:creationId xmlns:a16="http://schemas.microsoft.com/office/drawing/2014/main" id="{C1F0DBE0-7C2A-FE2D-8B1F-2A7EF4BE55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9" name="Ovaal 4758">
                        <a:extLst>
                          <a:ext uri="{FF2B5EF4-FFF2-40B4-BE49-F238E27FC236}">
                            <a16:creationId xmlns:a16="http://schemas.microsoft.com/office/drawing/2014/main" id="{7BDC92DF-56EE-8252-76E6-00E259C432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60" name="Ovaal 4759">
                        <a:extLst>
                          <a:ext uri="{FF2B5EF4-FFF2-40B4-BE49-F238E27FC236}">
                            <a16:creationId xmlns:a16="http://schemas.microsoft.com/office/drawing/2014/main" id="{B3677247-4FB6-E86D-09F5-9696E4290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50" name="Groep 4749">
                      <a:extLst>
                        <a:ext uri="{FF2B5EF4-FFF2-40B4-BE49-F238E27FC236}">
                          <a16:creationId xmlns:a16="http://schemas.microsoft.com/office/drawing/2014/main" id="{C94EF671-F488-28DC-40FF-78EB6A6F6F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51" name="Ovaal 4750">
                        <a:extLst>
                          <a:ext uri="{FF2B5EF4-FFF2-40B4-BE49-F238E27FC236}">
                            <a16:creationId xmlns:a16="http://schemas.microsoft.com/office/drawing/2014/main" id="{18CB2333-2D0E-B3BE-4A0A-858EB380B1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2" name="Ovaal 4751">
                        <a:extLst>
                          <a:ext uri="{FF2B5EF4-FFF2-40B4-BE49-F238E27FC236}">
                            <a16:creationId xmlns:a16="http://schemas.microsoft.com/office/drawing/2014/main" id="{6EAE7ED8-4060-8A05-C42E-AE86D912C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3" name="Ovaal 4752">
                        <a:extLst>
                          <a:ext uri="{FF2B5EF4-FFF2-40B4-BE49-F238E27FC236}">
                            <a16:creationId xmlns:a16="http://schemas.microsoft.com/office/drawing/2014/main" id="{8EBB45E9-FD8C-BC57-476F-FEDA6FA23E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4" name="Ovaal 4753">
                        <a:extLst>
                          <a:ext uri="{FF2B5EF4-FFF2-40B4-BE49-F238E27FC236}">
                            <a16:creationId xmlns:a16="http://schemas.microsoft.com/office/drawing/2014/main" id="{FBC38DE3-5411-D7F1-A0A9-AC1B8CD48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55" name="Ovaal 4754">
                        <a:extLst>
                          <a:ext uri="{FF2B5EF4-FFF2-40B4-BE49-F238E27FC236}">
                            <a16:creationId xmlns:a16="http://schemas.microsoft.com/office/drawing/2014/main" id="{68328338-A3AC-F73D-F2C1-05CFB365B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7" name="Groep 4696">
                    <a:extLst>
                      <a:ext uri="{FF2B5EF4-FFF2-40B4-BE49-F238E27FC236}">
                        <a16:creationId xmlns:a16="http://schemas.microsoft.com/office/drawing/2014/main" id="{0B6745C1-4F15-FB13-81DE-6CC1797F715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37" name="Groep 4736">
                      <a:extLst>
                        <a:ext uri="{FF2B5EF4-FFF2-40B4-BE49-F238E27FC236}">
                          <a16:creationId xmlns:a16="http://schemas.microsoft.com/office/drawing/2014/main" id="{A62B157C-38F0-68D2-D733-07BF709AFF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44" name="Ovaal 4743">
                        <a:extLst>
                          <a:ext uri="{FF2B5EF4-FFF2-40B4-BE49-F238E27FC236}">
                            <a16:creationId xmlns:a16="http://schemas.microsoft.com/office/drawing/2014/main" id="{07F02E94-B9F2-0E8B-F24A-42AF525EF0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5" name="Ovaal 4744">
                        <a:extLst>
                          <a:ext uri="{FF2B5EF4-FFF2-40B4-BE49-F238E27FC236}">
                            <a16:creationId xmlns:a16="http://schemas.microsoft.com/office/drawing/2014/main" id="{24BDC193-36F8-2E3C-BE34-F65C3ABACF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6" name="Ovaal 4745">
                        <a:extLst>
                          <a:ext uri="{FF2B5EF4-FFF2-40B4-BE49-F238E27FC236}">
                            <a16:creationId xmlns:a16="http://schemas.microsoft.com/office/drawing/2014/main" id="{A7CEEA2D-AB68-C186-02D3-3A5ECD2E7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7" name="Ovaal 4746">
                        <a:extLst>
                          <a:ext uri="{FF2B5EF4-FFF2-40B4-BE49-F238E27FC236}">
                            <a16:creationId xmlns:a16="http://schemas.microsoft.com/office/drawing/2014/main" id="{056DB7C4-54ED-1E3B-B88D-817872AE3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8" name="Ovaal 4747">
                        <a:extLst>
                          <a:ext uri="{FF2B5EF4-FFF2-40B4-BE49-F238E27FC236}">
                            <a16:creationId xmlns:a16="http://schemas.microsoft.com/office/drawing/2014/main" id="{15FC0C5F-1F61-0CFC-C578-49AD5AB1C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38" name="Groep 4737">
                      <a:extLst>
                        <a:ext uri="{FF2B5EF4-FFF2-40B4-BE49-F238E27FC236}">
                          <a16:creationId xmlns:a16="http://schemas.microsoft.com/office/drawing/2014/main" id="{CB06971D-1BF1-A47E-7ED7-1F7A54C39B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39" name="Ovaal 4738">
                        <a:extLst>
                          <a:ext uri="{FF2B5EF4-FFF2-40B4-BE49-F238E27FC236}">
                            <a16:creationId xmlns:a16="http://schemas.microsoft.com/office/drawing/2014/main" id="{F3C5285E-D910-E8DB-BB03-FC8162652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0" name="Ovaal 4739">
                        <a:extLst>
                          <a:ext uri="{FF2B5EF4-FFF2-40B4-BE49-F238E27FC236}">
                            <a16:creationId xmlns:a16="http://schemas.microsoft.com/office/drawing/2014/main" id="{260D17A3-917E-2B3E-4513-CADB01B8E6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1" name="Ovaal 4740">
                        <a:extLst>
                          <a:ext uri="{FF2B5EF4-FFF2-40B4-BE49-F238E27FC236}">
                            <a16:creationId xmlns:a16="http://schemas.microsoft.com/office/drawing/2014/main" id="{12451591-9FA1-D27F-B8B1-6D822281B4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2" name="Ovaal 4741">
                        <a:extLst>
                          <a:ext uri="{FF2B5EF4-FFF2-40B4-BE49-F238E27FC236}">
                            <a16:creationId xmlns:a16="http://schemas.microsoft.com/office/drawing/2014/main" id="{3B273EAC-14CF-A446-DFB1-FCFE7A9DB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43" name="Ovaal 4742">
                        <a:extLst>
                          <a:ext uri="{FF2B5EF4-FFF2-40B4-BE49-F238E27FC236}">
                            <a16:creationId xmlns:a16="http://schemas.microsoft.com/office/drawing/2014/main" id="{A4E791D6-4865-30F3-6BC9-0F939606D3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8" name="Groep 4697">
                    <a:extLst>
                      <a:ext uri="{FF2B5EF4-FFF2-40B4-BE49-F238E27FC236}">
                        <a16:creationId xmlns:a16="http://schemas.microsoft.com/office/drawing/2014/main" id="{16D6B8FB-0510-33D1-9465-BC12809522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25" name="Groep 4724">
                      <a:extLst>
                        <a:ext uri="{FF2B5EF4-FFF2-40B4-BE49-F238E27FC236}">
                          <a16:creationId xmlns:a16="http://schemas.microsoft.com/office/drawing/2014/main" id="{7313A8CE-F202-B244-BA51-8D4D3BF801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32" name="Ovaal 4731">
                        <a:extLst>
                          <a:ext uri="{FF2B5EF4-FFF2-40B4-BE49-F238E27FC236}">
                            <a16:creationId xmlns:a16="http://schemas.microsoft.com/office/drawing/2014/main" id="{DAD1AD98-6E48-8520-22D5-7B7572F11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3" name="Ovaal 4732">
                        <a:extLst>
                          <a:ext uri="{FF2B5EF4-FFF2-40B4-BE49-F238E27FC236}">
                            <a16:creationId xmlns:a16="http://schemas.microsoft.com/office/drawing/2014/main" id="{AA9871DE-53B1-BC3A-61FD-85C1DFE49D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4" name="Ovaal 4733">
                        <a:extLst>
                          <a:ext uri="{FF2B5EF4-FFF2-40B4-BE49-F238E27FC236}">
                            <a16:creationId xmlns:a16="http://schemas.microsoft.com/office/drawing/2014/main" id="{D4FE990C-34FE-E8E3-0DA7-A79D6C815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5" name="Ovaal 4734">
                        <a:extLst>
                          <a:ext uri="{FF2B5EF4-FFF2-40B4-BE49-F238E27FC236}">
                            <a16:creationId xmlns:a16="http://schemas.microsoft.com/office/drawing/2014/main" id="{B5BACC39-79CA-400B-4E38-339C7CF57D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6" name="Ovaal 4735">
                        <a:extLst>
                          <a:ext uri="{FF2B5EF4-FFF2-40B4-BE49-F238E27FC236}">
                            <a16:creationId xmlns:a16="http://schemas.microsoft.com/office/drawing/2014/main" id="{06480B6D-9AC9-43BA-6E72-05CB191FBE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26" name="Groep 4725">
                      <a:extLst>
                        <a:ext uri="{FF2B5EF4-FFF2-40B4-BE49-F238E27FC236}">
                          <a16:creationId xmlns:a16="http://schemas.microsoft.com/office/drawing/2014/main" id="{065CBEDF-05C0-F180-37A2-1FAE702C57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27" name="Ovaal 4726">
                        <a:extLst>
                          <a:ext uri="{FF2B5EF4-FFF2-40B4-BE49-F238E27FC236}">
                            <a16:creationId xmlns:a16="http://schemas.microsoft.com/office/drawing/2014/main" id="{2C77D7C9-4A30-5021-6613-97AB719B1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8" name="Ovaal 4727">
                        <a:extLst>
                          <a:ext uri="{FF2B5EF4-FFF2-40B4-BE49-F238E27FC236}">
                            <a16:creationId xmlns:a16="http://schemas.microsoft.com/office/drawing/2014/main" id="{6D6FC52C-7D28-82D5-C6AA-A3C81294D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9" name="Ovaal 4728">
                        <a:extLst>
                          <a:ext uri="{FF2B5EF4-FFF2-40B4-BE49-F238E27FC236}">
                            <a16:creationId xmlns:a16="http://schemas.microsoft.com/office/drawing/2014/main" id="{21141A75-86CF-02D0-440C-055FF87FE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0" name="Ovaal 4729">
                        <a:extLst>
                          <a:ext uri="{FF2B5EF4-FFF2-40B4-BE49-F238E27FC236}">
                            <a16:creationId xmlns:a16="http://schemas.microsoft.com/office/drawing/2014/main" id="{E947A9B5-8B15-620F-A769-C40A6930C3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31" name="Ovaal 4730">
                        <a:extLst>
                          <a:ext uri="{FF2B5EF4-FFF2-40B4-BE49-F238E27FC236}">
                            <a16:creationId xmlns:a16="http://schemas.microsoft.com/office/drawing/2014/main" id="{6E9E0E1C-2924-F466-F5DE-69905D3D6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699" name="Groep 4698">
                    <a:extLst>
                      <a:ext uri="{FF2B5EF4-FFF2-40B4-BE49-F238E27FC236}">
                        <a16:creationId xmlns:a16="http://schemas.microsoft.com/office/drawing/2014/main" id="{99F67AA1-3E04-DE38-FFA7-639E5E4F102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13" name="Groep 4712">
                      <a:extLst>
                        <a:ext uri="{FF2B5EF4-FFF2-40B4-BE49-F238E27FC236}">
                          <a16:creationId xmlns:a16="http://schemas.microsoft.com/office/drawing/2014/main" id="{8C43BB48-43B9-21AC-6744-3B89B47E0A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20" name="Ovaal 4719">
                        <a:extLst>
                          <a:ext uri="{FF2B5EF4-FFF2-40B4-BE49-F238E27FC236}">
                            <a16:creationId xmlns:a16="http://schemas.microsoft.com/office/drawing/2014/main" id="{D3D8088A-287F-7800-089D-EBB3A31556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1" name="Ovaal 4720">
                        <a:extLst>
                          <a:ext uri="{FF2B5EF4-FFF2-40B4-BE49-F238E27FC236}">
                            <a16:creationId xmlns:a16="http://schemas.microsoft.com/office/drawing/2014/main" id="{320EAFEE-D99D-AA49-CE9B-CD3A53611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2" name="Ovaal 4721">
                        <a:extLst>
                          <a:ext uri="{FF2B5EF4-FFF2-40B4-BE49-F238E27FC236}">
                            <a16:creationId xmlns:a16="http://schemas.microsoft.com/office/drawing/2014/main" id="{08E03DF1-0EA2-C8F7-3CE2-5D16FE3261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3" name="Ovaal 4722">
                        <a:extLst>
                          <a:ext uri="{FF2B5EF4-FFF2-40B4-BE49-F238E27FC236}">
                            <a16:creationId xmlns:a16="http://schemas.microsoft.com/office/drawing/2014/main" id="{D9EF45A6-C728-DE49-9A02-ACEBD634D1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24" name="Ovaal 4723">
                        <a:extLst>
                          <a:ext uri="{FF2B5EF4-FFF2-40B4-BE49-F238E27FC236}">
                            <a16:creationId xmlns:a16="http://schemas.microsoft.com/office/drawing/2014/main" id="{995CD72B-9449-E5F8-F15F-689FE0FD89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14" name="Groep 4713">
                      <a:extLst>
                        <a:ext uri="{FF2B5EF4-FFF2-40B4-BE49-F238E27FC236}">
                          <a16:creationId xmlns:a16="http://schemas.microsoft.com/office/drawing/2014/main" id="{A81CBC09-5D33-0563-9EFE-7A393AF1B7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15" name="Ovaal 4714">
                        <a:extLst>
                          <a:ext uri="{FF2B5EF4-FFF2-40B4-BE49-F238E27FC236}">
                            <a16:creationId xmlns:a16="http://schemas.microsoft.com/office/drawing/2014/main" id="{84138DF9-0FDE-BB73-1D8B-D728815377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6" name="Ovaal 4715">
                        <a:extLst>
                          <a:ext uri="{FF2B5EF4-FFF2-40B4-BE49-F238E27FC236}">
                            <a16:creationId xmlns:a16="http://schemas.microsoft.com/office/drawing/2014/main" id="{C94C6E13-7FAF-6C58-E6EF-8B60535680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7" name="Ovaal 4716">
                        <a:extLst>
                          <a:ext uri="{FF2B5EF4-FFF2-40B4-BE49-F238E27FC236}">
                            <a16:creationId xmlns:a16="http://schemas.microsoft.com/office/drawing/2014/main" id="{FD2C864C-D21A-21D0-D8E9-22B37445F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8" name="Ovaal 4717">
                        <a:extLst>
                          <a:ext uri="{FF2B5EF4-FFF2-40B4-BE49-F238E27FC236}">
                            <a16:creationId xmlns:a16="http://schemas.microsoft.com/office/drawing/2014/main" id="{2006FF31-F96A-C7BE-56B1-E4397F341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9" name="Ovaal 4718">
                        <a:extLst>
                          <a:ext uri="{FF2B5EF4-FFF2-40B4-BE49-F238E27FC236}">
                            <a16:creationId xmlns:a16="http://schemas.microsoft.com/office/drawing/2014/main" id="{1BDB966A-AE31-0101-9F3C-6EDB87534F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700" name="Groep 4699">
                    <a:extLst>
                      <a:ext uri="{FF2B5EF4-FFF2-40B4-BE49-F238E27FC236}">
                        <a16:creationId xmlns:a16="http://schemas.microsoft.com/office/drawing/2014/main" id="{9DFF487F-117E-D096-DBD8-D94960F39EC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701" name="Groep 4700">
                      <a:extLst>
                        <a:ext uri="{FF2B5EF4-FFF2-40B4-BE49-F238E27FC236}">
                          <a16:creationId xmlns:a16="http://schemas.microsoft.com/office/drawing/2014/main" id="{BED47FF5-85CC-7C01-F2F4-ECAB95C3BE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08" name="Ovaal 4707">
                        <a:extLst>
                          <a:ext uri="{FF2B5EF4-FFF2-40B4-BE49-F238E27FC236}">
                            <a16:creationId xmlns:a16="http://schemas.microsoft.com/office/drawing/2014/main" id="{E6C1CFC0-C36C-8A75-EC08-E8EE39C7B4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9" name="Ovaal 4708">
                        <a:extLst>
                          <a:ext uri="{FF2B5EF4-FFF2-40B4-BE49-F238E27FC236}">
                            <a16:creationId xmlns:a16="http://schemas.microsoft.com/office/drawing/2014/main" id="{B55BD8BC-86A7-7261-FD4E-7C255CCCBA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0" name="Ovaal 4709">
                        <a:extLst>
                          <a:ext uri="{FF2B5EF4-FFF2-40B4-BE49-F238E27FC236}">
                            <a16:creationId xmlns:a16="http://schemas.microsoft.com/office/drawing/2014/main" id="{2671336D-A3F4-925C-785E-07F69733C6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1" name="Ovaal 4710">
                        <a:extLst>
                          <a:ext uri="{FF2B5EF4-FFF2-40B4-BE49-F238E27FC236}">
                            <a16:creationId xmlns:a16="http://schemas.microsoft.com/office/drawing/2014/main" id="{21C3BF27-D4FA-B599-A2E1-C5C7C798E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12" name="Ovaal 4711">
                        <a:extLst>
                          <a:ext uri="{FF2B5EF4-FFF2-40B4-BE49-F238E27FC236}">
                            <a16:creationId xmlns:a16="http://schemas.microsoft.com/office/drawing/2014/main" id="{887155AF-B056-2986-74E2-147943337E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702" name="Groep 4701">
                      <a:extLst>
                        <a:ext uri="{FF2B5EF4-FFF2-40B4-BE49-F238E27FC236}">
                          <a16:creationId xmlns:a16="http://schemas.microsoft.com/office/drawing/2014/main" id="{343F1F5F-96BE-4A04-595D-8D06F96C80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703" name="Ovaal 4702">
                        <a:extLst>
                          <a:ext uri="{FF2B5EF4-FFF2-40B4-BE49-F238E27FC236}">
                            <a16:creationId xmlns:a16="http://schemas.microsoft.com/office/drawing/2014/main" id="{402365F4-1CC2-DE35-37C1-27753907F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4" name="Ovaal 4703">
                        <a:extLst>
                          <a:ext uri="{FF2B5EF4-FFF2-40B4-BE49-F238E27FC236}">
                            <a16:creationId xmlns:a16="http://schemas.microsoft.com/office/drawing/2014/main" id="{1B840AC1-707F-9A7F-7053-AFDEFC836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5" name="Ovaal 4704">
                        <a:extLst>
                          <a:ext uri="{FF2B5EF4-FFF2-40B4-BE49-F238E27FC236}">
                            <a16:creationId xmlns:a16="http://schemas.microsoft.com/office/drawing/2014/main" id="{B99236F1-F149-F129-693B-13482C1482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6" name="Ovaal 4705">
                        <a:extLst>
                          <a:ext uri="{FF2B5EF4-FFF2-40B4-BE49-F238E27FC236}">
                            <a16:creationId xmlns:a16="http://schemas.microsoft.com/office/drawing/2014/main" id="{34B5DD18-2AAA-DFEC-DAA0-78E24B97F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707" name="Ovaal 4706">
                        <a:extLst>
                          <a:ext uri="{FF2B5EF4-FFF2-40B4-BE49-F238E27FC236}">
                            <a16:creationId xmlns:a16="http://schemas.microsoft.com/office/drawing/2014/main" id="{8CF19168-3FA6-6092-CA07-7C2BFD6B9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4268" name="Groep 4267">
                <a:extLst>
                  <a:ext uri="{FF2B5EF4-FFF2-40B4-BE49-F238E27FC236}">
                    <a16:creationId xmlns:a16="http://schemas.microsoft.com/office/drawing/2014/main" id="{00598BE8-C4EA-CCA9-4E90-A937949B8D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4269" name="Groep 4268">
                  <a:extLst>
                    <a:ext uri="{FF2B5EF4-FFF2-40B4-BE49-F238E27FC236}">
                      <a16:creationId xmlns:a16="http://schemas.microsoft.com/office/drawing/2014/main" id="{0F79DE24-3144-19E6-ABE8-95740615D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585" name="Groep 4584">
                    <a:extLst>
                      <a:ext uri="{FF2B5EF4-FFF2-40B4-BE49-F238E27FC236}">
                        <a16:creationId xmlns:a16="http://schemas.microsoft.com/office/drawing/2014/main" id="{DA02880F-75F8-BE29-A585-E62F51EE67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77" name="Groep 4676">
                      <a:extLst>
                        <a:ext uri="{FF2B5EF4-FFF2-40B4-BE49-F238E27FC236}">
                          <a16:creationId xmlns:a16="http://schemas.microsoft.com/office/drawing/2014/main" id="{290D88FE-36E5-E310-5DB4-4EFE5A44EC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84" name="Ovaal 4683">
                        <a:extLst>
                          <a:ext uri="{FF2B5EF4-FFF2-40B4-BE49-F238E27FC236}">
                            <a16:creationId xmlns:a16="http://schemas.microsoft.com/office/drawing/2014/main" id="{FFEAD8CB-4E90-688B-74DD-C99F0FF2CD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5" name="Ovaal 4684">
                        <a:extLst>
                          <a:ext uri="{FF2B5EF4-FFF2-40B4-BE49-F238E27FC236}">
                            <a16:creationId xmlns:a16="http://schemas.microsoft.com/office/drawing/2014/main" id="{8DEE6CE2-0EEF-6F1B-C859-F44BFE6BE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6" name="Ovaal 4685">
                        <a:extLst>
                          <a:ext uri="{FF2B5EF4-FFF2-40B4-BE49-F238E27FC236}">
                            <a16:creationId xmlns:a16="http://schemas.microsoft.com/office/drawing/2014/main" id="{FA03888B-C9BD-CA6B-BECB-D5BD7C4688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7" name="Ovaal 4686">
                        <a:extLst>
                          <a:ext uri="{FF2B5EF4-FFF2-40B4-BE49-F238E27FC236}">
                            <a16:creationId xmlns:a16="http://schemas.microsoft.com/office/drawing/2014/main" id="{3A22C27A-40B1-D4CF-4526-BF853C0C2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8" name="Ovaal 4687">
                        <a:extLst>
                          <a:ext uri="{FF2B5EF4-FFF2-40B4-BE49-F238E27FC236}">
                            <a16:creationId xmlns:a16="http://schemas.microsoft.com/office/drawing/2014/main" id="{34AF6DA2-6309-CF4E-7FBB-31FBF86492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78" name="Groep 4677">
                      <a:extLst>
                        <a:ext uri="{FF2B5EF4-FFF2-40B4-BE49-F238E27FC236}">
                          <a16:creationId xmlns:a16="http://schemas.microsoft.com/office/drawing/2014/main" id="{FDFA0F2B-0C43-642B-C2E3-346F0BEE9C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79" name="Ovaal 4678">
                        <a:extLst>
                          <a:ext uri="{FF2B5EF4-FFF2-40B4-BE49-F238E27FC236}">
                            <a16:creationId xmlns:a16="http://schemas.microsoft.com/office/drawing/2014/main" id="{2594FDFF-DA60-58F8-EDCF-772A4C969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0" name="Ovaal 4679">
                        <a:extLst>
                          <a:ext uri="{FF2B5EF4-FFF2-40B4-BE49-F238E27FC236}">
                            <a16:creationId xmlns:a16="http://schemas.microsoft.com/office/drawing/2014/main" id="{04EDA79F-4F85-42CE-E111-0D011D782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1" name="Ovaal 4680">
                        <a:extLst>
                          <a:ext uri="{FF2B5EF4-FFF2-40B4-BE49-F238E27FC236}">
                            <a16:creationId xmlns:a16="http://schemas.microsoft.com/office/drawing/2014/main" id="{9A9814AC-B4C0-A0A3-6630-FDD44868D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2" name="Ovaal 4681">
                        <a:extLst>
                          <a:ext uri="{FF2B5EF4-FFF2-40B4-BE49-F238E27FC236}">
                            <a16:creationId xmlns:a16="http://schemas.microsoft.com/office/drawing/2014/main" id="{035CBA05-8650-A23F-F609-4B216C274C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83" name="Ovaal 4682">
                        <a:extLst>
                          <a:ext uri="{FF2B5EF4-FFF2-40B4-BE49-F238E27FC236}">
                            <a16:creationId xmlns:a16="http://schemas.microsoft.com/office/drawing/2014/main" id="{75E68051-8550-9CB1-1A5A-452A00F82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6" name="Groep 4585">
                    <a:extLst>
                      <a:ext uri="{FF2B5EF4-FFF2-40B4-BE49-F238E27FC236}">
                        <a16:creationId xmlns:a16="http://schemas.microsoft.com/office/drawing/2014/main" id="{C10891B0-8736-77F7-A1B5-DCA6590403D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65" name="Groep 4664">
                      <a:extLst>
                        <a:ext uri="{FF2B5EF4-FFF2-40B4-BE49-F238E27FC236}">
                          <a16:creationId xmlns:a16="http://schemas.microsoft.com/office/drawing/2014/main" id="{095DA879-15CC-F111-BAAD-693C01E53B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72" name="Ovaal 4671">
                        <a:extLst>
                          <a:ext uri="{FF2B5EF4-FFF2-40B4-BE49-F238E27FC236}">
                            <a16:creationId xmlns:a16="http://schemas.microsoft.com/office/drawing/2014/main" id="{CA41D747-8B8F-9C75-0F57-A26C72936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3" name="Ovaal 4672">
                        <a:extLst>
                          <a:ext uri="{FF2B5EF4-FFF2-40B4-BE49-F238E27FC236}">
                            <a16:creationId xmlns:a16="http://schemas.microsoft.com/office/drawing/2014/main" id="{1F2CC869-1330-1006-219C-37F62ED42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4" name="Ovaal 4673">
                        <a:extLst>
                          <a:ext uri="{FF2B5EF4-FFF2-40B4-BE49-F238E27FC236}">
                            <a16:creationId xmlns:a16="http://schemas.microsoft.com/office/drawing/2014/main" id="{38BF85F4-FA9D-2258-F66B-B590E13094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5" name="Ovaal 4674">
                        <a:extLst>
                          <a:ext uri="{FF2B5EF4-FFF2-40B4-BE49-F238E27FC236}">
                            <a16:creationId xmlns:a16="http://schemas.microsoft.com/office/drawing/2014/main" id="{82B4BE3C-8651-1F97-3CC4-44877E7436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6" name="Ovaal 4675">
                        <a:extLst>
                          <a:ext uri="{FF2B5EF4-FFF2-40B4-BE49-F238E27FC236}">
                            <a16:creationId xmlns:a16="http://schemas.microsoft.com/office/drawing/2014/main" id="{A7DF3205-49C0-5F1F-A347-A023AD1BE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66" name="Groep 4665">
                      <a:extLst>
                        <a:ext uri="{FF2B5EF4-FFF2-40B4-BE49-F238E27FC236}">
                          <a16:creationId xmlns:a16="http://schemas.microsoft.com/office/drawing/2014/main" id="{5B3B58FE-58F9-4292-CD4D-4C0212F7BC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67" name="Ovaal 4666">
                        <a:extLst>
                          <a:ext uri="{FF2B5EF4-FFF2-40B4-BE49-F238E27FC236}">
                            <a16:creationId xmlns:a16="http://schemas.microsoft.com/office/drawing/2014/main" id="{DAE95536-AA0E-5A23-261C-AFA9BA1C6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8" name="Ovaal 4667">
                        <a:extLst>
                          <a:ext uri="{FF2B5EF4-FFF2-40B4-BE49-F238E27FC236}">
                            <a16:creationId xmlns:a16="http://schemas.microsoft.com/office/drawing/2014/main" id="{4B945E3A-9FAA-6E21-8B82-0F36A362B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9" name="Ovaal 4668">
                        <a:extLst>
                          <a:ext uri="{FF2B5EF4-FFF2-40B4-BE49-F238E27FC236}">
                            <a16:creationId xmlns:a16="http://schemas.microsoft.com/office/drawing/2014/main" id="{A82593AA-1709-9E8F-2605-5E42540F6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0" name="Ovaal 4669">
                        <a:extLst>
                          <a:ext uri="{FF2B5EF4-FFF2-40B4-BE49-F238E27FC236}">
                            <a16:creationId xmlns:a16="http://schemas.microsoft.com/office/drawing/2014/main" id="{D83FD382-B383-18C6-A500-DE89ED87A6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71" name="Ovaal 4670">
                        <a:extLst>
                          <a:ext uri="{FF2B5EF4-FFF2-40B4-BE49-F238E27FC236}">
                            <a16:creationId xmlns:a16="http://schemas.microsoft.com/office/drawing/2014/main" id="{34DDE4D4-4E29-402E-B94D-85314139E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7" name="Groep 4586">
                    <a:extLst>
                      <a:ext uri="{FF2B5EF4-FFF2-40B4-BE49-F238E27FC236}">
                        <a16:creationId xmlns:a16="http://schemas.microsoft.com/office/drawing/2014/main" id="{6C2CD72D-07AC-C855-04F4-E7D13FEB707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53" name="Groep 4652">
                      <a:extLst>
                        <a:ext uri="{FF2B5EF4-FFF2-40B4-BE49-F238E27FC236}">
                          <a16:creationId xmlns:a16="http://schemas.microsoft.com/office/drawing/2014/main" id="{447E7DF7-E85F-A664-5621-70F8773711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60" name="Ovaal 4659">
                        <a:extLst>
                          <a:ext uri="{FF2B5EF4-FFF2-40B4-BE49-F238E27FC236}">
                            <a16:creationId xmlns:a16="http://schemas.microsoft.com/office/drawing/2014/main" id="{1C0AD603-E80F-016E-1F34-8B113F02A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1" name="Ovaal 4660">
                        <a:extLst>
                          <a:ext uri="{FF2B5EF4-FFF2-40B4-BE49-F238E27FC236}">
                            <a16:creationId xmlns:a16="http://schemas.microsoft.com/office/drawing/2014/main" id="{64CF70E9-B280-82E9-A864-AC94414512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2" name="Ovaal 4661">
                        <a:extLst>
                          <a:ext uri="{FF2B5EF4-FFF2-40B4-BE49-F238E27FC236}">
                            <a16:creationId xmlns:a16="http://schemas.microsoft.com/office/drawing/2014/main" id="{6D46B319-04A2-414A-D81B-9948103456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3" name="Ovaal 4662">
                        <a:extLst>
                          <a:ext uri="{FF2B5EF4-FFF2-40B4-BE49-F238E27FC236}">
                            <a16:creationId xmlns:a16="http://schemas.microsoft.com/office/drawing/2014/main" id="{7974C320-733E-31FD-FD80-267E15094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64" name="Ovaal 4663">
                        <a:extLst>
                          <a:ext uri="{FF2B5EF4-FFF2-40B4-BE49-F238E27FC236}">
                            <a16:creationId xmlns:a16="http://schemas.microsoft.com/office/drawing/2014/main" id="{67C210CB-8D7B-30BA-0EBC-963DD58AC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54" name="Groep 4653">
                      <a:extLst>
                        <a:ext uri="{FF2B5EF4-FFF2-40B4-BE49-F238E27FC236}">
                          <a16:creationId xmlns:a16="http://schemas.microsoft.com/office/drawing/2014/main" id="{5D3274F6-6C16-2DE3-51B5-AD85C2D38F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55" name="Ovaal 4654">
                        <a:extLst>
                          <a:ext uri="{FF2B5EF4-FFF2-40B4-BE49-F238E27FC236}">
                            <a16:creationId xmlns:a16="http://schemas.microsoft.com/office/drawing/2014/main" id="{5AB63A8F-9627-33F7-54B5-5BFA0BC39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6" name="Ovaal 4655">
                        <a:extLst>
                          <a:ext uri="{FF2B5EF4-FFF2-40B4-BE49-F238E27FC236}">
                            <a16:creationId xmlns:a16="http://schemas.microsoft.com/office/drawing/2014/main" id="{91BB729F-FE74-EE9D-252F-446CED116E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7" name="Ovaal 4656">
                        <a:extLst>
                          <a:ext uri="{FF2B5EF4-FFF2-40B4-BE49-F238E27FC236}">
                            <a16:creationId xmlns:a16="http://schemas.microsoft.com/office/drawing/2014/main" id="{E21BBAB5-456C-C38D-5859-8EF2CA86AB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8" name="Ovaal 4657">
                        <a:extLst>
                          <a:ext uri="{FF2B5EF4-FFF2-40B4-BE49-F238E27FC236}">
                            <a16:creationId xmlns:a16="http://schemas.microsoft.com/office/drawing/2014/main" id="{566E1583-0A7B-B440-E836-CDEB284439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9" name="Ovaal 4658">
                        <a:extLst>
                          <a:ext uri="{FF2B5EF4-FFF2-40B4-BE49-F238E27FC236}">
                            <a16:creationId xmlns:a16="http://schemas.microsoft.com/office/drawing/2014/main" id="{D0F35576-089D-7819-13C5-70535102CB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8" name="Groep 4587">
                    <a:extLst>
                      <a:ext uri="{FF2B5EF4-FFF2-40B4-BE49-F238E27FC236}">
                        <a16:creationId xmlns:a16="http://schemas.microsoft.com/office/drawing/2014/main" id="{312EAF74-A550-A4B9-708B-E4DB1AC21FC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41" name="Groep 4640">
                      <a:extLst>
                        <a:ext uri="{FF2B5EF4-FFF2-40B4-BE49-F238E27FC236}">
                          <a16:creationId xmlns:a16="http://schemas.microsoft.com/office/drawing/2014/main" id="{3AC12E80-1D07-EDE1-8A9C-494D8A9BB7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48" name="Ovaal 4647">
                        <a:extLst>
                          <a:ext uri="{FF2B5EF4-FFF2-40B4-BE49-F238E27FC236}">
                            <a16:creationId xmlns:a16="http://schemas.microsoft.com/office/drawing/2014/main" id="{63CF0E9F-1BB2-4F90-9B8D-190738FE3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9" name="Ovaal 4648">
                        <a:extLst>
                          <a:ext uri="{FF2B5EF4-FFF2-40B4-BE49-F238E27FC236}">
                            <a16:creationId xmlns:a16="http://schemas.microsoft.com/office/drawing/2014/main" id="{58F4E2EB-3301-D2C0-5D5E-4088F7574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0" name="Ovaal 4649">
                        <a:extLst>
                          <a:ext uri="{FF2B5EF4-FFF2-40B4-BE49-F238E27FC236}">
                            <a16:creationId xmlns:a16="http://schemas.microsoft.com/office/drawing/2014/main" id="{0DA6E242-0A4C-5082-F176-A8219CE61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1" name="Ovaal 4650">
                        <a:extLst>
                          <a:ext uri="{FF2B5EF4-FFF2-40B4-BE49-F238E27FC236}">
                            <a16:creationId xmlns:a16="http://schemas.microsoft.com/office/drawing/2014/main" id="{E2584F32-EC53-92A2-5C57-85AA63E300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52" name="Ovaal 4651">
                        <a:extLst>
                          <a:ext uri="{FF2B5EF4-FFF2-40B4-BE49-F238E27FC236}">
                            <a16:creationId xmlns:a16="http://schemas.microsoft.com/office/drawing/2014/main" id="{F6226A33-C2CA-24A5-7D71-D57249518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42" name="Groep 4641">
                      <a:extLst>
                        <a:ext uri="{FF2B5EF4-FFF2-40B4-BE49-F238E27FC236}">
                          <a16:creationId xmlns:a16="http://schemas.microsoft.com/office/drawing/2014/main" id="{48D37A15-8764-4464-0A43-7A0221D021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43" name="Ovaal 4642">
                        <a:extLst>
                          <a:ext uri="{FF2B5EF4-FFF2-40B4-BE49-F238E27FC236}">
                            <a16:creationId xmlns:a16="http://schemas.microsoft.com/office/drawing/2014/main" id="{80CFBF00-A7E8-CC02-985D-937C01F53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4" name="Ovaal 4643">
                        <a:extLst>
                          <a:ext uri="{FF2B5EF4-FFF2-40B4-BE49-F238E27FC236}">
                            <a16:creationId xmlns:a16="http://schemas.microsoft.com/office/drawing/2014/main" id="{DE405812-1C4E-EA72-2FDC-4514489841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5" name="Ovaal 4644">
                        <a:extLst>
                          <a:ext uri="{FF2B5EF4-FFF2-40B4-BE49-F238E27FC236}">
                            <a16:creationId xmlns:a16="http://schemas.microsoft.com/office/drawing/2014/main" id="{963C4BDD-F756-5DBD-6AFF-3964EAB299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6" name="Ovaal 4645">
                        <a:extLst>
                          <a:ext uri="{FF2B5EF4-FFF2-40B4-BE49-F238E27FC236}">
                            <a16:creationId xmlns:a16="http://schemas.microsoft.com/office/drawing/2014/main" id="{EA8AB3A2-6DE0-EEB3-29D4-6A5B3BA7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7" name="Ovaal 4646">
                        <a:extLst>
                          <a:ext uri="{FF2B5EF4-FFF2-40B4-BE49-F238E27FC236}">
                            <a16:creationId xmlns:a16="http://schemas.microsoft.com/office/drawing/2014/main" id="{BEBADC38-433B-EB7F-04B3-DE05C88AF0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CE3757FD-5364-1589-4C32-7A3542B112C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29" name="Groep 4628">
                      <a:extLst>
                        <a:ext uri="{FF2B5EF4-FFF2-40B4-BE49-F238E27FC236}">
                          <a16:creationId xmlns:a16="http://schemas.microsoft.com/office/drawing/2014/main" id="{930D93BC-CD75-8E80-E9A4-ED7E43ED87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36" name="Ovaal 4635">
                        <a:extLst>
                          <a:ext uri="{FF2B5EF4-FFF2-40B4-BE49-F238E27FC236}">
                            <a16:creationId xmlns:a16="http://schemas.microsoft.com/office/drawing/2014/main" id="{B2D1FEE7-23F9-1D2A-AAF5-BD6BFC600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7" name="Ovaal 4636">
                        <a:extLst>
                          <a:ext uri="{FF2B5EF4-FFF2-40B4-BE49-F238E27FC236}">
                            <a16:creationId xmlns:a16="http://schemas.microsoft.com/office/drawing/2014/main" id="{C9B2BB08-49CB-9910-35B8-8B02A244D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8" name="Ovaal 4637">
                        <a:extLst>
                          <a:ext uri="{FF2B5EF4-FFF2-40B4-BE49-F238E27FC236}">
                            <a16:creationId xmlns:a16="http://schemas.microsoft.com/office/drawing/2014/main" id="{65113032-D638-8448-7332-79E897391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9" name="Ovaal 4638">
                        <a:extLst>
                          <a:ext uri="{FF2B5EF4-FFF2-40B4-BE49-F238E27FC236}">
                            <a16:creationId xmlns:a16="http://schemas.microsoft.com/office/drawing/2014/main" id="{7D965C93-1371-FF42-0DB8-68B28757D1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40" name="Ovaal 4639">
                        <a:extLst>
                          <a:ext uri="{FF2B5EF4-FFF2-40B4-BE49-F238E27FC236}">
                            <a16:creationId xmlns:a16="http://schemas.microsoft.com/office/drawing/2014/main" id="{11B5C0DC-F722-DFFD-A4D9-FA5FFACE43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30" name="Groep 4629">
                      <a:extLst>
                        <a:ext uri="{FF2B5EF4-FFF2-40B4-BE49-F238E27FC236}">
                          <a16:creationId xmlns:a16="http://schemas.microsoft.com/office/drawing/2014/main" id="{670D5FC6-414E-12A8-C298-B745C8C0EF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31" name="Ovaal 4630">
                        <a:extLst>
                          <a:ext uri="{FF2B5EF4-FFF2-40B4-BE49-F238E27FC236}">
                            <a16:creationId xmlns:a16="http://schemas.microsoft.com/office/drawing/2014/main" id="{864099CF-BAFB-DD58-3EE2-717004EC3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2" name="Ovaal 4631">
                        <a:extLst>
                          <a:ext uri="{FF2B5EF4-FFF2-40B4-BE49-F238E27FC236}">
                            <a16:creationId xmlns:a16="http://schemas.microsoft.com/office/drawing/2014/main" id="{EDF3A3D1-7D89-A38D-D7C4-8E9C541BF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3" name="Ovaal 4632">
                        <a:extLst>
                          <a:ext uri="{FF2B5EF4-FFF2-40B4-BE49-F238E27FC236}">
                            <a16:creationId xmlns:a16="http://schemas.microsoft.com/office/drawing/2014/main" id="{F4FBDB02-F60C-B20E-D803-290BEF063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4" name="Ovaal 4633">
                        <a:extLst>
                          <a:ext uri="{FF2B5EF4-FFF2-40B4-BE49-F238E27FC236}">
                            <a16:creationId xmlns:a16="http://schemas.microsoft.com/office/drawing/2014/main" id="{9F9BD72C-660A-4B39-CE9D-5FB3A66868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35" name="Ovaal 4634">
                        <a:extLst>
                          <a:ext uri="{FF2B5EF4-FFF2-40B4-BE49-F238E27FC236}">
                            <a16:creationId xmlns:a16="http://schemas.microsoft.com/office/drawing/2014/main" id="{C73BE778-E1A7-4F8B-728D-4634208BD3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0" name="Groep 4589">
                    <a:extLst>
                      <a:ext uri="{FF2B5EF4-FFF2-40B4-BE49-F238E27FC236}">
                        <a16:creationId xmlns:a16="http://schemas.microsoft.com/office/drawing/2014/main" id="{7202B464-9F84-D480-D344-BE9859BB5CE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17" name="Groep 4616">
                      <a:extLst>
                        <a:ext uri="{FF2B5EF4-FFF2-40B4-BE49-F238E27FC236}">
                          <a16:creationId xmlns:a16="http://schemas.microsoft.com/office/drawing/2014/main" id="{B0D67DEA-91C5-2F99-CF98-8F51A0B2AE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24" name="Ovaal 4623">
                        <a:extLst>
                          <a:ext uri="{FF2B5EF4-FFF2-40B4-BE49-F238E27FC236}">
                            <a16:creationId xmlns:a16="http://schemas.microsoft.com/office/drawing/2014/main" id="{C7034D5C-EFB0-929E-BC50-29F7E63D97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5" name="Ovaal 4624">
                        <a:extLst>
                          <a:ext uri="{FF2B5EF4-FFF2-40B4-BE49-F238E27FC236}">
                            <a16:creationId xmlns:a16="http://schemas.microsoft.com/office/drawing/2014/main" id="{C3E1171E-E95D-320A-C7F9-353AB7AA6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6" name="Ovaal 4625">
                        <a:extLst>
                          <a:ext uri="{FF2B5EF4-FFF2-40B4-BE49-F238E27FC236}">
                            <a16:creationId xmlns:a16="http://schemas.microsoft.com/office/drawing/2014/main" id="{7C21F89D-B713-B04D-684F-EE147B3B8E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7" name="Ovaal 4626">
                        <a:extLst>
                          <a:ext uri="{FF2B5EF4-FFF2-40B4-BE49-F238E27FC236}">
                            <a16:creationId xmlns:a16="http://schemas.microsoft.com/office/drawing/2014/main" id="{A41E40A9-D868-8EF4-09A9-D3DDAB326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8" name="Ovaal 4627">
                        <a:extLst>
                          <a:ext uri="{FF2B5EF4-FFF2-40B4-BE49-F238E27FC236}">
                            <a16:creationId xmlns:a16="http://schemas.microsoft.com/office/drawing/2014/main" id="{811C079D-3356-203F-B937-71D1A861C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18" name="Groep 4617">
                      <a:extLst>
                        <a:ext uri="{FF2B5EF4-FFF2-40B4-BE49-F238E27FC236}">
                          <a16:creationId xmlns:a16="http://schemas.microsoft.com/office/drawing/2014/main" id="{160FAA81-C843-7EBB-56AD-EB0616E4B4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19" name="Ovaal 4618">
                        <a:extLst>
                          <a:ext uri="{FF2B5EF4-FFF2-40B4-BE49-F238E27FC236}">
                            <a16:creationId xmlns:a16="http://schemas.microsoft.com/office/drawing/2014/main" id="{CFCAF80D-5211-8EF0-AE91-654BB62F6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0" name="Ovaal 4619">
                        <a:extLst>
                          <a:ext uri="{FF2B5EF4-FFF2-40B4-BE49-F238E27FC236}">
                            <a16:creationId xmlns:a16="http://schemas.microsoft.com/office/drawing/2014/main" id="{A17D63F3-2778-1009-99BE-03F1A970E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1" name="Ovaal 4620">
                        <a:extLst>
                          <a:ext uri="{FF2B5EF4-FFF2-40B4-BE49-F238E27FC236}">
                            <a16:creationId xmlns:a16="http://schemas.microsoft.com/office/drawing/2014/main" id="{1250CD07-552E-8A92-32B0-185DB06A72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2" name="Ovaal 4621">
                        <a:extLst>
                          <a:ext uri="{FF2B5EF4-FFF2-40B4-BE49-F238E27FC236}">
                            <a16:creationId xmlns:a16="http://schemas.microsoft.com/office/drawing/2014/main" id="{6274E785-3943-781B-EC42-89C285173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23" name="Ovaal 4622">
                        <a:extLst>
                          <a:ext uri="{FF2B5EF4-FFF2-40B4-BE49-F238E27FC236}">
                            <a16:creationId xmlns:a16="http://schemas.microsoft.com/office/drawing/2014/main" id="{2B7BFA07-B2A8-79B9-6736-5F7945D47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1" name="Groep 4590">
                    <a:extLst>
                      <a:ext uri="{FF2B5EF4-FFF2-40B4-BE49-F238E27FC236}">
                        <a16:creationId xmlns:a16="http://schemas.microsoft.com/office/drawing/2014/main" id="{6E51E177-3341-708B-B0A7-DB70D2DCD17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605" name="Groep 4604">
                      <a:extLst>
                        <a:ext uri="{FF2B5EF4-FFF2-40B4-BE49-F238E27FC236}">
                          <a16:creationId xmlns:a16="http://schemas.microsoft.com/office/drawing/2014/main" id="{4469348B-994B-65E1-3A1B-29CE4F68FD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12" name="Ovaal 4611">
                        <a:extLst>
                          <a:ext uri="{FF2B5EF4-FFF2-40B4-BE49-F238E27FC236}">
                            <a16:creationId xmlns:a16="http://schemas.microsoft.com/office/drawing/2014/main" id="{80912D88-38D9-20AA-593E-205DC4735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3" name="Ovaal 4612">
                        <a:extLst>
                          <a:ext uri="{FF2B5EF4-FFF2-40B4-BE49-F238E27FC236}">
                            <a16:creationId xmlns:a16="http://schemas.microsoft.com/office/drawing/2014/main" id="{6CE33423-ED9A-EEAC-3811-278BC5C107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4" name="Ovaal 4613">
                        <a:extLst>
                          <a:ext uri="{FF2B5EF4-FFF2-40B4-BE49-F238E27FC236}">
                            <a16:creationId xmlns:a16="http://schemas.microsoft.com/office/drawing/2014/main" id="{70D9F7F3-7258-06F6-64C2-2D4F78ED4E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5" name="Ovaal 4614">
                        <a:extLst>
                          <a:ext uri="{FF2B5EF4-FFF2-40B4-BE49-F238E27FC236}">
                            <a16:creationId xmlns:a16="http://schemas.microsoft.com/office/drawing/2014/main" id="{BB0BCECD-7B51-FA9F-8080-B181206E4F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6" name="Ovaal 4615">
                        <a:extLst>
                          <a:ext uri="{FF2B5EF4-FFF2-40B4-BE49-F238E27FC236}">
                            <a16:creationId xmlns:a16="http://schemas.microsoft.com/office/drawing/2014/main" id="{3DAFF34A-0F95-99D8-CFEF-8E17F85AFC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606" name="Groep 4605">
                      <a:extLst>
                        <a:ext uri="{FF2B5EF4-FFF2-40B4-BE49-F238E27FC236}">
                          <a16:creationId xmlns:a16="http://schemas.microsoft.com/office/drawing/2014/main" id="{F69B8D10-24C7-6074-E307-5FA0621426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07" name="Ovaal 4606">
                        <a:extLst>
                          <a:ext uri="{FF2B5EF4-FFF2-40B4-BE49-F238E27FC236}">
                            <a16:creationId xmlns:a16="http://schemas.microsoft.com/office/drawing/2014/main" id="{D58510EB-14F7-54BA-085E-94BFA38BA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8" name="Ovaal 4607">
                        <a:extLst>
                          <a:ext uri="{FF2B5EF4-FFF2-40B4-BE49-F238E27FC236}">
                            <a16:creationId xmlns:a16="http://schemas.microsoft.com/office/drawing/2014/main" id="{D6467588-0F47-F16C-1D8C-0907143C1D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9" name="Ovaal 4608">
                        <a:extLst>
                          <a:ext uri="{FF2B5EF4-FFF2-40B4-BE49-F238E27FC236}">
                            <a16:creationId xmlns:a16="http://schemas.microsoft.com/office/drawing/2014/main" id="{9038E101-EA04-0042-DF50-641F0B274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0" name="Ovaal 4609">
                        <a:extLst>
                          <a:ext uri="{FF2B5EF4-FFF2-40B4-BE49-F238E27FC236}">
                            <a16:creationId xmlns:a16="http://schemas.microsoft.com/office/drawing/2014/main" id="{28B03371-BAF7-107B-CC6D-D9AE3B14B4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11" name="Ovaal 4610">
                        <a:extLst>
                          <a:ext uri="{FF2B5EF4-FFF2-40B4-BE49-F238E27FC236}">
                            <a16:creationId xmlns:a16="http://schemas.microsoft.com/office/drawing/2014/main" id="{14CA16E5-833B-DD77-F079-5B423BB5FB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592" name="Groep 4591">
                    <a:extLst>
                      <a:ext uri="{FF2B5EF4-FFF2-40B4-BE49-F238E27FC236}">
                        <a16:creationId xmlns:a16="http://schemas.microsoft.com/office/drawing/2014/main" id="{56E78DD3-9D44-132B-DC42-AE2583842DE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93" name="Groep 4592">
                      <a:extLst>
                        <a:ext uri="{FF2B5EF4-FFF2-40B4-BE49-F238E27FC236}">
                          <a16:creationId xmlns:a16="http://schemas.microsoft.com/office/drawing/2014/main" id="{A2D73DF4-E673-80C3-1803-FD2FD54497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600" name="Ovaal 4599">
                        <a:extLst>
                          <a:ext uri="{FF2B5EF4-FFF2-40B4-BE49-F238E27FC236}">
                            <a16:creationId xmlns:a16="http://schemas.microsoft.com/office/drawing/2014/main" id="{B1797E87-5A31-24AE-1B34-F9763AF298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1" name="Ovaal 4600">
                        <a:extLst>
                          <a:ext uri="{FF2B5EF4-FFF2-40B4-BE49-F238E27FC236}">
                            <a16:creationId xmlns:a16="http://schemas.microsoft.com/office/drawing/2014/main" id="{E9183B29-419C-B258-E545-BF356AA5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2" name="Ovaal 4601">
                        <a:extLst>
                          <a:ext uri="{FF2B5EF4-FFF2-40B4-BE49-F238E27FC236}">
                            <a16:creationId xmlns:a16="http://schemas.microsoft.com/office/drawing/2014/main" id="{66BF3051-F0AE-8D6F-1F63-581D8C864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3" name="Ovaal 4602">
                        <a:extLst>
                          <a:ext uri="{FF2B5EF4-FFF2-40B4-BE49-F238E27FC236}">
                            <a16:creationId xmlns:a16="http://schemas.microsoft.com/office/drawing/2014/main" id="{743BAEF5-3DE9-4F7F-963A-AFFC03F664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604" name="Ovaal 4603">
                        <a:extLst>
                          <a:ext uri="{FF2B5EF4-FFF2-40B4-BE49-F238E27FC236}">
                            <a16:creationId xmlns:a16="http://schemas.microsoft.com/office/drawing/2014/main" id="{24787FAA-B04E-6B51-362D-5A35FDB33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94" name="Groep 4593">
                      <a:extLst>
                        <a:ext uri="{FF2B5EF4-FFF2-40B4-BE49-F238E27FC236}">
                          <a16:creationId xmlns:a16="http://schemas.microsoft.com/office/drawing/2014/main" id="{8ECFC8E9-1581-7734-9BF0-EB93DE9BB1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95" name="Ovaal 4594">
                        <a:extLst>
                          <a:ext uri="{FF2B5EF4-FFF2-40B4-BE49-F238E27FC236}">
                            <a16:creationId xmlns:a16="http://schemas.microsoft.com/office/drawing/2014/main" id="{BE6A53D6-2638-F1D7-8387-6FB862630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6" name="Ovaal 4595">
                        <a:extLst>
                          <a:ext uri="{FF2B5EF4-FFF2-40B4-BE49-F238E27FC236}">
                            <a16:creationId xmlns:a16="http://schemas.microsoft.com/office/drawing/2014/main" id="{A11832F4-E999-12D6-569A-AC1C5153C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7" name="Ovaal 4596">
                        <a:extLst>
                          <a:ext uri="{FF2B5EF4-FFF2-40B4-BE49-F238E27FC236}">
                            <a16:creationId xmlns:a16="http://schemas.microsoft.com/office/drawing/2014/main" id="{26D643FE-8DDA-7173-5283-F5D8F632A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8" name="Ovaal 4597">
                        <a:extLst>
                          <a:ext uri="{FF2B5EF4-FFF2-40B4-BE49-F238E27FC236}">
                            <a16:creationId xmlns:a16="http://schemas.microsoft.com/office/drawing/2014/main" id="{D78453DE-A56C-5515-91FA-6E3FEF92D5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99" name="Ovaal 4598">
                        <a:extLst>
                          <a:ext uri="{FF2B5EF4-FFF2-40B4-BE49-F238E27FC236}">
                            <a16:creationId xmlns:a16="http://schemas.microsoft.com/office/drawing/2014/main" id="{6512B3DA-C17B-16BC-41BC-5AC6BB294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0" name="Groep 4269">
                  <a:extLst>
                    <a:ext uri="{FF2B5EF4-FFF2-40B4-BE49-F238E27FC236}">
                      <a16:creationId xmlns:a16="http://schemas.microsoft.com/office/drawing/2014/main" id="{BBF4B201-39DD-14B4-4AAB-741ADFC0DF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4481" name="Groep 4480">
                    <a:extLst>
                      <a:ext uri="{FF2B5EF4-FFF2-40B4-BE49-F238E27FC236}">
                        <a16:creationId xmlns:a16="http://schemas.microsoft.com/office/drawing/2014/main" id="{EBD70717-A9E5-4834-E525-9FBFE85A4F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73" name="Groep 4572">
                      <a:extLst>
                        <a:ext uri="{FF2B5EF4-FFF2-40B4-BE49-F238E27FC236}">
                          <a16:creationId xmlns:a16="http://schemas.microsoft.com/office/drawing/2014/main" id="{FC729667-C657-86EC-B123-B53424D9E8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80" name="Ovaal 4579">
                        <a:extLst>
                          <a:ext uri="{FF2B5EF4-FFF2-40B4-BE49-F238E27FC236}">
                            <a16:creationId xmlns:a16="http://schemas.microsoft.com/office/drawing/2014/main" id="{9A7C56CF-039B-0D93-60FA-2F79139BDC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1" name="Ovaal 4580">
                        <a:extLst>
                          <a:ext uri="{FF2B5EF4-FFF2-40B4-BE49-F238E27FC236}">
                            <a16:creationId xmlns:a16="http://schemas.microsoft.com/office/drawing/2014/main" id="{9891FE1A-E406-19B3-1236-6D9E128A6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2" name="Ovaal 4581">
                        <a:extLst>
                          <a:ext uri="{FF2B5EF4-FFF2-40B4-BE49-F238E27FC236}">
                            <a16:creationId xmlns:a16="http://schemas.microsoft.com/office/drawing/2014/main" id="{CD7D86BF-E88B-15F8-8412-75FCBDBF1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3" name="Ovaal 4582">
                        <a:extLst>
                          <a:ext uri="{FF2B5EF4-FFF2-40B4-BE49-F238E27FC236}">
                            <a16:creationId xmlns:a16="http://schemas.microsoft.com/office/drawing/2014/main" id="{393E0676-ADC6-8E49-E905-D83D4D2691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84" name="Ovaal 4583">
                        <a:extLst>
                          <a:ext uri="{FF2B5EF4-FFF2-40B4-BE49-F238E27FC236}">
                            <a16:creationId xmlns:a16="http://schemas.microsoft.com/office/drawing/2014/main" id="{7D302E46-BEE1-C457-8024-B197D81291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74" name="Groep 4573">
                      <a:extLst>
                        <a:ext uri="{FF2B5EF4-FFF2-40B4-BE49-F238E27FC236}">
                          <a16:creationId xmlns:a16="http://schemas.microsoft.com/office/drawing/2014/main" id="{7F2F9196-086C-0627-11C2-E9FAB58B70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75" name="Ovaal 4574">
                        <a:extLst>
                          <a:ext uri="{FF2B5EF4-FFF2-40B4-BE49-F238E27FC236}">
                            <a16:creationId xmlns:a16="http://schemas.microsoft.com/office/drawing/2014/main" id="{0E88ED24-C979-EE93-336E-FAE44DCE34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6" name="Ovaal 4575">
                        <a:extLst>
                          <a:ext uri="{FF2B5EF4-FFF2-40B4-BE49-F238E27FC236}">
                            <a16:creationId xmlns:a16="http://schemas.microsoft.com/office/drawing/2014/main" id="{487984E1-0A0E-C2F8-79EC-768A3921B0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7" name="Ovaal 4576">
                        <a:extLst>
                          <a:ext uri="{FF2B5EF4-FFF2-40B4-BE49-F238E27FC236}">
                            <a16:creationId xmlns:a16="http://schemas.microsoft.com/office/drawing/2014/main" id="{95BF7BE7-8B64-60AE-5FB0-408537723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8" name="Ovaal 4577">
                        <a:extLst>
                          <a:ext uri="{FF2B5EF4-FFF2-40B4-BE49-F238E27FC236}">
                            <a16:creationId xmlns:a16="http://schemas.microsoft.com/office/drawing/2014/main" id="{E0B2FE4E-1E67-87F9-BDFC-277941DAE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9" name="Ovaal 4578">
                        <a:extLst>
                          <a:ext uri="{FF2B5EF4-FFF2-40B4-BE49-F238E27FC236}">
                            <a16:creationId xmlns:a16="http://schemas.microsoft.com/office/drawing/2014/main" id="{849FFA9A-2FF6-C960-119B-9B6B743810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2" name="Groep 4481">
                    <a:extLst>
                      <a:ext uri="{FF2B5EF4-FFF2-40B4-BE49-F238E27FC236}">
                        <a16:creationId xmlns:a16="http://schemas.microsoft.com/office/drawing/2014/main" id="{59B6F20D-B86B-A7CE-2E0E-19AB76E4A38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61" name="Groep 4560">
                      <a:extLst>
                        <a:ext uri="{FF2B5EF4-FFF2-40B4-BE49-F238E27FC236}">
                          <a16:creationId xmlns:a16="http://schemas.microsoft.com/office/drawing/2014/main" id="{7271DFC7-2CDF-BC1F-6929-49A8D8E441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68" name="Ovaal 4567">
                        <a:extLst>
                          <a:ext uri="{FF2B5EF4-FFF2-40B4-BE49-F238E27FC236}">
                            <a16:creationId xmlns:a16="http://schemas.microsoft.com/office/drawing/2014/main" id="{3C16F5DF-0BA4-A889-4AE6-C98CD3B7A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9" name="Ovaal 4568">
                        <a:extLst>
                          <a:ext uri="{FF2B5EF4-FFF2-40B4-BE49-F238E27FC236}">
                            <a16:creationId xmlns:a16="http://schemas.microsoft.com/office/drawing/2014/main" id="{83BA568B-EDFA-6980-257F-5BDDEF1757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0" name="Ovaal 4569">
                        <a:extLst>
                          <a:ext uri="{FF2B5EF4-FFF2-40B4-BE49-F238E27FC236}">
                            <a16:creationId xmlns:a16="http://schemas.microsoft.com/office/drawing/2014/main" id="{F3FCC2BF-06C7-18E9-DF32-0BB43F64A5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1" name="Ovaal 4570">
                        <a:extLst>
                          <a:ext uri="{FF2B5EF4-FFF2-40B4-BE49-F238E27FC236}">
                            <a16:creationId xmlns:a16="http://schemas.microsoft.com/office/drawing/2014/main" id="{D9C693B6-CAB1-313E-ACF6-8D9E3F72A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72" name="Ovaal 4571">
                        <a:extLst>
                          <a:ext uri="{FF2B5EF4-FFF2-40B4-BE49-F238E27FC236}">
                            <a16:creationId xmlns:a16="http://schemas.microsoft.com/office/drawing/2014/main" id="{173A119A-9867-380A-C759-C0FFD87CCE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62" name="Groep 4561">
                      <a:extLst>
                        <a:ext uri="{FF2B5EF4-FFF2-40B4-BE49-F238E27FC236}">
                          <a16:creationId xmlns:a16="http://schemas.microsoft.com/office/drawing/2014/main" id="{16D5EEF1-A5AE-CC19-728D-276E576F98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63" name="Ovaal 4562">
                        <a:extLst>
                          <a:ext uri="{FF2B5EF4-FFF2-40B4-BE49-F238E27FC236}">
                            <a16:creationId xmlns:a16="http://schemas.microsoft.com/office/drawing/2014/main" id="{055753D3-E710-63AA-127D-83256F23E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4" name="Ovaal 4563">
                        <a:extLst>
                          <a:ext uri="{FF2B5EF4-FFF2-40B4-BE49-F238E27FC236}">
                            <a16:creationId xmlns:a16="http://schemas.microsoft.com/office/drawing/2014/main" id="{CD0DD2E7-C551-3BDC-963D-1946731E6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5" name="Ovaal 4564">
                        <a:extLst>
                          <a:ext uri="{FF2B5EF4-FFF2-40B4-BE49-F238E27FC236}">
                            <a16:creationId xmlns:a16="http://schemas.microsoft.com/office/drawing/2014/main" id="{1CF413C1-2473-7F13-4F7D-9DE1892E1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6" name="Ovaal 4565">
                        <a:extLst>
                          <a:ext uri="{FF2B5EF4-FFF2-40B4-BE49-F238E27FC236}">
                            <a16:creationId xmlns:a16="http://schemas.microsoft.com/office/drawing/2014/main" id="{807C7ECD-9274-9CA9-DF8C-542035F48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7" name="Ovaal 4566">
                        <a:extLst>
                          <a:ext uri="{FF2B5EF4-FFF2-40B4-BE49-F238E27FC236}">
                            <a16:creationId xmlns:a16="http://schemas.microsoft.com/office/drawing/2014/main" id="{AD2E2759-36CE-8A53-A65F-B0BF6D62D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3" name="Groep 4482">
                    <a:extLst>
                      <a:ext uri="{FF2B5EF4-FFF2-40B4-BE49-F238E27FC236}">
                        <a16:creationId xmlns:a16="http://schemas.microsoft.com/office/drawing/2014/main" id="{578C5611-34A8-94DB-2741-1A8869028B9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49" name="Groep 4548">
                      <a:extLst>
                        <a:ext uri="{FF2B5EF4-FFF2-40B4-BE49-F238E27FC236}">
                          <a16:creationId xmlns:a16="http://schemas.microsoft.com/office/drawing/2014/main" id="{51FFE23E-24BD-FE68-4CB0-C9A60728A0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56" name="Ovaal 4555">
                        <a:extLst>
                          <a:ext uri="{FF2B5EF4-FFF2-40B4-BE49-F238E27FC236}">
                            <a16:creationId xmlns:a16="http://schemas.microsoft.com/office/drawing/2014/main" id="{A8DE70F0-56D5-7563-69EF-7E7D1D914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7" name="Ovaal 4556">
                        <a:extLst>
                          <a:ext uri="{FF2B5EF4-FFF2-40B4-BE49-F238E27FC236}">
                            <a16:creationId xmlns:a16="http://schemas.microsoft.com/office/drawing/2014/main" id="{5E3BC30B-9701-31E1-73BF-5F0547C01A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8" name="Ovaal 4557">
                        <a:extLst>
                          <a:ext uri="{FF2B5EF4-FFF2-40B4-BE49-F238E27FC236}">
                            <a16:creationId xmlns:a16="http://schemas.microsoft.com/office/drawing/2014/main" id="{C6919259-7683-11D7-6D4C-6576D6455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9" name="Ovaal 4558">
                        <a:extLst>
                          <a:ext uri="{FF2B5EF4-FFF2-40B4-BE49-F238E27FC236}">
                            <a16:creationId xmlns:a16="http://schemas.microsoft.com/office/drawing/2014/main" id="{9F4FF364-6FA3-2F27-7316-F0AB12B259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60" name="Ovaal 4559">
                        <a:extLst>
                          <a:ext uri="{FF2B5EF4-FFF2-40B4-BE49-F238E27FC236}">
                            <a16:creationId xmlns:a16="http://schemas.microsoft.com/office/drawing/2014/main" id="{3C35BF0D-5C8F-637B-9C38-3028094A5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50" name="Groep 4549">
                      <a:extLst>
                        <a:ext uri="{FF2B5EF4-FFF2-40B4-BE49-F238E27FC236}">
                          <a16:creationId xmlns:a16="http://schemas.microsoft.com/office/drawing/2014/main" id="{2BBCB941-B1AE-21E6-F481-DF8D70D9AB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51" name="Ovaal 4550">
                        <a:extLst>
                          <a:ext uri="{FF2B5EF4-FFF2-40B4-BE49-F238E27FC236}">
                            <a16:creationId xmlns:a16="http://schemas.microsoft.com/office/drawing/2014/main" id="{7D271FE4-BF85-1D9F-9430-D6523FF4A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2" name="Ovaal 4551">
                        <a:extLst>
                          <a:ext uri="{FF2B5EF4-FFF2-40B4-BE49-F238E27FC236}">
                            <a16:creationId xmlns:a16="http://schemas.microsoft.com/office/drawing/2014/main" id="{1DB6D14C-0BC0-5782-B8C4-F36D45EB32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3" name="Ovaal 4552">
                        <a:extLst>
                          <a:ext uri="{FF2B5EF4-FFF2-40B4-BE49-F238E27FC236}">
                            <a16:creationId xmlns:a16="http://schemas.microsoft.com/office/drawing/2014/main" id="{94309866-DCCE-8DA1-B796-7192A2C15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4" name="Ovaal 4553">
                        <a:extLst>
                          <a:ext uri="{FF2B5EF4-FFF2-40B4-BE49-F238E27FC236}">
                            <a16:creationId xmlns:a16="http://schemas.microsoft.com/office/drawing/2014/main" id="{83F2C9AF-CCD2-E3A5-DB87-F980F1455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55" name="Ovaal 4554">
                        <a:extLst>
                          <a:ext uri="{FF2B5EF4-FFF2-40B4-BE49-F238E27FC236}">
                            <a16:creationId xmlns:a16="http://schemas.microsoft.com/office/drawing/2014/main" id="{E0984E42-6FE4-1791-F3D2-E4ABD9A66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4" name="Groep 4483">
                    <a:extLst>
                      <a:ext uri="{FF2B5EF4-FFF2-40B4-BE49-F238E27FC236}">
                        <a16:creationId xmlns:a16="http://schemas.microsoft.com/office/drawing/2014/main" id="{87CD9E4E-95DD-C0B9-8329-5F6207AAA90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37" name="Groep 4536">
                      <a:extLst>
                        <a:ext uri="{FF2B5EF4-FFF2-40B4-BE49-F238E27FC236}">
                          <a16:creationId xmlns:a16="http://schemas.microsoft.com/office/drawing/2014/main" id="{23EA49FA-F456-A93F-EA59-1B148857A7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44" name="Ovaal 4543">
                        <a:extLst>
                          <a:ext uri="{FF2B5EF4-FFF2-40B4-BE49-F238E27FC236}">
                            <a16:creationId xmlns:a16="http://schemas.microsoft.com/office/drawing/2014/main" id="{5C6335D0-669D-4126-B87A-E1F3D17CC7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5" name="Ovaal 4544">
                        <a:extLst>
                          <a:ext uri="{FF2B5EF4-FFF2-40B4-BE49-F238E27FC236}">
                            <a16:creationId xmlns:a16="http://schemas.microsoft.com/office/drawing/2014/main" id="{21B1C218-BCC2-F918-EBDD-CD2F39ADC4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6" name="Ovaal 4545">
                        <a:extLst>
                          <a:ext uri="{FF2B5EF4-FFF2-40B4-BE49-F238E27FC236}">
                            <a16:creationId xmlns:a16="http://schemas.microsoft.com/office/drawing/2014/main" id="{32B9C118-861F-19C1-FF79-62564A5B2B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7" name="Ovaal 4546">
                        <a:extLst>
                          <a:ext uri="{FF2B5EF4-FFF2-40B4-BE49-F238E27FC236}">
                            <a16:creationId xmlns:a16="http://schemas.microsoft.com/office/drawing/2014/main" id="{5BE9A553-8903-A4D3-A40E-BD13E05FB5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8" name="Ovaal 4547">
                        <a:extLst>
                          <a:ext uri="{FF2B5EF4-FFF2-40B4-BE49-F238E27FC236}">
                            <a16:creationId xmlns:a16="http://schemas.microsoft.com/office/drawing/2014/main" id="{7EFDAC74-EBD2-8974-2F7D-85654D423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38" name="Groep 4537">
                      <a:extLst>
                        <a:ext uri="{FF2B5EF4-FFF2-40B4-BE49-F238E27FC236}">
                          <a16:creationId xmlns:a16="http://schemas.microsoft.com/office/drawing/2014/main" id="{EDB4DE8C-5CBF-0A30-FA72-74EFC1674E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39" name="Ovaal 4538">
                        <a:extLst>
                          <a:ext uri="{FF2B5EF4-FFF2-40B4-BE49-F238E27FC236}">
                            <a16:creationId xmlns:a16="http://schemas.microsoft.com/office/drawing/2014/main" id="{330955D6-C3B3-B0E0-3EE0-BB245D64C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0" name="Ovaal 4539">
                        <a:extLst>
                          <a:ext uri="{FF2B5EF4-FFF2-40B4-BE49-F238E27FC236}">
                            <a16:creationId xmlns:a16="http://schemas.microsoft.com/office/drawing/2014/main" id="{91126B84-2FC8-4DA1-9DBE-74C9C1BC2E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1" name="Ovaal 4540">
                        <a:extLst>
                          <a:ext uri="{FF2B5EF4-FFF2-40B4-BE49-F238E27FC236}">
                            <a16:creationId xmlns:a16="http://schemas.microsoft.com/office/drawing/2014/main" id="{FD98D1D4-7D43-6BA4-EECE-EC9A0860D8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2" name="Ovaal 4541">
                        <a:extLst>
                          <a:ext uri="{FF2B5EF4-FFF2-40B4-BE49-F238E27FC236}">
                            <a16:creationId xmlns:a16="http://schemas.microsoft.com/office/drawing/2014/main" id="{1A765F42-EB73-3FE3-F54B-9D2995A99A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43" name="Ovaal 4542">
                        <a:extLst>
                          <a:ext uri="{FF2B5EF4-FFF2-40B4-BE49-F238E27FC236}">
                            <a16:creationId xmlns:a16="http://schemas.microsoft.com/office/drawing/2014/main" id="{97AE5A31-6344-FD0C-4834-7D9442CEB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0B8FC49E-805B-2FB0-EA6D-9C20D4B8639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4525" name="Groep 4524">
                      <a:extLst>
                        <a:ext uri="{FF2B5EF4-FFF2-40B4-BE49-F238E27FC236}">
                          <a16:creationId xmlns:a16="http://schemas.microsoft.com/office/drawing/2014/main" id="{5C047BC5-CC9D-0828-D2E7-137360C0E6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32" name="Ovaal 4531">
                        <a:extLst>
                          <a:ext uri="{FF2B5EF4-FFF2-40B4-BE49-F238E27FC236}">
                            <a16:creationId xmlns:a16="http://schemas.microsoft.com/office/drawing/2014/main" id="{8853C6A3-CB0E-8700-5F76-9E8F8C11F7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3" name="Ovaal 4532">
                        <a:extLst>
                          <a:ext uri="{FF2B5EF4-FFF2-40B4-BE49-F238E27FC236}">
                            <a16:creationId xmlns:a16="http://schemas.microsoft.com/office/drawing/2014/main" id="{99F813C8-3742-1F04-DDD7-E68E88B355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4" name="Ovaal 4533">
                        <a:extLst>
                          <a:ext uri="{FF2B5EF4-FFF2-40B4-BE49-F238E27FC236}">
                            <a16:creationId xmlns:a16="http://schemas.microsoft.com/office/drawing/2014/main" id="{4BA6F9B4-BFDD-933B-17BB-F4A015DB55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5" name="Ovaal 4534">
                        <a:extLst>
                          <a:ext uri="{FF2B5EF4-FFF2-40B4-BE49-F238E27FC236}">
                            <a16:creationId xmlns:a16="http://schemas.microsoft.com/office/drawing/2014/main" id="{88310190-BF7B-EE02-4604-8B6F635546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6" name="Ovaal 4535">
                        <a:extLst>
                          <a:ext uri="{FF2B5EF4-FFF2-40B4-BE49-F238E27FC236}">
                            <a16:creationId xmlns:a16="http://schemas.microsoft.com/office/drawing/2014/main" id="{1CE44E67-306A-CB84-BEED-5A3CABBC4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26" name="Groep 4525">
                      <a:extLst>
                        <a:ext uri="{FF2B5EF4-FFF2-40B4-BE49-F238E27FC236}">
                          <a16:creationId xmlns:a16="http://schemas.microsoft.com/office/drawing/2014/main" id="{2B6D9A0E-88E9-1B04-9768-5BFAC2AE4D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4527" name="Ovaal 4526">
                        <a:extLst>
                          <a:ext uri="{FF2B5EF4-FFF2-40B4-BE49-F238E27FC236}">
                            <a16:creationId xmlns:a16="http://schemas.microsoft.com/office/drawing/2014/main" id="{549892D3-5427-27F2-D5A0-633AA93511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8" name="Ovaal 4527">
                        <a:extLst>
                          <a:ext uri="{FF2B5EF4-FFF2-40B4-BE49-F238E27FC236}">
                            <a16:creationId xmlns:a16="http://schemas.microsoft.com/office/drawing/2014/main" id="{50BD1193-2FE5-644D-9870-A4A9F5A50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9" name="Ovaal 4528">
                        <a:extLst>
                          <a:ext uri="{FF2B5EF4-FFF2-40B4-BE49-F238E27FC236}">
                            <a16:creationId xmlns:a16="http://schemas.microsoft.com/office/drawing/2014/main" id="{3A75761F-D063-5BE8-381F-12E3C3BFF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0" name="Ovaal 4529">
                        <a:extLst>
                          <a:ext uri="{FF2B5EF4-FFF2-40B4-BE49-F238E27FC236}">
                            <a16:creationId xmlns:a16="http://schemas.microsoft.com/office/drawing/2014/main" id="{B0CE5E8B-34C9-1141-0F7F-5507AF56DB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31" name="Ovaal 4530">
                        <a:extLst>
                          <a:ext uri="{FF2B5EF4-FFF2-40B4-BE49-F238E27FC236}">
                            <a16:creationId xmlns:a16="http://schemas.microsoft.com/office/drawing/2014/main" id="{D40B431A-E3B7-3F9E-699B-ADF0A015EE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6" name="Groep 4485">
                    <a:extLst>
                      <a:ext uri="{FF2B5EF4-FFF2-40B4-BE49-F238E27FC236}">
                        <a16:creationId xmlns:a16="http://schemas.microsoft.com/office/drawing/2014/main" id="{FD9539F4-C024-F695-7DC7-2EEAE57EC0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13" name="Groep 4512">
                      <a:extLst>
                        <a:ext uri="{FF2B5EF4-FFF2-40B4-BE49-F238E27FC236}">
                          <a16:creationId xmlns:a16="http://schemas.microsoft.com/office/drawing/2014/main" id="{8640B64C-7068-F33C-C5D4-37721478A6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20" name="Ovaal 4519">
                        <a:extLst>
                          <a:ext uri="{FF2B5EF4-FFF2-40B4-BE49-F238E27FC236}">
                            <a16:creationId xmlns:a16="http://schemas.microsoft.com/office/drawing/2014/main" id="{282635E6-93FB-7D95-3ED5-2B5C49471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1" name="Ovaal 4520">
                        <a:extLst>
                          <a:ext uri="{FF2B5EF4-FFF2-40B4-BE49-F238E27FC236}">
                            <a16:creationId xmlns:a16="http://schemas.microsoft.com/office/drawing/2014/main" id="{FED33D99-0DF9-5A88-C082-86BF34838C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2" name="Ovaal 4521">
                        <a:extLst>
                          <a:ext uri="{FF2B5EF4-FFF2-40B4-BE49-F238E27FC236}">
                            <a16:creationId xmlns:a16="http://schemas.microsoft.com/office/drawing/2014/main" id="{26219328-F985-5F84-57D9-8D5A7DD34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3" name="Ovaal 4522">
                        <a:extLst>
                          <a:ext uri="{FF2B5EF4-FFF2-40B4-BE49-F238E27FC236}">
                            <a16:creationId xmlns:a16="http://schemas.microsoft.com/office/drawing/2014/main" id="{60B4968A-177C-8025-075B-A2E6E05C7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24" name="Ovaal 4523">
                        <a:extLst>
                          <a:ext uri="{FF2B5EF4-FFF2-40B4-BE49-F238E27FC236}">
                            <a16:creationId xmlns:a16="http://schemas.microsoft.com/office/drawing/2014/main" id="{6DA231F4-3F1C-08D0-C9C6-E601A327C6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14" name="Groep 4513">
                      <a:extLst>
                        <a:ext uri="{FF2B5EF4-FFF2-40B4-BE49-F238E27FC236}">
                          <a16:creationId xmlns:a16="http://schemas.microsoft.com/office/drawing/2014/main" id="{27A55873-7FA6-30AD-01BA-47A2525F98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15" name="Ovaal 4514">
                        <a:extLst>
                          <a:ext uri="{FF2B5EF4-FFF2-40B4-BE49-F238E27FC236}">
                            <a16:creationId xmlns:a16="http://schemas.microsoft.com/office/drawing/2014/main" id="{3069F4A1-22BF-47C5-9561-B7BD6D4C66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6" name="Ovaal 4515">
                        <a:extLst>
                          <a:ext uri="{FF2B5EF4-FFF2-40B4-BE49-F238E27FC236}">
                            <a16:creationId xmlns:a16="http://schemas.microsoft.com/office/drawing/2014/main" id="{8E493DA7-6D04-CF5A-2BA9-D6B1F14C8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7" name="Ovaal 4516">
                        <a:extLst>
                          <a:ext uri="{FF2B5EF4-FFF2-40B4-BE49-F238E27FC236}">
                            <a16:creationId xmlns:a16="http://schemas.microsoft.com/office/drawing/2014/main" id="{67BFBF8C-0C76-57B3-697C-6BE732780D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8" name="Ovaal 4517">
                        <a:extLst>
                          <a:ext uri="{FF2B5EF4-FFF2-40B4-BE49-F238E27FC236}">
                            <a16:creationId xmlns:a16="http://schemas.microsoft.com/office/drawing/2014/main" id="{1A8241AA-4E08-B8DF-9F4F-9F142E94A5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9" name="Ovaal 4518">
                        <a:extLst>
                          <a:ext uri="{FF2B5EF4-FFF2-40B4-BE49-F238E27FC236}">
                            <a16:creationId xmlns:a16="http://schemas.microsoft.com/office/drawing/2014/main" id="{D6689800-DF25-03DB-75A3-26F40C6E6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7" name="Groep 4486">
                    <a:extLst>
                      <a:ext uri="{FF2B5EF4-FFF2-40B4-BE49-F238E27FC236}">
                        <a16:creationId xmlns:a16="http://schemas.microsoft.com/office/drawing/2014/main" id="{34D6CEC1-03FB-38D5-B9F3-1B59D89E36D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501" name="Groep 4500">
                      <a:extLst>
                        <a:ext uri="{FF2B5EF4-FFF2-40B4-BE49-F238E27FC236}">
                          <a16:creationId xmlns:a16="http://schemas.microsoft.com/office/drawing/2014/main" id="{1ECBCAD5-E7D2-499A-CAD4-C3B02F4593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08" name="Ovaal 4507">
                        <a:extLst>
                          <a:ext uri="{FF2B5EF4-FFF2-40B4-BE49-F238E27FC236}">
                            <a16:creationId xmlns:a16="http://schemas.microsoft.com/office/drawing/2014/main" id="{BDAA7622-5D34-1A30-A59D-0B5285079B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9" name="Ovaal 4508">
                        <a:extLst>
                          <a:ext uri="{FF2B5EF4-FFF2-40B4-BE49-F238E27FC236}">
                            <a16:creationId xmlns:a16="http://schemas.microsoft.com/office/drawing/2014/main" id="{B9EC1431-B9BD-2EC9-9789-E27659A5E3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0" name="Ovaal 4509">
                        <a:extLst>
                          <a:ext uri="{FF2B5EF4-FFF2-40B4-BE49-F238E27FC236}">
                            <a16:creationId xmlns:a16="http://schemas.microsoft.com/office/drawing/2014/main" id="{7B80727D-34A7-055A-329B-22D0CB0D5D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1" name="Ovaal 4510">
                        <a:extLst>
                          <a:ext uri="{FF2B5EF4-FFF2-40B4-BE49-F238E27FC236}">
                            <a16:creationId xmlns:a16="http://schemas.microsoft.com/office/drawing/2014/main" id="{A6FB8C59-D2E7-7279-A002-920263575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12" name="Ovaal 4511">
                        <a:extLst>
                          <a:ext uri="{FF2B5EF4-FFF2-40B4-BE49-F238E27FC236}">
                            <a16:creationId xmlns:a16="http://schemas.microsoft.com/office/drawing/2014/main" id="{E023E136-D52A-2C3B-C6C3-DBF4C8B633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502" name="Groep 4501">
                      <a:extLst>
                        <a:ext uri="{FF2B5EF4-FFF2-40B4-BE49-F238E27FC236}">
                          <a16:creationId xmlns:a16="http://schemas.microsoft.com/office/drawing/2014/main" id="{ACAD0EBC-A016-3185-4EEC-A55ADDB1DD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503" name="Ovaal 4502">
                        <a:extLst>
                          <a:ext uri="{FF2B5EF4-FFF2-40B4-BE49-F238E27FC236}">
                            <a16:creationId xmlns:a16="http://schemas.microsoft.com/office/drawing/2014/main" id="{F588A739-E41F-2990-63C8-8EB6B72497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4" name="Ovaal 4503">
                        <a:extLst>
                          <a:ext uri="{FF2B5EF4-FFF2-40B4-BE49-F238E27FC236}">
                            <a16:creationId xmlns:a16="http://schemas.microsoft.com/office/drawing/2014/main" id="{1573C522-AD9F-A2CA-960B-B67512D63B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5" name="Ovaal 4504">
                        <a:extLst>
                          <a:ext uri="{FF2B5EF4-FFF2-40B4-BE49-F238E27FC236}">
                            <a16:creationId xmlns:a16="http://schemas.microsoft.com/office/drawing/2014/main" id="{670E4376-2888-F328-437C-B60F0F5AA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6" name="Ovaal 4505">
                        <a:extLst>
                          <a:ext uri="{FF2B5EF4-FFF2-40B4-BE49-F238E27FC236}">
                            <a16:creationId xmlns:a16="http://schemas.microsoft.com/office/drawing/2014/main" id="{7C4D4ABD-3E1A-798B-78F9-C9095D21B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7" name="Ovaal 4506">
                        <a:extLst>
                          <a:ext uri="{FF2B5EF4-FFF2-40B4-BE49-F238E27FC236}">
                            <a16:creationId xmlns:a16="http://schemas.microsoft.com/office/drawing/2014/main" id="{B8B32599-4A57-69BB-C1E4-7FFA5ECC1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488" name="Groep 4487">
                    <a:extLst>
                      <a:ext uri="{FF2B5EF4-FFF2-40B4-BE49-F238E27FC236}">
                        <a16:creationId xmlns:a16="http://schemas.microsoft.com/office/drawing/2014/main" id="{A23C4528-59DA-2543-6F6B-612FBBE1437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89" name="Groep 4488">
                      <a:extLst>
                        <a:ext uri="{FF2B5EF4-FFF2-40B4-BE49-F238E27FC236}">
                          <a16:creationId xmlns:a16="http://schemas.microsoft.com/office/drawing/2014/main" id="{7EA1875C-534C-DB0A-4223-688C53D050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96" name="Ovaal 4495">
                        <a:extLst>
                          <a:ext uri="{FF2B5EF4-FFF2-40B4-BE49-F238E27FC236}">
                            <a16:creationId xmlns:a16="http://schemas.microsoft.com/office/drawing/2014/main" id="{24FAF014-36FE-4B35-C16D-0EF907D49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7" name="Ovaal 4496">
                        <a:extLst>
                          <a:ext uri="{FF2B5EF4-FFF2-40B4-BE49-F238E27FC236}">
                            <a16:creationId xmlns:a16="http://schemas.microsoft.com/office/drawing/2014/main" id="{BAB93984-413F-3396-6104-BF4312A23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8" name="Ovaal 4497">
                        <a:extLst>
                          <a:ext uri="{FF2B5EF4-FFF2-40B4-BE49-F238E27FC236}">
                            <a16:creationId xmlns:a16="http://schemas.microsoft.com/office/drawing/2014/main" id="{F9C2CE77-9BF5-1651-D7AC-4D0D0ED7C0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9" name="Ovaal 4498">
                        <a:extLst>
                          <a:ext uri="{FF2B5EF4-FFF2-40B4-BE49-F238E27FC236}">
                            <a16:creationId xmlns:a16="http://schemas.microsoft.com/office/drawing/2014/main" id="{E2BC510C-6BEA-F06D-0D8A-42902F5F3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500" name="Ovaal 4499">
                        <a:extLst>
                          <a:ext uri="{FF2B5EF4-FFF2-40B4-BE49-F238E27FC236}">
                            <a16:creationId xmlns:a16="http://schemas.microsoft.com/office/drawing/2014/main" id="{A8A581FE-BF2E-18A9-6288-9522DE6C2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90" name="Groep 4489">
                      <a:extLst>
                        <a:ext uri="{FF2B5EF4-FFF2-40B4-BE49-F238E27FC236}">
                          <a16:creationId xmlns:a16="http://schemas.microsoft.com/office/drawing/2014/main" id="{AE58E0D6-3D06-33CD-0897-E9E5670F7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91" name="Ovaal 4490">
                        <a:extLst>
                          <a:ext uri="{FF2B5EF4-FFF2-40B4-BE49-F238E27FC236}">
                            <a16:creationId xmlns:a16="http://schemas.microsoft.com/office/drawing/2014/main" id="{5020527A-8656-B844-DC6D-09C5C6F50D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2" name="Ovaal 4491">
                        <a:extLst>
                          <a:ext uri="{FF2B5EF4-FFF2-40B4-BE49-F238E27FC236}">
                            <a16:creationId xmlns:a16="http://schemas.microsoft.com/office/drawing/2014/main" id="{E556015D-8893-1BFD-79E7-BE0580A06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3" name="Ovaal 4492">
                        <a:extLst>
                          <a:ext uri="{FF2B5EF4-FFF2-40B4-BE49-F238E27FC236}">
                            <a16:creationId xmlns:a16="http://schemas.microsoft.com/office/drawing/2014/main" id="{3206B156-C43B-E4B7-61D0-1A7FE4E18A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4" name="Ovaal 4493">
                        <a:extLst>
                          <a:ext uri="{FF2B5EF4-FFF2-40B4-BE49-F238E27FC236}">
                            <a16:creationId xmlns:a16="http://schemas.microsoft.com/office/drawing/2014/main" id="{C7713583-4940-8E64-EC96-AC2407C202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95" name="Ovaal 4494">
                        <a:extLst>
                          <a:ext uri="{FF2B5EF4-FFF2-40B4-BE49-F238E27FC236}">
                            <a16:creationId xmlns:a16="http://schemas.microsoft.com/office/drawing/2014/main" id="{87E1A20E-0B2A-AE30-AF33-FDB9807EB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1" name="Groep 4270">
                  <a:extLst>
                    <a:ext uri="{FF2B5EF4-FFF2-40B4-BE49-F238E27FC236}">
                      <a16:creationId xmlns:a16="http://schemas.microsoft.com/office/drawing/2014/main" id="{024EB8B5-3BAC-801B-7310-F76F9ABDD5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377" name="Groep 4376">
                    <a:extLst>
                      <a:ext uri="{FF2B5EF4-FFF2-40B4-BE49-F238E27FC236}">
                        <a16:creationId xmlns:a16="http://schemas.microsoft.com/office/drawing/2014/main" id="{A312B913-CF76-189B-EF18-F879D0C451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69" name="Groep 4468">
                      <a:extLst>
                        <a:ext uri="{FF2B5EF4-FFF2-40B4-BE49-F238E27FC236}">
                          <a16:creationId xmlns:a16="http://schemas.microsoft.com/office/drawing/2014/main" id="{2CAC6B3F-F143-8863-65F6-6A13EFDE4A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76" name="Ovaal 4475">
                        <a:extLst>
                          <a:ext uri="{FF2B5EF4-FFF2-40B4-BE49-F238E27FC236}">
                            <a16:creationId xmlns:a16="http://schemas.microsoft.com/office/drawing/2014/main" id="{8AD967FC-0604-6849-1314-E0C74CE9B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7" name="Ovaal 4476">
                        <a:extLst>
                          <a:ext uri="{FF2B5EF4-FFF2-40B4-BE49-F238E27FC236}">
                            <a16:creationId xmlns:a16="http://schemas.microsoft.com/office/drawing/2014/main" id="{DE1AFC94-5A31-E13E-2373-FFC3464E6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8" name="Ovaal 4477">
                        <a:extLst>
                          <a:ext uri="{FF2B5EF4-FFF2-40B4-BE49-F238E27FC236}">
                            <a16:creationId xmlns:a16="http://schemas.microsoft.com/office/drawing/2014/main" id="{88988ED7-C992-185F-D6B2-03112A62C8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9" name="Ovaal 4478">
                        <a:extLst>
                          <a:ext uri="{FF2B5EF4-FFF2-40B4-BE49-F238E27FC236}">
                            <a16:creationId xmlns:a16="http://schemas.microsoft.com/office/drawing/2014/main" id="{147F467D-F108-2C60-7841-EF0A04D9B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80" name="Ovaal 4479">
                        <a:extLst>
                          <a:ext uri="{FF2B5EF4-FFF2-40B4-BE49-F238E27FC236}">
                            <a16:creationId xmlns:a16="http://schemas.microsoft.com/office/drawing/2014/main" id="{E9E1290B-9E53-8131-447B-DA6CFB8DEC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70" name="Groep 4469">
                      <a:extLst>
                        <a:ext uri="{FF2B5EF4-FFF2-40B4-BE49-F238E27FC236}">
                          <a16:creationId xmlns:a16="http://schemas.microsoft.com/office/drawing/2014/main" id="{0A30A79D-F06B-624B-A938-B52D1256F0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71" name="Ovaal 4470">
                        <a:extLst>
                          <a:ext uri="{FF2B5EF4-FFF2-40B4-BE49-F238E27FC236}">
                            <a16:creationId xmlns:a16="http://schemas.microsoft.com/office/drawing/2014/main" id="{8286B6CD-9AAA-93AA-C060-15392EBD5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2" name="Ovaal 4471">
                        <a:extLst>
                          <a:ext uri="{FF2B5EF4-FFF2-40B4-BE49-F238E27FC236}">
                            <a16:creationId xmlns:a16="http://schemas.microsoft.com/office/drawing/2014/main" id="{E21DE93C-B4C2-C32F-64B7-4BAA0894D8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3" name="Ovaal 4472">
                        <a:extLst>
                          <a:ext uri="{FF2B5EF4-FFF2-40B4-BE49-F238E27FC236}">
                            <a16:creationId xmlns:a16="http://schemas.microsoft.com/office/drawing/2014/main" id="{8C4FBF0E-F3B7-B3C6-67FB-AAC7858089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4" name="Ovaal 4473">
                        <a:extLst>
                          <a:ext uri="{FF2B5EF4-FFF2-40B4-BE49-F238E27FC236}">
                            <a16:creationId xmlns:a16="http://schemas.microsoft.com/office/drawing/2014/main" id="{ADE409D1-4A1A-F1F3-0F72-3DB9337939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75" name="Ovaal 4474">
                        <a:extLst>
                          <a:ext uri="{FF2B5EF4-FFF2-40B4-BE49-F238E27FC236}">
                            <a16:creationId xmlns:a16="http://schemas.microsoft.com/office/drawing/2014/main" id="{E2D1C989-6664-D1B0-717A-AC21B16F8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78" name="Groep 4377">
                    <a:extLst>
                      <a:ext uri="{FF2B5EF4-FFF2-40B4-BE49-F238E27FC236}">
                        <a16:creationId xmlns:a16="http://schemas.microsoft.com/office/drawing/2014/main" id="{BE00DB20-3E02-DCA6-CFC8-12A20264AE8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57" name="Groep 4456">
                      <a:extLst>
                        <a:ext uri="{FF2B5EF4-FFF2-40B4-BE49-F238E27FC236}">
                          <a16:creationId xmlns:a16="http://schemas.microsoft.com/office/drawing/2014/main" id="{5411B6F9-FDCE-0D02-0923-E34DBC67E7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64" name="Ovaal 4463">
                        <a:extLst>
                          <a:ext uri="{FF2B5EF4-FFF2-40B4-BE49-F238E27FC236}">
                            <a16:creationId xmlns:a16="http://schemas.microsoft.com/office/drawing/2014/main" id="{B92D775A-98B2-190C-F960-EC892C865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5" name="Ovaal 4464">
                        <a:extLst>
                          <a:ext uri="{FF2B5EF4-FFF2-40B4-BE49-F238E27FC236}">
                            <a16:creationId xmlns:a16="http://schemas.microsoft.com/office/drawing/2014/main" id="{5A09A659-7C38-66E0-42A1-6F48E97E01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6" name="Ovaal 4465">
                        <a:extLst>
                          <a:ext uri="{FF2B5EF4-FFF2-40B4-BE49-F238E27FC236}">
                            <a16:creationId xmlns:a16="http://schemas.microsoft.com/office/drawing/2014/main" id="{BC823B46-A73E-7B60-3F25-CA77B5235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7" name="Ovaal 4466">
                        <a:extLst>
                          <a:ext uri="{FF2B5EF4-FFF2-40B4-BE49-F238E27FC236}">
                            <a16:creationId xmlns:a16="http://schemas.microsoft.com/office/drawing/2014/main" id="{D9FCD4BE-C094-7CA7-DAA5-C7F5F7B6B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8" name="Ovaal 4467">
                        <a:extLst>
                          <a:ext uri="{FF2B5EF4-FFF2-40B4-BE49-F238E27FC236}">
                            <a16:creationId xmlns:a16="http://schemas.microsoft.com/office/drawing/2014/main" id="{6641EF55-D4C9-B3DD-4BDC-802A0B5EF8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58" name="Groep 4457">
                      <a:extLst>
                        <a:ext uri="{FF2B5EF4-FFF2-40B4-BE49-F238E27FC236}">
                          <a16:creationId xmlns:a16="http://schemas.microsoft.com/office/drawing/2014/main" id="{419D1358-FB22-CEF1-C5D3-BF28BA945F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59" name="Ovaal 4458">
                        <a:extLst>
                          <a:ext uri="{FF2B5EF4-FFF2-40B4-BE49-F238E27FC236}">
                            <a16:creationId xmlns:a16="http://schemas.microsoft.com/office/drawing/2014/main" id="{6E778B4C-73AD-F73B-31FF-CD2976F8E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0" name="Ovaal 4459">
                        <a:extLst>
                          <a:ext uri="{FF2B5EF4-FFF2-40B4-BE49-F238E27FC236}">
                            <a16:creationId xmlns:a16="http://schemas.microsoft.com/office/drawing/2014/main" id="{2D8FE34E-DF55-8413-33B9-10616AE7B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1" name="Ovaal 4460">
                        <a:extLst>
                          <a:ext uri="{FF2B5EF4-FFF2-40B4-BE49-F238E27FC236}">
                            <a16:creationId xmlns:a16="http://schemas.microsoft.com/office/drawing/2014/main" id="{C9DDA8E2-0622-5BC5-6C31-07BEA4BBB1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2" name="Ovaal 4461">
                        <a:extLst>
                          <a:ext uri="{FF2B5EF4-FFF2-40B4-BE49-F238E27FC236}">
                            <a16:creationId xmlns:a16="http://schemas.microsoft.com/office/drawing/2014/main" id="{59450913-8972-763E-E1CD-EB91B1A204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63" name="Ovaal 4462">
                        <a:extLst>
                          <a:ext uri="{FF2B5EF4-FFF2-40B4-BE49-F238E27FC236}">
                            <a16:creationId xmlns:a16="http://schemas.microsoft.com/office/drawing/2014/main" id="{1E4BA902-5DF1-6022-1D70-F8A9F5BF2F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79" name="Groep 4378">
                    <a:extLst>
                      <a:ext uri="{FF2B5EF4-FFF2-40B4-BE49-F238E27FC236}">
                        <a16:creationId xmlns:a16="http://schemas.microsoft.com/office/drawing/2014/main" id="{F7FC6EE5-42F8-82E5-A17F-542D91EA0D5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45" name="Groep 4444">
                      <a:extLst>
                        <a:ext uri="{FF2B5EF4-FFF2-40B4-BE49-F238E27FC236}">
                          <a16:creationId xmlns:a16="http://schemas.microsoft.com/office/drawing/2014/main" id="{2E78DD45-8127-6260-0D7F-1524830ABC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52" name="Ovaal 4451">
                        <a:extLst>
                          <a:ext uri="{FF2B5EF4-FFF2-40B4-BE49-F238E27FC236}">
                            <a16:creationId xmlns:a16="http://schemas.microsoft.com/office/drawing/2014/main" id="{89F1639B-AD1B-10A4-A3FA-886ED71B83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3" name="Ovaal 4452">
                        <a:extLst>
                          <a:ext uri="{FF2B5EF4-FFF2-40B4-BE49-F238E27FC236}">
                            <a16:creationId xmlns:a16="http://schemas.microsoft.com/office/drawing/2014/main" id="{C4953E1D-4376-590D-A03E-7923E8368F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4" name="Ovaal 4453">
                        <a:extLst>
                          <a:ext uri="{FF2B5EF4-FFF2-40B4-BE49-F238E27FC236}">
                            <a16:creationId xmlns:a16="http://schemas.microsoft.com/office/drawing/2014/main" id="{20F07B8A-2AB9-01DD-28A7-02EA40B61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5" name="Ovaal 4454">
                        <a:extLst>
                          <a:ext uri="{FF2B5EF4-FFF2-40B4-BE49-F238E27FC236}">
                            <a16:creationId xmlns:a16="http://schemas.microsoft.com/office/drawing/2014/main" id="{38791C77-9CA2-ABE3-4AAF-8BDCBD023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6" name="Ovaal 4455">
                        <a:extLst>
                          <a:ext uri="{FF2B5EF4-FFF2-40B4-BE49-F238E27FC236}">
                            <a16:creationId xmlns:a16="http://schemas.microsoft.com/office/drawing/2014/main" id="{43A5DBCA-3F89-C80D-6810-D5E44FE7BD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46" name="Groep 4445">
                      <a:extLst>
                        <a:ext uri="{FF2B5EF4-FFF2-40B4-BE49-F238E27FC236}">
                          <a16:creationId xmlns:a16="http://schemas.microsoft.com/office/drawing/2014/main" id="{93EEBB90-425B-A050-D2F6-29BB58F058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47" name="Ovaal 4446">
                        <a:extLst>
                          <a:ext uri="{FF2B5EF4-FFF2-40B4-BE49-F238E27FC236}">
                            <a16:creationId xmlns:a16="http://schemas.microsoft.com/office/drawing/2014/main" id="{83DCCE30-0175-9AA5-9B88-78F14B95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8" name="Ovaal 4447">
                        <a:extLst>
                          <a:ext uri="{FF2B5EF4-FFF2-40B4-BE49-F238E27FC236}">
                            <a16:creationId xmlns:a16="http://schemas.microsoft.com/office/drawing/2014/main" id="{2BFCBA92-797B-6D2D-5BAE-EBA44B8C7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9" name="Ovaal 4448">
                        <a:extLst>
                          <a:ext uri="{FF2B5EF4-FFF2-40B4-BE49-F238E27FC236}">
                            <a16:creationId xmlns:a16="http://schemas.microsoft.com/office/drawing/2014/main" id="{D76DE6DA-E2F5-CED3-2C1B-0B2F3E281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0" name="Ovaal 4449">
                        <a:extLst>
                          <a:ext uri="{FF2B5EF4-FFF2-40B4-BE49-F238E27FC236}">
                            <a16:creationId xmlns:a16="http://schemas.microsoft.com/office/drawing/2014/main" id="{6B239B5C-18F0-99C2-3B30-473F233FBB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51" name="Ovaal 4450">
                        <a:extLst>
                          <a:ext uri="{FF2B5EF4-FFF2-40B4-BE49-F238E27FC236}">
                            <a16:creationId xmlns:a16="http://schemas.microsoft.com/office/drawing/2014/main" id="{BDCDEFCA-EAAA-C0B6-54F5-7593AD205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0" name="Groep 4379">
                    <a:extLst>
                      <a:ext uri="{FF2B5EF4-FFF2-40B4-BE49-F238E27FC236}">
                        <a16:creationId xmlns:a16="http://schemas.microsoft.com/office/drawing/2014/main" id="{8D019B3B-B3BD-7B07-0DC2-E927EA6AF73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33" name="Groep 4432">
                      <a:extLst>
                        <a:ext uri="{FF2B5EF4-FFF2-40B4-BE49-F238E27FC236}">
                          <a16:creationId xmlns:a16="http://schemas.microsoft.com/office/drawing/2014/main" id="{ECC64F7A-9BB2-96F0-ADD2-EB7A67BD0E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40" name="Ovaal 4439">
                        <a:extLst>
                          <a:ext uri="{FF2B5EF4-FFF2-40B4-BE49-F238E27FC236}">
                            <a16:creationId xmlns:a16="http://schemas.microsoft.com/office/drawing/2014/main" id="{3C7BB158-F703-3E1A-A56F-07CD8346D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1" name="Ovaal 4440">
                        <a:extLst>
                          <a:ext uri="{FF2B5EF4-FFF2-40B4-BE49-F238E27FC236}">
                            <a16:creationId xmlns:a16="http://schemas.microsoft.com/office/drawing/2014/main" id="{D7A1388E-0694-BCC2-36C8-AFA411041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2" name="Ovaal 4441">
                        <a:extLst>
                          <a:ext uri="{FF2B5EF4-FFF2-40B4-BE49-F238E27FC236}">
                            <a16:creationId xmlns:a16="http://schemas.microsoft.com/office/drawing/2014/main" id="{B2CD445D-FA15-9DD6-40A0-A85A226CCF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3" name="Ovaal 4442">
                        <a:extLst>
                          <a:ext uri="{FF2B5EF4-FFF2-40B4-BE49-F238E27FC236}">
                            <a16:creationId xmlns:a16="http://schemas.microsoft.com/office/drawing/2014/main" id="{494C005A-9391-F2C1-E9FF-31A2D0F15E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44" name="Ovaal 4443">
                        <a:extLst>
                          <a:ext uri="{FF2B5EF4-FFF2-40B4-BE49-F238E27FC236}">
                            <a16:creationId xmlns:a16="http://schemas.microsoft.com/office/drawing/2014/main" id="{A4D0A705-73DB-EEB8-A7F9-17385E8D4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34" name="Groep 4433">
                      <a:extLst>
                        <a:ext uri="{FF2B5EF4-FFF2-40B4-BE49-F238E27FC236}">
                          <a16:creationId xmlns:a16="http://schemas.microsoft.com/office/drawing/2014/main" id="{6B12560A-C1F7-6C83-063A-75CBFE5883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35" name="Ovaal 4434">
                        <a:extLst>
                          <a:ext uri="{FF2B5EF4-FFF2-40B4-BE49-F238E27FC236}">
                            <a16:creationId xmlns:a16="http://schemas.microsoft.com/office/drawing/2014/main" id="{DB168602-73A2-41AA-2392-9060F57C5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6" name="Ovaal 4435">
                        <a:extLst>
                          <a:ext uri="{FF2B5EF4-FFF2-40B4-BE49-F238E27FC236}">
                            <a16:creationId xmlns:a16="http://schemas.microsoft.com/office/drawing/2014/main" id="{26D99335-7260-0CE5-A756-D879658165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7" name="Ovaal 4436">
                        <a:extLst>
                          <a:ext uri="{FF2B5EF4-FFF2-40B4-BE49-F238E27FC236}">
                            <a16:creationId xmlns:a16="http://schemas.microsoft.com/office/drawing/2014/main" id="{90B2D6F0-6C65-C010-F46A-EB675B4129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8" name="Ovaal 4437">
                        <a:extLst>
                          <a:ext uri="{FF2B5EF4-FFF2-40B4-BE49-F238E27FC236}">
                            <a16:creationId xmlns:a16="http://schemas.microsoft.com/office/drawing/2014/main" id="{F1DA5EA8-0DDE-E843-2AF7-F78B3C904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9" name="Ovaal 4438">
                        <a:extLst>
                          <a:ext uri="{FF2B5EF4-FFF2-40B4-BE49-F238E27FC236}">
                            <a16:creationId xmlns:a16="http://schemas.microsoft.com/office/drawing/2014/main" id="{688D785D-D2A1-016B-3B16-3899B9FC3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ED7A5884-36B6-ACDE-0D9D-A5CD746C8D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21" name="Groep 4420">
                      <a:extLst>
                        <a:ext uri="{FF2B5EF4-FFF2-40B4-BE49-F238E27FC236}">
                          <a16:creationId xmlns:a16="http://schemas.microsoft.com/office/drawing/2014/main" id="{F54E6FBD-87D4-949B-7B84-C720CBC821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28" name="Ovaal 4427">
                        <a:extLst>
                          <a:ext uri="{FF2B5EF4-FFF2-40B4-BE49-F238E27FC236}">
                            <a16:creationId xmlns:a16="http://schemas.microsoft.com/office/drawing/2014/main" id="{0E104F72-E89E-D064-7C9E-68E91C4D46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9" name="Ovaal 4428">
                        <a:extLst>
                          <a:ext uri="{FF2B5EF4-FFF2-40B4-BE49-F238E27FC236}">
                            <a16:creationId xmlns:a16="http://schemas.microsoft.com/office/drawing/2014/main" id="{7D33871F-F315-FAA7-7BF1-78072C74E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0" name="Ovaal 4429">
                        <a:extLst>
                          <a:ext uri="{FF2B5EF4-FFF2-40B4-BE49-F238E27FC236}">
                            <a16:creationId xmlns:a16="http://schemas.microsoft.com/office/drawing/2014/main" id="{B66ECEE4-B20C-4BAE-C965-ED9D6A131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1" name="Ovaal 4430">
                        <a:extLst>
                          <a:ext uri="{FF2B5EF4-FFF2-40B4-BE49-F238E27FC236}">
                            <a16:creationId xmlns:a16="http://schemas.microsoft.com/office/drawing/2014/main" id="{6DABDCBC-F29C-297A-BDF6-4083E2EEDE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32" name="Ovaal 4431">
                        <a:extLst>
                          <a:ext uri="{FF2B5EF4-FFF2-40B4-BE49-F238E27FC236}">
                            <a16:creationId xmlns:a16="http://schemas.microsoft.com/office/drawing/2014/main" id="{8B6C4A52-84CB-8A45-BC00-8C0FEA67A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22" name="Groep 4421">
                      <a:extLst>
                        <a:ext uri="{FF2B5EF4-FFF2-40B4-BE49-F238E27FC236}">
                          <a16:creationId xmlns:a16="http://schemas.microsoft.com/office/drawing/2014/main" id="{B5DCC23D-80B8-105C-827E-3123648828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23" name="Ovaal 4422">
                        <a:extLst>
                          <a:ext uri="{FF2B5EF4-FFF2-40B4-BE49-F238E27FC236}">
                            <a16:creationId xmlns:a16="http://schemas.microsoft.com/office/drawing/2014/main" id="{E2150782-C6B5-D870-415E-B97879A4DF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4" name="Ovaal 4423">
                        <a:extLst>
                          <a:ext uri="{FF2B5EF4-FFF2-40B4-BE49-F238E27FC236}">
                            <a16:creationId xmlns:a16="http://schemas.microsoft.com/office/drawing/2014/main" id="{9C5BD01C-D3CD-7FA9-7F1F-568E174ACA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5" name="Ovaal 4424">
                        <a:extLst>
                          <a:ext uri="{FF2B5EF4-FFF2-40B4-BE49-F238E27FC236}">
                            <a16:creationId xmlns:a16="http://schemas.microsoft.com/office/drawing/2014/main" id="{7FABDF3D-B0DD-3A42-1F10-0720C418D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6" name="Ovaal 4425">
                        <a:extLst>
                          <a:ext uri="{FF2B5EF4-FFF2-40B4-BE49-F238E27FC236}">
                            <a16:creationId xmlns:a16="http://schemas.microsoft.com/office/drawing/2014/main" id="{421F439D-C47B-2323-4C04-A43F328C4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7" name="Ovaal 4426">
                        <a:extLst>
                          <a:ext uri="{FF2B5EF4-FFF2-40B4-BE49-F238E27FC236}">
                            <a16:creationId xmlns:a16="http://schemas.microsoft.com/office/drawing/2014/main" id="{4FCC5E47-ECF1-8F07-5839-5ADE84852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2" name="Groep 4381">
                    <a:extLst>
                      <a:ext uri="{FF2B5EF4-FFF2-40B4-BE49-F238E27FC236}">
                        <a16:creationId xmlns:a16="http://schemas.microsoft.com/office/drawing/2014/main" id="{673182F4-C225-34D3-44DA-5B2DC9A480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409" name="Groep 4408">
                      <a:extLst>
                        <a:ext uri="{FF2B5EF4-FFF2-40B4-BE49-F238E27FC236}">
                          <a16:creationId xmlns:a16="http://schemas.microsoft.com/office/drawing/2014/main" id="{B5945880-EE7F-2DB8-535D-B684ABAD9D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16" name="Ovaal 4415">
                        <a:extLst>
                          <a:ext uri="{FF2B5EF4-FFF2-40B4-BE49-F238E27FC236}">
                            <a16:creationId xmlns:a16="http://schemas.microsoft.com/office/drawing/2014/main" id="{33369786-4254-FBE3-916E-23B53E3D0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7" name="Ovaal 4416">
                        <a:extLst>
                          <a:ext uri="{FF2B5EF4-FFF2-40B4-BE49-F238E27FC236}">
                            <a16:creationId xmlns:a16="http://schemas.microsoft.com/office/drawing/2014/main" id="{55C122F7-4BF3-E6E3-8221-BEF930C4AD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8" name="Ovaal 4417">
                        <a:extLst>
                          <a:ext uri="{FF2B5EF4-FFF2-40B4-BE49-F238E27FC236}">
                            <a16:creationId xmlns:a16="http://schemas.microsoft.com/office/drawing/2014/main" id="{C5125276-0A58-8C21-C9CB-841BA07263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9" name="Ovaal 4418">
                        <a:extLst>
                          <a:ext uri="{FF2B5EF4-FFF2-40B4-BE49-F238E27FC236}">
                            <a16:creationId xmlns:a16="http://schemas.microsoft.com/office/drawing/2014/main" id="{91EF510F-8159-208A-28BC-7998DB0F6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20" name="Ovaal 4419">
                        <a:extLst>
                          <a:ext uri="{FF2B5EF4-FFF2-40B4-BE49-F238E27FC236}">
                            <a16:creationId xmlns:a16="http://schemas.microsoft.com/office/drawing/2014/main" id="{D2A305DB-6B85-2CC6-3AFD-36E28BC36F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410" name="Groep 4409">
                      <a:extLst>
                        <a:ext uri="{FF2B5EF4-FFF2-40B4-BE49-F238E27FC236}">
                          <a16:creationId xmlns:a16="http://schemas.microsoft.com/office/drawing/2014/main" id="{B28C3E6D-3752-98AD-DCA8-EAA9265FA4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11" name="Ovaal 4410">
                        <a:extLst>
                          <a:ext uri="{FF2B5EF4-FFF2-40B4-BE49-F238E27FC236}">
                            <a16:creationId xmlns:a16="http://schemas.microsoft.com/office/drawing/2014/main" id="{4FEF2D16-482A-B5A8-69FF-0DA1E08A6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2" name="Ovaal 4411">
                        <a:extLst>
                          <a:ext uri="{FF2B5EF4-FFF2-40B4-BE49-F238E27FC236}">
                            <a16:creationId xmlns:a16="http://schemas.microsoft.com/office/drawing/2014/main" id="{983613E1-B6EB-8DF0-0A89-D47F0C407F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3" name="Ovaal 4412">
                        <a:extLst>
                          <a:ext uri="{FF2B5EF4-FFF2-40B4-BE49-F238E27FC236}">
                            <a16:creationId xmlns:a16="http://schemas.microsoft.com/office/drawing/2014/main" id="{E1DA9C06-5281-F6A1-AF44-F53467A46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4" name="Ovaal 4413">
                        <a:extLst>
                          <a:ext uri="{FF2B5EF4-FFF2-40B4-BE49-F238E27FC236}">
                            <a16:creationId xmlns:a16="http://schemas.microsoft.com/office/drawing/2014/main" id="{036E5AF9-2631-586B-0F13-0FF3081A8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15" name="Ovaal 4414">
                        <a:extLst>
                          <a:ext uri="{FF2B5EF4-FFF2-40B4-BE49-F238E27FC236}">
                            <a16:creationId xmlns:a16="http://schemas.microsoft.com/office/drawing/2014/main" id="{C08377F5-1AD8-6035-DD5D-389D4DB1E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3" name="Groep 4382">
                    <a:extLst>
                      <a:ext uri="{FF2B5EF4-FFF2-40B4-BE49-F238E27FC236}">
                        <a16:creationId xmlns:a16="http://schemas.microsoft.com/office/drawing/2014/main" id="{D05BA1E8-54F5-E652-D75E-D33894D03BB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97" name="Groep 4396">
                      <a:extLst>
                        <a:ext uri="{FF2B5EF4-FFF2-40B4-BE49-F238E27FC236}">
                          <a16:creationId xmlns:a16="http://schemas.microsoft.com/office/drawing/2014/main" id="{ADCA034C-6337-DF7A-FC98-7CF4D8E248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404" name="Ovaal 4403">
                        <a:extLst>
                          <a:ext uri="{FF2B5EF4-FFF2-40B4-BE49-F238E27FC236}">
                            <a16:creationId xmlns:a16="http://schemas.microsoft.com/office/drawing/2014/main" id="{AB9F1F9F-4C42-19C8-5BD6-F71D436A8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5" name="Ovaal 4404">
                        <a:extLst>
                          <a:ext uri="{FF2B5EF4-FFF2-40B4-BE49-F238E27FC236}">
                            <a16:creationId xmlns:a16="http://schemas.microsoft.com/office/drawing/2014/main" id="{BB4A3A69-5116-C36D-8065-4533FBCBF9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6" name="Ovaal 4405">
                        <a:extLst>
                          <a:ext uri="{FF2B5EF4-FFF2-40B4-BE49-F238E27FC236}">
                            <a16:creationId xmlns:a16="http://schemas.microsoft.com/office/drawing/2014/main" id="{1B5C06EF-F045-C000-E4F2-B22772C7AE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7" name="Ovaal 4406">
                        <a:extLst>
                          <a:ext uri="{FF2B5EF4-FFF2-40B4-BE49-F238E27FC236}">
                            <a16:creationId xmlns:a16="http://schemas.microsoft.com/office/drawing/2014/main" id="{93076C84-0108-9EFC-8896-F95B7FBDC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8" name="Ovaal 4407">
                        <a:extLst>
                          <a:ext uri="{FF2B5EF4-FFF2-40B4-BE49-F238E27FC236}">
                            <a16:creationId xmlns:a16="http://schemas.microsoft.com/office/drawing/2014/main" id="{C14AB182-A260-E92A-BC17-36FDC5ED60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98" name="Groep 4397">
                      <a:extLst>
                        <a:ext uri="{FF2B5EF4-FFF2-40B4-BE49-F238E27FC236}">
                          <a16:creationId xmlns:a16="http://schemas.microsoft.com/office/drawing/2014/main" id="{C78D4AEE-B79A-2C14-F18A-B1345894E1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99" name="Ovaal 4398">
                        <a:extLst>
                          <a:ext uri="{FF2B5EF4-FFF2-40B4-BE49-F238E27FC236}">
                            <a16:creationId xmlns:a16="http://schemas.microsoft.com/office/drawing/2014/main" id="{E5ED4DA4-BC9C-9384-AEA8-8C0A98A1AC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0" name="Ovaal 4399">
                        <a:extLst>
                          <a:ext uri="{FF2B5EF4-FFF2-40B4-BE49-F238E27FC236}">
                            <a16:creationId xmlns:a16="http://schemas.microsoft.com/office/drawing/2014/main" id="{2A6BC0E9-C18A-56C1-4303-62CE70A4E0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1" name="Ovaal 4400">
                        <a:extLst>
                          <a:ext uri="{FF2B5EF4-FFF2-40B4-BE49-F238E27FC236}">
                            <a16:creationId xmlns:a16="http://schemas.microsoft.com/office/drawing/2014/main" id="{A2D2AC65-FD7A-4305-CD97-A11119882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2" name="Ovaal 4401">
                        <a:extLst>
                          <a:ext uri="{FF2B5EF4-FFF2-40B4-BE49-F238E27FC236}">
                            <a16:creationId xmlns:a16="http://schemas.microsoft.com/office/drawing/2014/main" id="{3C198190-D2B1-898D-2907-4A6423BBC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403" name="Ovaal 4402">
                        <a:extLst>
                          <a:ext uri="{FF2B5EF4-FFF2-40B4-BE49-F238E27FC236}">
                            <a16:creationId xmlns:a16="http://schemas.microsoft.com/office/drawing/2014/main" id="{A587DE24-07D3-BD2C-5327-8CB3853585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384" name="Groep 4383">
                    <a:extLst>
                      <a:ext uri="{FF2B5EF4-FFF2-40B4-BE49-F238E27FC236}">
                        <a16:creationId xmlns:a16="http://schemas.microsoft.com/office/drawing/2014/main" id="{08AF02EF-812E-C7E8-51C5-FE8693F4DAD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85" name="Groep 4384">
                      <a:extLst>
                        <a:ext uri="{FF2B5EF4-FFF2-40B4-BE49-F238E27FC236}">
                          <a16:creationId xmlns:a16="http://schemas.microsoft.com/office/drawing/2014/main" id="{7930539B-91D7-1786-F28B-152EBA4AE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92" name="Ovaal 4391">
                        <a:extLst>
                          <a:ext uri="{FF2B5EF4-FFF2-40B4-BE49-F238E27FC236}">
                            <a16:creationId xmlns:a16="http://schemas.microsoft.com/office/drawing/2014/main" id="{15BF8AE8-6494-9464-1F70-0254F66DE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3" name="Ovaal 4392">
                        <a:extLst>
                          <a:ext uri="{FF2B5EF4-FFF2-40B4-BE49-F238E27FC236}">
                            <a16:creationId xmlns:a16="http://schemas.microsoft.com/office/drawing/2014/main" id="{72CE240C-F900-03DF-A09C-94671C7C5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4" name="Ovaal 4393">
                        <a:extLst>
                          <a:ext uri="{FF2B5EF4-FFF2-40B4-BE49-F238E27FC236}">
                            <a16:creationId xmlns:a16="http://schemas.microsoft.com/office/drawing/2014/main" id="{10F1985B-B839-F9FA-6CE3-09EE44EBE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5" name="Ovaal 4394">
                        <a:extLst>
                          <a:ext uri="{FF2B5EF4-FFF2-40B4-BE49-F238E27FC236}">
                            <a16:creationId xmlns:a16="http://schemas.microsoft.com/office/drawing/2014/main" id="{47AD4A90-C102-C4B8-1907-58C9E6CED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6" name="Ovaal 4395">
                        <a:extLst>
                          <a:ext uri="{FF2B5EF4-FFF2-40B4-BE49-F238E27FC236}">
                            <a16:creationId xmlns:a16="http://schemas.microsoft.com/office/drawing/2014/main" id="{CDB25EC1-C18C-A8EC-1AFC-28BAF9FE7B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86" name="Groep 4385">
                      <a:extLst>
                        <a:ext uri="{FF2B5EF4-FFF2-40B4-BE49-F238E27FC236}">
                          <a16:creationId xmlns:a16="http://schemas.microsoft.com/office/drawing/2014/main" id="{48A70989-9C04-7AB8-1732-52F4116AB9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87" name="Ovaal 4386">
                        <a:extLst>
                          <a:ext uri="{FF2B5EF4-FFF2-40B4-BE49-F238E27FC236}">
                            <a16:creationId xmlns:a16="http://schemas.microsoft.com/office/drawing/2014/main" id="{F4E74249-5A6D-C9FD-6939-CAFE90385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88" name="Ovaal 4387">
                        <a:extLst>
                          <a:ext uri="{FF2B5EF4-FFF2-40B4-BE49-F238E27FC236}">
                            <a16:creationId xmlns:a16="http://schemas.microsoft.com/office/drawing/2014/main" id="{0B3B792D-6692-4F54-256D-1EB57F24E8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89" name="Ovaal 4388">
                        <a:extLst>
                          <a:ext uri="{FF2B5EF4-FFF2-40B4-BE49-F238E27FC236}">
                            <a16:creationId xmlns:a16="http://schemas.microsoft.com/office/drawing/2014/main" id="{AC02C06C-C1F9-75CE-1867-D98F6A2520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0" name="Ovaal 4389">
                        <a:extLst>
                          <a:ext uri="{FF2B5EF4-FFF2-40B4-BE49-F238E27FC236}">
                            <a16:creationId xmlns:a16="http://schemas.microsoft.com/office/drawing/2014/main" id="{D16BB034-0743-C194-4A01-400C1A83E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91" name="Ovaal 4390">
                        <a:extLst>
                          <a:ext uri="{FF2B5EF4-FFF2-40B4-BE49-F238E27FC236}">
                            <a16:creationId xmlns:a16="http://schemas.microsoft.com/office/drawing/2014/main" id="{0CC84A7D-8651-4EAF-0BD0-87C04E4DFE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4272" name="Groep 4271">
                  <a:extLst>
                    <a:ext uri="{FF2B5EF4-FFF2-40B4-BE49-F238E27FC236}">
                      <a16:creationId xmlns:a16="http://schemas.microsoft.com/office/drawing/2014/main" id="{100FF9AC-FACB-CACE-4E57-D584ED7C82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4273" name="Groep 4272">
                    <a:extLst>
                      <a:ext uri="{FF2B5EF4-FFF2-40B4-BE49-F238E27FC236}">
                        <a16:creationId xmlns:a16="http://schemas.microsoft.com/office/drawing/2014/main" id="{D3F22094-7AED-9D57-E453-DA5D30FB8C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65" name="Groep 4364">
                      <a:extLst>
                        <a:ext uri="{FF2B5EF4-FFF2-40B4-BE49-F238E27FC236}">
                          <a16:creationId xmlns:a16="http://schemas.microsoft.com/office/drawing/2014/main" id="{5612B342-D338-581C-326D-48BE0DFAD8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72" name="Ovaal 4371">
                        <a:extLst>
                          <a:ext uri="{FF2B5EF4-FFF2-40B4-BE49-F238E27FC236}">
                            <a16:creationId xmlns:a16="http://schemas.microsoft.com/office/drawing/2014/main" id="{788A64D9-5984-7DA9-9068-90277F509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3" name="Ovaal 4372">
                        <a:extLst>
                          <a:ext uri="{FF2B5EF4-FFF2-40B4-BE49-F238E27FC236}">
                            <a16:creationId xmlns:a16="http://schemas.microsoft.com/office/drawing/2014/main" id="{15A6555F-25F3-98F6-D7F7-E8757BE3FE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4" name="Ovaal 4373">
                        <a:extLst>
                          <a:ext uri="{FF2B5EF4-FFF2-40B4-BE49-F238E27FC236}">
                            <a16:creationId xmlns:a16="http://schemas.microsoft.com/office/drawing/2014/main" id="{057E05AC-3B57-FBBA-7B88-C919D7BF7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5" name="Ovaal 4374">
                        <a:extLst>
                          <a:ext uri="{FF2B5EF4-FFF2-40B4-BE49-F238E27FC236}">
                            <a16:creationId xmlns:a16="http://schemas.microsoft.com/office/drawing/2014/main" id="{E492CC1C-9BEE-AE6E-307A-4078A7A013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6" name="Ovaal 4375">
                        <a:extLst>
                          <a:ext uri="{FF2B5EF4-FFF2-40B4-BE49-F238E27FC236}">
                            <a16:creationId xmlns:a16="http://schemas.microsoft.com/office/drawing/2014/main" id="{D59DE52A-2F1A-52E8-98B4-BF3991454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66" name="Groep 4365">
                      <a:extLst>
                        <a:ext uri="{FF2B5EF4-FFF2-40B4-BE49-F238E27FC236}">
                          <a16:creationId xmlns:a16="http://schemas.microsoft.com/office/drawing/2014/main" id="{84746BC4-8559-3D42-CF12-0011382228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67" name="Ovaal 4366">
                        <a:extLst>
                          <a:ext uri="{FF2B5EF4-FFF2-40B4-BE49-F238E27FC236}">
                            <a16:creationId xmlns:a16="http://schemas.microsoft.com/office/drawing/2014/main" id="{6F8A9450-BD53-8D6F-FA5E-A46BE68E94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8" name="Ovaal 4367">
                        <a:extLst>
                          <a:ext uri="{FF2B5EF4-FFF2-40B4-BE49-F238E27FC236}">
                            <a16:creationId xmlns:a16="http://schemas.microsoft.com/office/drawing/2014/main" id="{3C59D6CF-CAA6-5D41-FC62-306C496EFD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9" name="Ovaal 4368">
                        <a:extLst>
                          <a:ext uri="{FF2B5EF4-FFF2-40B4-BE49-F238E27FC236}">
                            <a16:creationId xmlns:a16="http://schemas.microsoft.com/office/drawing/2014/main" id="{FF74A70D-BE7D-F069-A57D-270AC2AAE7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0" name="Ovaal 4369">
                        <a:extLst>
                          <a:ext uri="{FF2B5EF4-FFF2-40B4-BE49-F238E27FC236}">
                            <a16:creationId xmlns:a16="http://schemas.microsoft.com/office/drawing/2014/main" id="{2647426F-332A-D381-3D7E-6D3899BA8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71" name="Ovaal 4370">
                        <a:extLst>
                          <a:ext uri="{FF2B5EF4-FFF2-40B4-BE49-F238E27FC236}">
                            <a16:creationId xmlns:a16="http://schemas.microsoft.com/office/drawing/2014/main" id="{C5C8E2A7-188A-D029-3D80-47DBA60756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4" name="Groep 4273">
                    <a:extLst>
                      <a:ext uri="{FF2B5EF4-FFF2-40B4-BE49-F238E27FC236}">
                        <a16:creationId xmlns:a16="http://schemas.microsoft.com/office/drawing/2014/main" id="{7B3BB7DC-0FBC-8AB9-8AEB-58DE3E75A52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53" name="Groep 4352">
                      <a:extLst>
                        <a:ext uri="{FF2B5EF4-FFF2-40B4-BE49-F238E27FC236}">
                          <a16:creationId xmlns:a16="http://schemas.microsoft.com/office/drawing/2014/main" id="{7425DADE-E39C-CB2B-A782-A9168A75C3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60" name="Ovaal 4359">
                        <a:extLst>
                          <a:ext uri="{FF2B5EF4-FFF2-40B4-BE49-F238E27FC236}">
                            <a16:creationId xmlns:a16="http://schemas.microsoft.com/office/drawing/2014/main" id="{2C8715CE-E470-5BDC-9562-6D1AC4D4B4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1" name="Ovaal 4360">
                        <a:extLst>
                          <a:ext uri="{FF2B5EF4-FFF2-40B4-BE49-F238E27FC236}">
                            <a16:creationId xmlns:a16="http://schemas.microsoft.com/office/drawing/2014/main" id="{C6B975F0-16FE-34B1-3AB7-DB76A8A72F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2" name="Ovaal 4361">
                        <a:extLst>
                          <a:ext uri="{FF2B5EF4-FFF2-40B4-BE49-F238E27FC236}">
                            <a16:creationId xmlns:a16="http://schemas.microsoft.com/office/drawing/2014/main" id="{C8194044-9EBB-4698-F500-CB131D701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3" name="Ovaal 4362">
                        <a:extLst>
                          <a:ext uri="{FF2B5EF4-FFF2-40B4-BE49-F238E27FC236}">
                            <a16:creationId xmlns:a16="http://schemas.microsoft.com/office/drawing/2014/main" id="{FC7394F4-4B19-D199-C394-6210E8E0A8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64" name="Ovaal 4363">
                        <a:extLst>
                          <a:ext uri="{FF2B5EF4-FFF2-40B4-BE49-F238E27FC236}">
                            <a16:creationId xmlns:a16="http://schemas.microsoft.com/office/drawing/2014/main" id="{793E8BEC-82E6-EAD1-0701-75486D037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54" name="Groep 4353">
                      <a:extLst>
                        <a:ext uri="{FF2B5EF4-FFF2-40B4-BE49-F238E27FC236}">
                          <a16:creationId xmlns:a16="http://schemas.microsoft.com/office/drawing/2014/main" id="{F2C6CEEA-E20C-D948-401F-8F00ABC1CE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55" name="Ovaal 4354">
                        <a:extLst>
                          <a:ext uri="{FF2B5EF4-FFF2-40B4-BE49-F238E27FC236}">
                            <a16:creationId xmlns:a16="http://schemas.microsoft.com/office/drawing/2014/main" id="{EB2F6052-D8CE-849C-84CF-3FEBB6159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6" name="Ovaal 4355">
                        <a:extLst>
                          <a:ext uri="{FF2B5EF4-FFF2-40B4-BE49-F238E27FC236}">
                            <a16:creationId xmlns:a16="http://schemas.microsoft.com/office/drawing/2014/main" id="{32981788-F4DB-25D3-A9BD-B652BB726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7" name="Ovaal 4356">
                        <a:extLst>
                          <a:ext uri="{FF2B5EF4-FFF2-40B4-BE49-F238E27FC236}">
                            <a16:creationId xmlns:a16="http://schemas.microsoft.com/office/drawing/2014/main" id="{75B5B279-3887-7770-E49F-902AF7E0EB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8" name="Ovaal 4357">
                        <a:extLst>
                          <a:ext uri="{FF2B5EF4-FFF2-40B4-BE49-F238E27FC236}">
                            <a16:creationId xmlns:a16="http://schemas.microsoft.com/office/drawing/2014/main" id="{E020C335-5AC4-4068-A36E-9D4DE0EEA0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9" name="Ovaal 4358">
                        <a:extLst>
                          <a:ext uri="{FF2B5EF4-FFF2-40B4-BE49-F238E27FC236}">
                            <a16:creationId xmlns:a16="http://schemas.microsoft.com/office/drawing/2014/main" id="{4A23A652-1C76-98E7-E118-2CD1EE2B7F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5" name="Groep 4274">
                    <a:extLst>
                      <a:ext uri="{FF2B5EF4-FFF2-40B4-BE49-F238E27FC236}">
                        <a16:creationId xmlns:a16="http://schemas.microsoft.com/office/drawing/2014/main" id="{DF663E3B-66B7-D129-1760-9AB33C6835B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41" name="Groep 4340">
                      <a:extLst>
                        <a:ext uri="{FF2B5EF4-FFF2-40B4-BE49-F238E27FC236}">
                          <a16:creationId xmlns:a16="http://schemas.microsoft.com/office/drawing/2014/main" id="{0A184DB4-FEF3-8F78-7B27-270324ABC3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48" name="Ovaal 4347">
                        <a:extLst>
                          <a:ext uri="{FF2B5EF4-FFF2-40B4-BE49-F238E27FC236}">
                            <a16:creationId xmlns:a16="http://schemas.microsoft.com/office/drawing/2014/main" id="{CD89AEC1-6A76-FB07-2147-1E88738EB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9" name="Ovaal 4348">
                        <a:extLst>
                          <a:ext uri="{FF2B5EF4-FFF2-40B4-BE49-F238E27FC236}">
                            <a16:creationId xmlns:a16="http://schemas.microsoft.com/office/drawing/2014/main" id="{C3B7E878-AB38-00E4-FD01-D900144CBD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0" name="Ovaal 4349">
                        <a:extLst>
                          <a:ext uri="{FF2B5EF4-FFF2-40B4-BE49-F238E27FC236}">
                            <a16:creationId xmlns:a16="http://schemas.microsoft.com/office/drawing/2014/main" id="{CF6E3C5A-D595-DCE8-6871-38D519C484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1" name="Ovaal 4350">
                        <a:extLst>
                          <a:ext uri="{FF2B5EF4-FFF2-40B4-BE49-F238E27FC236}">
                            <a16:creationId xmlns:a16="http://schemas.microsoft.com/office/drawing/2014/main" id="{5E5AA92E-B867-8BA8-6619-EC640068CD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52" name="Ovaal 4351">
                        <a:extLst>
                          <a:ext uri="{FF2B5EF4-FFF2-40B4-BE49-F238E27FC236}">
                            <a16:creationId xmlns:a16="http://schemas.microsoft.com/office/drawing/2014/main" id="{A7095691-F3C8-E056-094E-F0B6409DB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42" name="Groep 4341">
                      <a:extLst>
                        <a:ext uri="{FF2B5EF4-FFF2-40B4-BE49-F238E27FC236}">
                          <a16:creationId xmlns:a16="http://schemas.microsoft.com/office/drawing/2014/main" id="{1C263F41-4B78-8CBE-E707-D76A641A4A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43" name="Ovaal 4342">
                        <a:extLst>
                          <a:ext uri="{FF2B5EF4-FFF2-40B4-BE49-F238E27FC236}">
                            <a16:creationId xmlns:a16="http://schemas.microsoft.com/office/drawing/2014/main" id="{8D6E691C-24A6-03C6-92F1-267A0DC73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4" name="Ovaal 4343">
                        <a:extLst>
                          <a:ext uri="{FF2B5EF4-FFF2-40B4-BE49-F238E27FC236}">
                            <a16:creationId xmlns:a16="http://schemas.microsoft.com/office/drawing/2014/main" id="{BCABA2B7-A83A-BD9F-1475-2319FEC947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5" name="Ovaal 4344">
                        <a:extLst>
                          <a:ext uri="{FF2B5EF4-FFF2-40B4-BE49-F238E27FC236}">
                            <a16:creationId xmlns:a16="http://schemas.microsoft.com/office/drawing/2014/main" id="{01FE0122-F740-FF7E-F81B-4DC3C1DE0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6" name="Ovaal 4345">
                        <a:extLst>
                          <a:ext uri="{FF2B5EF4-FFF2-40B4-BE49-F238E27FC236}">
                            <a16:creationId xmlns:a16="http://schemas.microsoft.com/office/drawing/2014/main" id="{3F24ED17-8F14-A1FC-527A-8DEB6B21FC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7" name="Ovaal 4346">
                        <a:extLst>
                          <a:ext uri="{FF2B5EF4-FFF2-40B4-BE49-F238E27FC236}">
                            <a16:creationId xmlns:a16="http://schemas.microsoft.com/office/drawing/2014/main" id="{F9688B39-6FF0-4C95-10A8-F1111108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6" name="Groep 4275">
                    <a:extLst>
                      <a:ext uri="{FF2B5EF4-FFF2-40B4-BE49-F238E27FC236}">
                        <a16:creationId xmlns:a16="http://schemas.microsoft.com/office/drawing/2014/main" id="{1F1B1ED1-F3CD-888C-F341-54757E8EB73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29" name="Groep 4328">
                      <a:extLst>
                        <a:ext uri="{FF2B5EF4-FFF2-40B4-BE49-F238E27FC236}">
                          <a16:creationId xmlns:a16="http://schemas.microsoft.com/office/drawing/2014/main" id="{AB21853B-4FEE-D713-02B8-66CBE5F398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36" name="Ovaal 4335">
                        <a:extLst>
                          <a:ext uri="{FF2B5EF4-FFF2-40B4-BE49-F238E27FC236}">
                            <a16:creationId xmlns:a16="http://schemas.microsoft.com/office/drawing/2014/main" id="{17ADE693-322A-04D3-D093-AAD820045E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7" name="Ovaal 4336">
                        <a:extLst>
                          <a:ext uri="{FF2B5EF4-FFF2-40B4-BE49-F238E27FC236}">
                            <a16:creationId xmlns:a16="http://schemas.microsoft.com/office/drawing/2014/main" id="{24652C35-48FE-3AAE-2F4B-84721D9CF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8" name="Ovaal 4337">
                        <a:extLst>
                          <a:ext uri="{FF2B5EF4-FFF2-40B4-BE49-F238E27FC236}">
                            <a16:creationId xmlns:a16="http://schemas.microsoft.com/office/drawing/2014/main" id="{45EF89B9-DF38-C25D-051B-06F5C72F6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9" name="Ovaal 4338">
                        <a:extLst>
                          <a:ext uri="{FF2B5EF4-FFF2-40B4-BE49-F238E27FC236}">
                            <a16:creationId xmlns:a16="http://schemas.microsoft.com/office/drawing/2014/main" id="{70D8D7BE-33BC-8554-A84D-F2253573F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40" name="Ovaal 4339">
                        <a:extLst>
                          <a:ext uri="{FF2B5EF4-FFF2-40B4-BE49-F238E27FC236}">
                            <a16:creationId xmlns:a16="http://schemas.microsoft.com/office/drawing/2014/main" id="{B3771938-BF30-18A5-B134-391C0C4D41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30" name="Groep 4329">
                      <a:extLst>
                        <a:ext uri="{FF2B5EF4-FFF2-40B4-BE49-F238E27FC236}">
                          <a16:creationId xmlns:a16="http://schemas.microsoft.com/office/drawing/2014/main" id="{68A2388D-B00C-F1A5-B122-AFC0A89BB5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31" name="Ovaal 4330">
                        <a:extLst>
                          <a:ext uri="{FF2B5EF4-FFF2-40B4-BE49-F238E27FC236}">
                            <a16:creationId xmlns:a16="http://schemas.microsoft.com/office/drawing/2014/main" id="{4AFA7F46-2001-9929-510E-5D6EF8394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2" name="Ovaal 4331">
                        <a:extLst>
                          <a:ext uri="{FF2B5EF4-FFF2-40B4-BE49-F238E27FC236}">
                            <a16:creationId xmlns:a16="http://schemas.microsoft.com/office/drawing/2014/main" id="{89A79A84-02AD-5E4E-287A-8C37691181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3" name="Ovaal 4332">
                        <a:extLst>
                          <a:ext uri="{FF2B5EF4-FFF2-40B4-BE49-F238E27FC236}">
                            <a16:creationId xmlns:a16="http://schemas.microsoft.com/office/drawing/2014/main" id="{469BF58E-115F-8828-3E30-664819914A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4" name="Ovaal 4333">
                        <a:extLst>
                          <a:ext uri="{FF2B5EF4-FFF2-40B4-BE49-F238E27FC236}">
                            <a16:creationId xmlns:a16="http://schemas.microsoft.com/office/drawing/2014/main" id="{0933A6C2-B0C6-8C45-B62B-F039C6480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35" name="Ovaal 4334">
                        <a:extLst>
                          <a:ext uri="{FF2B5EF4-FFF2-40B4-BE49-F238E27FC236}">
                            <a16:creationId xmlns:a16="http://schemas.microsoft.com/office/drawing/2014/main" id="{AA0A5C83-C5CF-6D7C-DBF0-BBF4193F64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F2893F01-E2F8-79B2-A4E8-3B56C984E6B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17" name="Groep 4316">
                      <a:extLst>
                        <a:ext uri="{FF2B5EF4-FFF2-40B4-BE49-F238E27FC236}">
                          <a16:creationId xmlns:a16="http://schemas.microsoft.com/office/drawing/2014/main" id="{C69E1F53-9FDF-B25C-A233-0D5951E04E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24" name="Ovaal 4323">
                        <a:extLst>
                          <a:ext uri="{FF2B5EF4-FFF2-40B4-BE49-F238E27FC236}">
                            <a16:creationId xmlns:a16="http://schemas.microsoft.com/office/drawing/2014/main" id="{D37992E8-246B-7C2A-05BB-2819E4E20C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5" name="Ovaal 4324">
                        <a:extLst>
                          <a:ext uri="{FF2B5EF4-FFF2-40B4-BE49-F238E27FC236}">
                            <a16:creationId xmlns:a16="http://schemas.microsoft.com/office/drawing/2014/main" id="{44D28205-2874-84AA-0B9B-CBD5CC6400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6" name="Ovaal 4325">
                        <a:extLst>
                          <a:ext uri="{FF2B5EF4-FFF2-40B4-BE49-F238E27FC236}">
                            <a16:creationId xmlns:a16="http://schemas.microsoft.com/office/drawing/2014/main" id="{089640C5-9ACA-5B1A-A8A2-7851D6652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7" name="Ovaal 4326">
                        <a:extLst>
                          <a:ext uri="{FF2B5EF4-FFF2-40B4-BE49-F238E27FC236}">
                            <a16:creationId xmlns:a16="http://schemas.microsoft.com/office/drawing/2014/main" id="{F15EDEAA-489D-E491-AA3D-7FAD832BA5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8" name="Ovaal 4327">
                        <a:extLst>
                          <a:ext uri="{FF2B5EF4-FFF2-40B4-BE49-F238E27FC236}">
                            <a16:creationId xmlns:a16="http://schemas.microsoft.com/office/drawing/2014/main" id="{1BC1AD19-8431-6ABF-6E0C-D6327794EE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18" name="Groep 4317">
                      <a:extLst>
                        <a:ext uri="{FF2B5EF4-FFF2-40B4-BE49-F238E27FC236}">
                          <a16:creationId xmlns:a16="http://schemas.microsoft.com/office/drawing/2014/main" id="{61F90D66-75BF-6151-BD0B-2704A3DFCA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19" name="Ovaal 4318">
                        <a:extLst>
                          <a:ext uri="{FF2B5EF4-FFF2-40B4-BE49-F238E27FC236}">
                            <a16:creationId xmlns:a16="http://schemas.microsoft.com/office/drawing/2014/main" id="{7BD14A92-D1BB-EA0C-FFA8-80E74A5098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0" name="Ovaal 4319">
                        <a:extLst>
                          <a:ext uri="{FF2B5EF4-FFF2-40B4-BE49-F238E27FC236}">
                            <a16:creationId xmlns:a16="http://schemas.microsoft.com/office/drawing/2014/main" id="{40C15863-12A7-44D3-1F12-7BDACAC2E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1" name="Ovaal 4320">
                        <a:extLst>
                          <a:ext uri="{FF2B5EF4-FFF2-40B4-BE49-F238E27FC236}">
                            <a16:creationId xmlns:a16="http://schemas.microsoft.com/office/drawing/2014/main" id="{7A3C05FB-45FD-5869-5CAF-C9CBE4341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2" name="Ovaal 4321">
                        <a:extLst>
                          <a:ext uri="{FF2B5EF4-FFF2-40B4-BE49-F238E27FC236}">
                            <a16:creationId xmlns:a16="http://schemas.microsoft.com/office/drawing/2014/main" id="{ABE0BFB3-1CB6-3E24-49AE-53002E816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23" name="Ovaal 4322">
                        <a:extLst>
                          <a:ext uri="{FF2B5EF4-FFF2-40B4-BE49-F238E27FC236}">
                            <a16:creationId xmlns:a16="http://schemas.microsoft.com/office/drawing/2014/main" id="{503E519C-4AC1-A92F-D2FD-E6E8FFCFB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8" name="Groep 4277">
                    <a:extLst>
                      <a:ext uri="{FF2B5EF4-FFF2-40B4-BE49-F238E27FC236}">
                        <a16:creationId xmlns:a16="http://schemas.microsoft.com/office/drawing/2014/main" id="{7EDAADF1-5D17-641A-C18F-8B02FA025B8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305" name="Groep 4304">
                      <a:extLst>
                        <a:ext uri="{FF2B5EF4-FFF2-40B4-BE49-F238E27FC236}">
                          <a16:creationId xmlns:a16="http://schemas.microsoft.com/office/drawing/2014/main" id="{EEF3EC85-778D-115F-926E-DA11B3781A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12" name="Ovaal 4311">
                        <a:extLst>
                          <a:ext uri="{FF2B5EF4-FFF2-40B4-BE49-F238E27FC236}">
                            <a16:creationId xmlns:a16="http://schemas.microsoft.com/office/drawing/2014/main" id="{06BB1997-05C1-B0D3-4857-70798C60E2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3" name="Ovaal 4312">
                        <a:extLst>
                          <a:ext uri="{FF2B5EF4-FFF2-40B4-BE49-F238E27FC236}">
                            <a16:creationId xmlns:a16="http://schemas.microsoft.com/office/drawing/2014/main" id="{F85498C4-C85C-9A59-D407-A0A577F485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4" name="Ovaal 4313">
                        <a:extLst>
                          <a:ext uri="{FF2B5EF4-FFF2-40B4-BE49-F238E27FC236}">
                            <a16:creationId xmlns:a16="http://schemas.microsoft.com/office/drawing/2014/main" id="{7095E5C7-0E3A-CF27-47A9-0B75F1D286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5" name="Ovaal 4314">
                        <a:extLst>
                          <a:ext uri="{FF2B5EF4-FFF2-40B4-BE49-F238E27FC236}">
                            <a16:creationId xmlns:a16="http://schemas.microsoft.com/office/drawing/2014/main" id="{35A4F7FA-3F83-FF57-054E-6DBC2EEAD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6" name="Ovaal 4315">
                        <a:extLst>
                          <a:ext uri="{FF2B5EF4-FFF2-40B4-BE49-F238E27FC236}">
                            <a16:creationId xmlns:a16="http://schemas.microsoft.com/office/drawing/2014/main" id="{0BE89AA4-9BD0-355B-319B-946EEBA836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306" name="Groep 4305">
                      <a:extLst>
                        <a:ext uri="{FF2B5EF4-FFF2-40B4-BE49-F238E27FC236}">
                          <a16:creationId xmlns:a16="http://schemas.microsoft.com/office/drawing/2014/main" id="{1B2620D4-FCC6-000D-4CCA-8DA5A09A38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07" name="Ovaal 4306">
                        <a:extLst>
                          <a:ext uri="{FF2B5EF4-FFF2-40B4-BE49-F238E27FC236}">
                            <a16:creationId xmlns:a16="http://schemas.microsoft.com/office/drawing/2014/main" id="{FB6B7D2E-116F-D9FA-88B6-FE6EAD862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8" name="Ovaal 4307">
                        <a:extLst>
                          <a:ext uri="{FF2B5EF4-FFF2-40B4-BE49-F238E27FC236}">
                            <a16:creationId xmlns:a16="http://schemas.microsoft.com/office/drawing/2014/main" id="{0EFD76B5-A061-79F6-3B48-340B35C372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9" name="Ovaal 4308">
                        <a:extLst>
                          <a:ext uri="{FF2B5EF4-FFF2-40B4-BE49-F238E27FC236}">
                            <a16:creationId xmlns:a16="http://schemas.microsoft.com/office/drawing/2014/main" id="{4E352B2E-B4ED-36DA-3A9C-19FD5798C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0" name="Ovaal 4309">
                        <a:extLst>
                          <a:ext uri="{FF2B5EF4-FFF2-40B4-BE49-F238E27FC236}">
                            <a16:creationId xmlns:a16="http://schemas.microsoft.com/office/drawing/2014/main" id="{E8823A07-CF71-3DDF-DFD5-87918EE9DC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11" name="Ovaal 4310">
                        <a:extLst>
                          <a:ext uri="{FF2B5EF4-FFF2-40B4-BE49-F238E27FC236}">
                            <a16:creationId xmlns:a16="http://schemas.microsoft.com/office/drawing/2014/main" id="{2C46A66E-39F3-EA5F-BF2C-9EAF596F3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79" name="Groep 4278">
                    <a:extLst>
                      <a:ext uri="{FF2B5EF4-FFF2-40B4-BE49-F238E27FC236}">
                        <a16:creationId xmlns:a16="http://schemas.microsoft.com/office/drawing/2014/main" id="{3264CBB8-2AE3-BE19-5510-21A235D6CAE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93" name="Groep 4292">
                      <a:extLst>
                        <a:ext uri="{FF2B5EF4-FFF2-40B4-BE49-F238E27FC236}">
                          <a16:creationId xmlns:a16="http://schemas.microsoft.com/office/drawing/2014/main" id="{FAF4BFAB-810C-FB05-EB67-FAC1B48F9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300" name="Ovaal 4299">
                        <a:extLst>
                          <a:ext uri="{FF2B5EF4-FFF2-40B4-BE49-F238E27FC236}">
                            <a16:creationId xmlns:a16="http://schemas.microsoft.com/office/drawing/2014/main" id="{0B437859-6E6F-3CBA-BFEB-C1148EF87F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1" name="Ovaal 4300">
                        <a:extLst>
                          <a:ext uri="{FF2B5EF4-FFF2-40B4-BE49-F238E27FC236}">
                            <a16:creationId xmlns:a16="http://schemas.microsoft.com/office/drawing/2014/main" id="{06B11332-6C2E-145C-0873-1310665AB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2" name="Ovaal 4301">
                        <a:extLst>
                          <a:ext uri="{FF2B5EF4-FFF2-40B4-BE49-F238E27FC236}">
                            <a16:creationId xmlns:a16="http://schemas.microsoft.com/office/drawing/2014/main" id="{62B2F6A0-9792-34EC-8BE5-60F9BE5DF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3" name="Ovaal 4302">
                        <a:extLst>
                          <a:ext uri="{FF2B5EF4-FFF2-40B4-BE49-F238E27FC236}">
                            <a16:creationId xmlns:a16="http://schemas.microsoft.com/office/drawing/2014/main" id="{57A482C6-8CF0-EAF3-B2DD-729CC2D23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304" name="Ovaal 4303">
                        <a:extLst>
                          <a:ext uri="{FF2B5EF4-FFF2-40B4-BE49-F238E27FC236}">
                            <a16:creationId xmlns:a16="http://schemas.microsoft.com/office/drawing/2014/main" id="{5918E2C0-9764-B1D8-F2A3-8B4B0CC0D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94" name="Groep 4293">
                      <a:extLst>
                        <a:ext uri="{FF2B5EF4-FFF2-40B4-BE49-F238E27FC236}">
                          <a16:creationId xmlns:a16="http://schemas.microsoft.com/office/drawing/2014/main" id="{64DACFB7-F1F6-1202-8B2F-0B588DC5B7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95" name="Ovaal 4294">
                        <a:extLst>
                          <a:ext uri="{FF2B5EF4-FFF2-40B4-BE49-F238E27FC236}">
                            <a16:creationId xmlns:a16="http://schemas.microsoft.com/office/drawing/2014/main" id="{94360BE6-0E6B-A08E-5AC3-C1821E0F1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6" name="Ovaal 4295">
                        <a:extLst>
                          <a:ext uri="{FF2B5EF4-FFF2-40B4-BE49-F238E27FC236}">
                            <a16:creationId xmlns:a16="http://schemas.microsoft.com/office/drawing/2014/main" id="{A3CFA0BD-544F-86BC-E039-731FB223DA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7" name="Ovaal 4296">
                        <a:extLst>
                          <a:ext uri="{FF2B5EF4-FFF2-40B4-BE49-F238E27FC236}">
                            <a16:creationId xmlns:a16="http://schemas.microsoft.com/office/drawing/2014/main" id="{6CBEA2BD-861A-61EA-DC31-3FAA96208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8" name="Ovaal 4297">
                        <a:extLst>
                          <a:ext uri="{FF2B5EF4-FFF2-40B4-BE49-F238E27FC236}">
                            <a16:creationId xmlns:a16="http://schemas.microsoft.com/office/drawing/2014/main" id="{F29F1652-EE54-3F14-2A85-6BDD09AAC5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9" name="Ovaal 4298">
                        <a:extLst>
                          <a:ext uri="{FF2B5EF4-FFF2-40B4-BE49-F238E27FC236}">
                            <a16:creationId xmlns:a16="http://schemas.microsoft.com/office/drawing/2014/main" id="{6D21DE76-3C7F-7F0A-4688-C30576F234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4280" name="Groep 4279">
                    <a:extLst>
                      <a:ext uri="{FF2B5EF4-FFF2-40B4-BE49-F238E27FC236}">
                        <a16:creationId xmlns:a16="http://schemas.microsoft.com/office/drawing/2014/main" id="{68081265-2C45-76D7-781E-51DEBA2D49A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4281" name="Groep 4280">
                      <a:extLst>
                        <a:ext uri="{FF2B5EF4-FFF2-40B4-BE49-F238E27FC236}">
                          <a16:creationId xmlns:a16="http://schemas.microsoft.com/office/drawing/2014/main" id="{E34EA9D0-1410-43EC-F582-748CB531F2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88" name="Ovaal 4287">
                        <a:extLst>
                          <a:ext uri="{FF2B5EF4-FFF2-40B4-BE49-F238E27FC236}">
                            <a16:creationId xmlns:a16="http://schemas.microsoft.com/office/drawing/2014/main" id="{FE360EEC-E8ED-04E4-36ED-060E87CED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9" name="Ovaal 4288">
                        <a:extLst>
                          <a:ext uri="{FF2B5EF4-FFF2-40B4-BE49-F238E27FC236}">
                            <a16:creationId xmlns:a16="http://schemas.microsoft.com/office/drawing/2014/main" id="{44F33694-5105-D8B7-349B-786A1FDBE9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0" name="Ovaal 4289">
                        <a:extLst>
                          <a:ext uri="{FF2B5EF4-FFF2-40B4-BE49-F238E27FC236}">
                            <a16:creationId xmlns:a16="http://schemas.microsoft.com/office/drawing/2014/main" id="{CFAF971B-7C46-E412-1695-657138283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1" name="Ovaal 4290">
                        <a:extLst>
                          <a:ext uri="{FF2B5EF4-FFF2-40B4-BE49-F238E27FC236}">
                            <a16:creationId xmlns:a16="http://schemas.microsoft.com/office/drawing/2014/main" id="{E11AA40D-3766-EB87-6BBF-E767AFCAE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92" name="Ovaal 4291">
                        <a:extLst>
                          <a:ext uri="{FF2B5EF4-FFF2-40B4-BE49-F238E27FC236}">
                            <a16:creationId xmlns:a16="http://schemas.microsoft.com/office/drawing/2014/main" id="{38DFF372-065C-709D-943A-79E44BDFA8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4282" name="Groep 4281">
                      <a:extLst>
                        <a:ext uri="{FF2B5EF4-FFF2-40B4-BE49-F238E27FC236}">
                          <a16:creationId xmlns:a16="http://schemas.microsoft.com/office/drawing/2014/main" id="{BB38FF78-EFE2-6F61-CBCD-E9922CEE21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4283" name="Ovaal 4282">
                        <a:extLst>
                          <a:ext uri="{FF2B5EF4-FFF2-40B4-BE49-F238E27FC236}">
                            <a16:creationId xmlns:a16="http://schemas.microsoft.com/office/drawing/2014/main" id="{6089666F-A203-DBED-3753-00A48E931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4" name="Ovaal 4283">
                        <a:extLst>
                          <a:ext uri="{FF2B5EF4-FFF2-40B4-BE49-F238E27FC236}">
                            <a16:creationId xmlns:a16="http://schemas.microsoft.com/office/drawing/2014/main" id="{2C4E9615-A466-A0D0-3498-A83702458A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5" name="Ovaal 4284">
                        <a:extLst>
                          <a:ext uri="{FF2B5EF4-FFF2-40B4-BE49-F238E27FC236}">
                            <a16:creationId xmlns:a16="http://schemas.microsoft.com/office/drawing/2014/main" id="{DDC262B9-28EB-8BBD-2D66-A9F5C3319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6" name="Ovaal 4285">
                        <a:extLst>
                          <a:ext uri="{FF2B5EF4-FFF2-40B4-BE49-F238E27FC236}">
                            <a16:creationId xmlns:a16="http://schemas.microsoft.com/office/drawing/2014/main" id="{CBD2C1A3-CCD4-30C8-44E4-A37615064D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4287" name="Ovaal 4286">
                        <a:extLst>
                          <a:ext uri="{FF2B5EF4-FFF2-40B4-BE49-F238E27FC236}">
                            <a16:creationId xmlns:a16="http://schemas.microsoft.com/office/drawing/2014/main" id="{334BD23F-46B9-4511-DDBC-97B1D21AF7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5949" name="Groep 5948">
              <a:extLst>
                <a:ext uri="{FF2B5EF4-FFF2-40B4-BE49-F238E27FC236}">
                  <a16:creationId xmlns:a16="http://schemas.microsoft.com/office/drawing/2014/main" id="{CE48B6CD-F0DB-F58F-1C17-EDA9F2C8C71F}"/>
                </a:ext>
              </a:extLst>
            </p:cNvPr>
            <p:cNvGrpSpPr/>
            <p:nvPr/>
          </p:nvGrpSpPr>
          <p:grpSpPr>
            <a:xfrm>
              <a:off x="-169835" y="3713919"/>
              <a:ext cx="9313835" cy="1865523"/>
              <a:chOff x="-169835" y="-6434"/>
              <a:chExt cx="9313835" cy="1865523"/>
            </a:xfrm>
          </p:grpSpPr>
          <p:grpSp>
            <p:nvGrpSpPr>
              <p:cNvPr id="5950" name="Groep 5949">
                <a:extLst>
                  <a:ext uri="{FF2B5EF4-FFF2-40B4-BE49-F238E27FC236}">
                    <a16:creationId xmlns:a16="http://schemas.microsoft.com/office/drawing/2014/main" id="{B3768872-82CD-4EBD-40EB-5898EA4BC7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7214" name="Groep 7213">
                  <a:extLst>
                    <a:ext uri="{FF2B5EF4-FFF2-40B4-BE49-F238E27FC236}">
                      <a16:creationId xmlns:a16="http://schemas.microsoft.com/office/drawing/2014/main" id="{3084F9B8-FE03-BE32-6F04-77408A25B4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530" name="Groep 7529">
                    <a:extLst>
                      <a:ext uri="{FF2B5EF4-FFF2-40B4-BE49-F238E27FC236}">
                        <a16:creationId xmlns:a16="http://schemas.microsoft.com/office/drawing/2014/main" id="{90ACDE3C-5820-8E39-D8EC-5EE15596B0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22" name="Groep 7621">
                      <a:extLst>
                        <a:ext uri="{FF2B5EF4-FFF2-40B4-BE49-F238E27FC236}">
                          <a16:creationId xmlns:a16="http://schemas.microsoft.com/office/drawing/2014/main" id="{AB772B7C-5756-DC7A-488B-6E9EDE0DEC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29" name="Ovaal 7628">
                        <a:extLst>
                          <a:ext uri="{FF2B5EF4-FFF2-40B4-BE49-F238E27FC236}">
                            <a16:creationId xmlns:a16="http://schemas.microsoft.com/office/drawing/2014/main" id="{CC5C0C94-F2AD-B9C5-67C4-73206B5C8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0" name="Ovaal 7629">
                        <a:extLst>
                          <a:ext uri="{FF2B5EF4-FFF2-40B4-BE49-F238E27FC236}">
                            <a16:creationId xmlns:a16="http://schemas.microsoft.com/office/drawing/2014/main" id="{C11DB775-FB8A-5961-F67D-C60728654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1" name="Ovaal 7630">
                        <a:extLst>
                          <a:ext uri="{FF2B5EF4-FFF2-40B4-BE49-F238E27FC236}">
                            <a16:creationId xmlns:a16="http://schemas.microsoft.com/office/drawing/2014/main" id="{8DEEB71B-67FD-EC75-0F20-FEE7DA9036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2" name="Ovaal 7631">
                        <a:extLst>
                          <a:ext uri="{FF2B5EF4-FFF2-40B4-BE49-F238E27FC236}">
                            <a16:creationId xmlns:a16="http://schemas.microsoft.com/office/drawing/2014/main" id="{2A4569B3-122D-9F92-F420-86406445D7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33" name="Ovaal 7632">
                        <a:extLst>
                          <a:ext uri="{FF2B5EF4-FFF2-40B4-BE49-F238E27FC236}">
                            <a16:creationId xmlns:a16="http://schemas.microsoft.com/office/drawing/2014/main" id="{0BEA35AF-D0E6-9F7B-5C0F-C1B9E49964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23" name="Groep 7622">
                      <a:extLst>
                        <a:ext uri="{FF2B5EF4-FFF2-40B4-BE49-F238E27FC236}">
                          <a16:creationId xmlns:a16="http://schemas.microsoft.com/office/drawing/2014/main" id="{7A1A0AD0-7712-297A-BE2C-8A2FBDD9A4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24" name="Ovaal 7623">
                        <a:extLst>
                          <a:ext uri="{FF2B5EF4-FFF2-40B4-BE49-F238E27FC236}">
                            <a16:creationId xmlns:a16="http://schemas.microsoft.com/office/drawing/2014/main" id="{B0C2A5AE-C199-6CF5-28B4-081073491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5" name="Ovaal 7624">
                        <a:extLst>
                          <a:ext uri="{FF2B5EF4-FFF2-40B4-BE49-F238E27FC236}">
                            <a16:creationId xmlns:a16="http://schemas.microsoft.com/office/drawing/2014/main" id="{8CDAF785-EB7E-1A34-2E0C-73050E6FAB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6" name="Ovaal 7625">
                        <a:extLst>
                          <a:ext uri="{FF2B5EF4-FFF2-40B4-BE49-F238E27FC236}">
                            <a16:creationId xmlns:a16="http://schemas.microsoft.com/office/drawing/2014/main" id="{A26E08C0-33EC-78CC-DC0C-70CC0BAB2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7" name="Ovaal 7626">
                        <a:extLst>
                          <a:ext uri="{FF2B5EF4-FFF2-40B4-BE49-F238E27FC236}">
                            <a16:creationId xmlns:a16="http://schemas.microsoft.com/office/drawing/2014/main" id="{B7B49349-67D0-7287-3617-DD0824E17E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8" name="Ovaal 7627">
                        <a:extLst>
                          <a:ext uri="{FF2B5EF4-FFF2-40B4-BE49-F238E27FC236}">
                            <a16:creationId xmlns:a16="http://schemas.microsoft.com/office/drawing/2014/main" id="{4A05E501-BDE1-41F0-3B5A-B2DDC1B3C2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1" name="Groep 7530">
                    <a:extLst>
                      <a:ext uri="{FF2B5EF4-FFF2-40B4-BE49-F238E27FC236}">
                        <a16:creationId xmlns:a16="http://schemas.microsoft.com/office/drawing/2014/main" id="{910B78A4-168A-822E-65B3-21F0F04E2BA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10" name="Groep 7609">
                      <a:extLst>
                        <a:ext uri="{FF2B5EF4-FFF2-40B4-BE49-F238E27FC236}">
                          <a16:creationId xmlns:a16="http://schemas.microsoft.com/office/drawing/2014/main" id="{5B6A550F-A0C8-8ED9-9EBA-556CE0F790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17" name="Ovaal 7616">
                        <a:extLst>
                          <a:ext uri="{FF2B5EF4-FFF2-40B4-BE49-F238E27FC236}">
                            <a16:creationId xmlns:a16="http://schemas.microsoft.com/office/drawing/2014/main" id="{6EDA46EA-AF6F-C1D8-2A53-FF5768C09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8" name="Ovaal 7617">
                        <a:extLst>
                          <a:ext uri="{FF2B5EF4-FFF2-40B4-BE49-F238E27FC236}">
                            <a16:creationId xmlns:a16="http://schemas.microsoft.com/office/drawing/2014/main" id="{FD900BE5-02AF-A644-1C1D-D70BAA63D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9" name="Ovaal 7618">
                        <a:extLst>
                          <a:ext uri="{FF2B5EF4-FFF2-40B4-BE49-F238E27FC236}">
                            <a16:creationId xmlns:a16="http://schemas.microsoft.com/office/drawing/2014/main" id="{69EDFACD-B416-0D8B-EC9E-7DB27F438C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0" name="Ovaal 7619">
                        <a:extLst>
                          <a:ext uri="{FF2B5EF4-FFF2-40B4-BE49-F238E27FC236}">
                            <a16:creationId xmlns:a16="http://schemas.microsoft.com/office/drawing/2014/main" id="{746A1BBB-A81F-D937-A3CE-426AAD5CBE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21" name="Ovaal 7620">
                        <a:extLst>
                          <a:ext uri="{FF2B5EF4-FFF2-40B4-BE49-F238E27FC236}">
                            <a16:creationId xmlns:a16="http://schemas.microsoft.com/office/drawing/2014/main" id="{7A30709D-C600-18AB-60AF-31F46CBC4D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11" name="Groep 7610">
                      <a:extLst>
                        <a:ext uri="{FF2B5EF4-FFF2-40B4-BE49-F238E27FC236}">
                          <a16:creationId xmlns:a16="http://schemas.microsoft.com/office/drawing/2014/main" id="{88724DFD-CFB5-AC8E-9DDF-919579F7CF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12" name="Ovaal 7611">
                        <a:extLst>
                          <a:ext uri="{FF2B5EF4-FFF2-40B4-BE49-F238E27FC236}">
                            <a16:creationId xmlns:a16="http://schemas.microsoft.com/office/drawing/2014/main" id="{9F73C5ED-44BB-FC3E-3499-0AE41649F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3" name="Ovaal 7612">
                        <a:extLst>
                          <a:ext uri="{FF2B5EF4-FFF2-40B4-BE49-F238E27FC236}">
                            <a16:creationId xmlns:a16="http://schemas.microsoft.com/office/drawing/2014/main" id="{48989D72-E0F4-1D9D-1B5B-22C1661CE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4" name="Ovaal 7613">
                        <a:extLst>
                          <a:ext uri="{FF2B5EF4-FFF2-40B4-BE49-F238E27FC236}">
                            <a16:creationId xmlns:a16="http://schemas.microsoft.com/office/drawing/2014/main" id="{7BB1C497-6490-1A14-8BB1-D80141ECC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5" name="Ovaal 7614">
                        <a:extLst>
                          <a:ext uri="{FF2B5EF4-FFF2-40B4-BE49-F238E27FC236}">
                            <a16:creationId xmlns:a16="http://schemas.microsoft.com/office/drawing/2014/main" id="{B2606617-4AAC-A2FF-F35C-E94739B519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16" name="Ovaal 7615">
                        <a:extLst>
                          <a:ext uri="{FF2B5EF4-FFF2-40B4-BE49-F238E27FC236}">
                            <a16:creationId xmlns:a16="http://schemas.microsoft.com/office/drawing/2014/main" id="{66690881-DC9E-4202-8B1B-81F484E13F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2" name="Groep 7531">
                    <a:extLst>
                      <a:ext uri="{FF2B5EF4-FFF2-40B4-BE49-F238E27FC236}">
                        <a16:creationId xmlns:a16="http://schemas.microsoft.com/office/drawing/2014/main" id="{BB28DAC7-B6BB-F09A-6350-18A24A919DF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98" name="Groep 7597">
                      <a:extLst>
                        <a:ext uri="{FF2B5EF4-FFF2-40B4-BE49-F238E27FC236}">
                          <a16:creationId xmlns:a16="http://schemas.microsoft.com/office/drawing/2014/main" id="{89F5D429-0FE4-E838-C407-E9DE0D9724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05" name="Ovaal 7604">
                        <a:extLst>
                          <a:ext uri="{FF2B5EF4-FFF2-40B4-BE49-F238E27FC236}">
                            <a16:creationId xmlns:a16="http://schemas.microsoft.com/office/drawing/2014/main" id="{A01611D1-4DB0-1278-B3B8-320DCE9E2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6" name="Ovaal 7605">
                        <a:extLst>
                          <a:ext uri="{FF2B5EF4-FFF2-40B4-BE49-F238E27FC236}">
                            <a16:creationId xmlns:a16="http://schemas.microsoft.com/office/drawing/2014/main" id="{E6FA561A-EDE7-1B47-26E7-1E2DA8946E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7" name="Ovaal 7606">
                        <a:extLst>
                          <a:ext uri="{FF2B5EF4-FFF2-40B4-BE49-F238E27FC236}">
                            <a16:creationId xmlns:a16="http://schemas.microsoft.com/office/drawing/2014/main" id="{9A76FD9D-684A-4BDB-E148-44A2ADA0E2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8" name="Ovaal 7607">
                        <a:extLst>
                          <a:ext uri="{FF2B5EF4-FFF2-40B4-BE49-F238E27FC236}">
                            <a16:creationId xmlns:a16="http://schemas.microsoft.com/office/drawing/2014/main" id="{0A3E2289-40BA-1BA8-518D-11D4A3900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9" name="Ovaal 7608">
                        <a:extLst>
                          <a:ext uri="{FF2B5EF4-FFF2-40B4-BE49-F238E27FC236}">
                            <a16:creationId xmlns:a16="http://schemas.microsoft.com/office/drawing/2014/main" id="{0B2A7E90-3800-F342-6046-681EA0D7F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99" name="Groep 7598">
                      <a:extLst>
                        <a:ext uri="{FF2B5EF4-FFF2-40B4-BE49-F238E27FC236}">
                          <a16:creationId xmlns:a16="http://schemas.microsoft.com/office/drawing/2014/main" id="{BB671877-786A-5CA0-5B5E-C68B69F309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00" name="Ovaal 7599">
                        <a:extLst>
                          <a:ext uri="{FF2B5EF4-FFF2-40B4-BE49-F238E27FC236}">
                            <a16:creationId xmlns:a16="http://schemas.microsoft.com/office/drawing/2014/main" id="{83A16CB4-867F-8F06-3CA3-8B2AEB0FAB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1" name="Ovaal 7600">
                        <a:extLst>
                          <a:ext uri="{FF2B5EF4-FFF2-40B4-BE49-F238E27FC236}">
                            <a16:creationId xmlns:a16="http://schemas.microsoft.com/office/drawing/2014/main" id="{2BC43B8E-9EB1-3114-6B24-6CD8A47AF1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2" name="Ovaal 7601">
                        <a:extLst>
                          <a:ext uri="{FF2B5EF4-FFF2-40B4-BE49-F238E27FC236}">
                            <a16:creationId xmlns:a16="http://schemas.microsoft.com/office/drawing/2014/main" id="{6A0D3AC6-C1F7-2C8A-3A12-4A3DE3F79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3" name="Ovaal 7602">
                        <a:extLst>
                          <a:ext uri="{FF2B5EF4-FFF2-40B4-BE49-F238E27FC236}">
                            <a16:creationId xmlns:a16="http://schemas.microsoft.com/office/drawing/2014/main" id="{4F49720E-1D09-5172-362A-FCCBEEA59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04" name="Ovaal 7603">
                        <a:extLst>
                          <a:ext uri="{FF2B5EF4-FFF2-40B4-BE49-F238E27FC236}">
                            <a16:creationId xmlns:a16="http://schemas.microsoft.com/office/drawing/2014/main" id="{0E1B72EE-3F8A-81E4-4D6C-C64556A88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3" name="Groep 7532">
                    <a:extLst>
                      <a:ext uri="{FF2B5EF4-FFF2-40B4-BE49-F238E27FC236}">
                        <a16:creationId xmlns:a16="http://schemas.microsoft.com/office/drawing/2014/main" id="{C0EB80C3-F8C5-A396-3837-BE8DA2648F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86" name="Groep 7585">
                      <a:extLst>
                        <a:ext uri="{FF2B5EF4-FFF2-40B4-BE49-F238E27FC236}">
                          <a16:creationId xmlns:a16="http://schemas.microsoft.com/office/drawing/2014/main" id="{056F1609-6827-7CBB-50A9-A8ED4A5081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93" name="Ovaal 7592">
                        <a:extLst>
                          <a:ext uri="{FF2B5EF4-FFF2-40B4-BE49-F238E27FC236}">
                            <a16:creationId xmlns:a16="http://schemas.microsoft.com/office/drawing/2014/main" id="{95379783-FFB8-0215-05A3-3631D16B43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4" name="Ovaal 7593">
                        <a:extLst>
                          <a:ext uri="{FF2B5EF4-FFF2-40B4-BE49-F238E27FC236}">
                            <a16:creationId xmlns:a16="http://schemas.microsoft.com/office/drawing/2014/main" id="{135AB371-1C5C-DA57-43D2-A9E79C70C9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5" name="Ovaal 7594">
                        <a:extLst>
                          <a:ext uri="{FF2B5EF4-FFF2-40B4-BE49-F238E27FC236}">
                            <a16:creationId xmlns:a16="http://schemas.microsoft.com/office/drawing/2014/main" id="{8938B2F6-75CF-91A6-C0D0-C7D93F9AC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6" name="Ovaal 7595">
                        <a:extLst>
                          <a:ext uri="{FF2B5EF4-FFF2-40B4-BE49-F238E27FC236}">
                            <a16:creationId xmlns:a16="http://schemas.microsoft.com/office/drawing/2014/main" id="{0240DEA5-A95E-7941-DF21-FD16972A3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7" name="Ovaal 7596">
                        <a:extLst>
                          <a:ext uri="{FF2B5EF4-FFF2-40B4-BE49-F238E27FC236}">
                            <a16:creationId xmlns:a16="http://schemas.microsoft.com/office/drawing/2014/main" id="{C8625C23-FC41-5BE1-56FF-C8835318C2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87" name="Groep 7586">
                      <a:extLst>
                        <a:ext uri="{FF2B5EF4-FFF2-40B4-BE49-F238E27FC236}">
                          <a16:creationId xmlns:a16="http://schemas.microsoft.com/office/drawing/2014/main" id="{0CB5AD6E-22C2-18BF-03A2-3B4FC95DAE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88" name="Ovaal 7587">
                        <a:extLst>
                          <a:ext uri="{FF2B5EF4-FFF2-40B4-BE49-F238E27FC236}">
                            <a16:creationId xmlns:a16="http://schemas.microsoft.com/office/drawing/2014/main" id="{1D60E67D-5A02-4578-165F-B6E478C3D8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9" name="Ovaal 7588">
                        <a:extLst>
                          <a:ext uri="{FF2B5EF4-FFF2-40B4-BE49-F238E27FC236}">
                            <a16:creationId xmlns:a16="http://schemas.microsoft.com/office/drawing/2014/main" id="{77381366-C95C-7DEA-CFCB-55C2FB79E1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0" name="Ovaal 7589">
                        <a:extLst>
                          <a:ext uri="{FF2B5EF4-FFF2-40B4-BE49-F238E27FC236}">
                            <a16:creationId xmlns:a16="http://schemas.microsoft.com/office/drawing/2014/main" id="{F6E46B1F-531D-1DED-6EB4-FAEF621042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1" name="Ovaal 7590">
                        <a:extLst>
                          <a:ext uri="{FF2B5EF4-FFF2-40B4-BE49-F238E27FC236}">
                            <a16:creationId xmlns:a16="http://schemas.microsoft.com/office/drawing/2014/main" id="{777660CF-18D3-4461-CEAD-E566299DD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92" name="Ovaal 7591">
                        <a:extLst>
                          <a:ext uri="{FF2B5EF4-FFF2-40B4-BE49-F238E27FC236}">
                            <a16:creationId xmlns:a16="http://schemas.microsoft.com/office/drawing/2014/main" id="{2EE922CB-4B90-9780-DAA5-CE7C5B14B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4" name="Groep 7533">
                    <a:extLst>
                      <a:ext uri="{FF2B5EF4-FFF2-40B4-BE49-F238E27FC236}">
                        <a16:creationId xmlns:a16="http://schemas.microsoft.com/office/drawing/2014/main" id="{68C04B5A-B2AE-B4AE-B42D-C198C3049E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74" name="Groep 7573">
                      <a:extLst>
                        <a:ext uri="{FF2B5EF4-FFF2-40B4-BE49-F238E27FC236}">
                          <a16:creationId xmlns:a16="http://schemas.microsoft.com/office/drawing/2014/main" id="{539E7479-31DA-7698-CA58-6DA58308E2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81" name="Ovaal 7580">
                        <a:extLst>
                          <a:ext uri="{FF2B5EF4-FFF2-40B4-BE49-F238E27FC236}">
                            <a16:creationId xmlns:a16="http://schemas.microsoft.com/office/drawing/2014/main" id="{BC940C0E-0482-5F31-DFD8-09F4C1161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2" name="Ovaal 7581">
                        <a:extLst>
                          <a:ext uri="{FF2B5EF4-FFF2-40B4-BE49-F238E27FC236}">
                            <a16:creationId xmlns:a16="http://schemas.microsoft.com/office/drawing/2014/main" id="{5A0B77EE-3086-8D4C-4CC0-66471B5D46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3" name="Ovaal 7582">
                        <a:extLst>
                          <a:ext uri="{FF2B5EF4-FFF2-40B4-BE49-F238E27FC236}">
                            <a16:creationId xmlns:a16="http://schemas.microsoft.com/office/drawing/2014/main" id="{6BE1D11E-921D-6732-63F3-04F165418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4" name="Ovaal 7583">
                        <a:extLst>
                          <a:ext uri="{FF2B5EF4-FFF2-40B4-BE49-F238E27FC236}">
                            <a16:creationId xmlns:a16="http://schemas.microsoft.com/office/drawing/2014/main" id="{A963BEBA-9630-6D64-92AF-D125485D8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5" name="Ovaal 7584">
                        <a:extLst>
                          <a:ext uri="{FF2B5EF4-FFF2-40B4-BE49-F238E27FC236}">
                            <a16:creationId xmlns:a16="http://schemas.microsoft.com/office/drawing/2014/main" id="{5D025688-E459-CD48-2BD9-BBBF8905F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75" name="Groep 7574">
                      <a:extLst>
                        <a:ext uri="{FF2B5EF4-FFF2-40B4-BE49-F238E27FC236}">
                          <a16:creationId xmlns:a16="http://schemas.microsoft.com/office/drawing/2014/main" id="{9EB938A9-5CE0-A13E-C060-FC4CB38864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76" name="Ovaal 7575">
                        <a:extLst>
                          <a:ext uri="{FF2B5EF4-FFF2-40B4-BE49-F238E27FC236}">
                            <a16:creationId xmlns:a16="http://schemas.microsoft.com/office/drawing/2014/main" id="{E1C0F83E-320B-8009-9FA0-B5B5906D25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7" name="Ovaal 7576">
                        <a:extLst>
                          <a:ext uri="{FF2B5EF4-FFF2-40B4-BE49-F238E27FC236}">
                            <a16:creationId xmlns:a16="http://schemas.microsoft.com/office/drawing/2014/main" id="{9D9CBC19-ED63-C5D3-AAD3-F1A2B7C002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8" name="Ovaal 7577">
                        <a:extLst>
                          <a:ext uri="{FF2B5EF4-FFF2-40B4-BE49-F238E27FC236}">
                            <a16:creationId xmlns:a16="http://schemas.microsoft.com/office/drawing/2014/main" id="{71205303-9193-2BD9-5399-1E01B5C0E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9" name="Ovaal 7578">
                        <a:extLst>
                          <a:ext uri="{FF2B5EF4-FFF2-40B4-BE49-F238E27FC236}">
                            <a16:creationId xmlns:a16="http://schemas.microsoft.com/office/drawing/2014/main" id="{1597AF8D-CC28-073E-2047-6BB855894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80" name="Ovaal 7579">
                        <a:extLst>
                          <a:ext uri="{FF2B5EF4-FFF2-40B4-BE49-F238E27FC236}">
                            <a16:creationId xmlns:a16="http://schemas.microsoft.com/office/drawing/2014/main" id="{6F6EFB87-E128-D4F3-CDB7-3D7E726CC8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5" name="Groep 7534">
                    <a:extLst>
                      <a:ext uri="{FF2B5EF4-FFF2-40B4-BE49-F238E27FC236}">
                        <a16:creationId xmlns:a16="http://schemas.microsoft.com/office/drawing/2014/main" id="{1E78969B-FECB-450C-2845-9F0F6CA4BCB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62" name="Groep 7561">
                      <a:extLst>
                        <a:ext uri="{FF2B5EF4-FFF2-40B4-BE49-F238E27FC236}">
                          <a16:creationId xmlns:a16="http://schemas.microsoft.com/office/drawing/2014/main" id="{27F94863-6972-EAEC-24A8-90B196E014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69" name="Ovaal 7568">
                        <a:extLst>
                          <a:ext uri="{FF2B5EF4-FFF2-40B4-BE49-F238E27FC236}">
                            <a16:creationId xmlns:a16="http://schemas.microsoft.com/office/drawing/2014/main" id="{819FB0FA-5917-9AB9-8495-56D166F129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0" name="Ovaal 7569">
                        <a:extLst>
                          <a:ext uri="{FF2B5EF4-FFF2-40B4-BE49-F238E27FC236}">
                            <a16:creationId xmlns:a16="http://schemas.microsoft.com/office/drawing/2014/main" id="{DE8054AC-DFBD-566B-7AC2-E36CED9C6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1" name="Ovaal 7570">
                        <a:extLst>
                          <a:ext uri="{FF2B5EF4-FFF2-40B4-BE49-F238E27FC236}">
                            <a16:creationId xmlns:a16="http://schemas.microsoft.com/office/drawing/2014/main" id="{17197C06-DCB5-7389-0FCF-A24A02E303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2" name="Ovaal 7571">
                        <a:extLst>
                          <a:ext uri="{FF2B5EF4-FFF2-40B4-BE49-F238E27FC236}">
                            <a16:creationId xmlns:a16="http://schemas.microsoft.com/office/drawing/2014/main" id="{07310FA4-E6C9-2DEF-464E-1496F2D6F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73" name="Ovaal 7572">
                        <a:extLst>
                          <a:ext uri="{FF2B5EF4-FFF2-40B4-BE49-F238E27FC236}">
                            <a16:creationId xmlns:a16="http://schemas.microsoft.com/office/drawing/2014/main" id="{25730FB4-DBAE-275F-D81A-90EC9640F8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63" name="Groep 7562">
                      <a:extLst>
                        <a:ext uri="{FF2B5EF4-FFF2-40B4-BE49-F238E27FC236}">
                          <a16:creationId xmlns:a16="http://schemas.microsoft.com/office/drawing/2014/main" id="{75BCC4BB-758A-EBC7-EA98-556D8466A0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64" name="Ovaal 7563">
                        <a:extLst>
                          <a:ext uri="{FF2B5EF4-FFF2-40B4-BE49-F238E27FC236}">
                            <a16:creationId xmlns:a16="http://schemas.microsoft.com/office/drawing/2014/main" id="{3BAE4993-83FD-6DAE-6D95-E746752BC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5" name="Ovaal 7564">
                        <a:extLst>
                          <a:ext uri="{FF2B5EF4-FFF2-40B4-BE49-F238E27FC236}">
                            <a16:creationId xmlns:a16="http://schemas.microsoft.com/office/drawing/2014/main" id="{D866DD88-62BA-196C-CB77-560C2BC617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6" name="Ovaal 7565">
                        <a:extLst>
                          <a:ext uri="{FF2B5EF4-FFF2-40B4-BE49-F238E27FC236}">
                            <a16:creationId xmlns:a16="http://schemas.microsoft.com/office/drawing/2014/main" id="{9785E7E9-A26A-BE2F-9B39-0744F8FF4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7" name="Ovaal 7566">
                        <a:extLst>
                          <a:ext uri="{FF2B5EF4-FFF2-40B4-BE49-F238E27FC236}">
                            <a16:creationId xmlns:a16="http://schemas.microsoft.com/office/drawing/2014/main" id="{6212620C-4610-45B9-FA4E-FCF92CF85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8" name="Ovaal 7567">
                        <a:extLst>
                          <a:ext uri="{FF2B5EF4-FFF2-40B4-BE49-F238E27FC236}">
                            <a16:creationId xmlns:a16="http://schemas.microsoft.com/office/drawing/2014/main" id="{9A53D80F-35CC-1330-A9D7-6EF02FA5D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6" name="Groep 7535">
                    <a:extLst>
                      <a:ext uri="{FF2B5EF4-FFF2-40B4-BE49-F238E27FC236}">
                        <a16:creationId xmlns:a16="http://schemas.microsoft.com/office/drawing/2014/main" id="{945DE0FA-C1F2-30AF-DEBC-2BEFED0870A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50" name="Groep 7549">
                      <a:extLst>
                        <a:ext uri="{FF2B5EF4-FFF2-40B4-BE49-F238E27FC236}">
                          <a16:creationId xmlns:a16="http://schemas.microsoft.com/office/drawing/2014/main" id="{27E82D52-B464-0E27-F324-D5D2520785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57" name="Ovaal 7556">
                        <a:extLst>
                          <a:ext uri="{FF2B5EF4-FFF2-40B4-BE49-F238E27FC236}">
                            <a16:creationId xmlns:a16="http://schemas.microsoft.com/office/drawing/2014/main" id="{B55EF8E3-FE94-A64F-5CF1-B95278326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8" name="Ovaal 7557">
                        <a:extLst>
                          <a:ext uri="{FF2B5EF4-FFF2-40B4-BE49-F238E27FC236}">
                            <a16:creationId xmlns:a16="http://schemas.microsoft.com/office/drawing/2014/main" id="{03DB3F10-89CB-D807-F398-D32D727CFC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9" name="Ovaal 7558">
                        <a:extLst>
                          <a:ext uri="{FF2B5EF4-FFF2-40B4-BE49-F238E27FC236}">
                            <a16:creationId xmlns:a16="http://schemas.microsoft.com/office/drawing/2014/main" id="{1D6FAEC5-4E78-74F5-DF00-913D7035CA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0" name="Ovaal 7559">
                        <a:extLst>
                          <a:ext uri="{FF2B5EF4-FFF2-40B4-BE49-F238E27FC236}">
                            <a16:creationId xmlns:a16="http://schemas.microsoft.com/office/drawing/2014/main" id="{55B8AD07-93FF-FC1B-7867-D31F81348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61" name="Ovaal 7560">
                        <a:extLst>
                          <a:ext uri="{FF2B5EF4-FFF2-40B4-BE49-F238E27FC236}">
                            <a16:creationId xmlns:a16="http://schemas.microsoft.com/office/drawing/2014/main" id="{2DF1FDED-6D1C-4F05-F2DA-4BE102AD7F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51" name="Groep 7550">
                      <a:extLst>
                        <a:ext uri="{FF2B5EF4-FFF2-40B4-BE49-F238E27FC236}">
                          <a16:creationId xmlns:a16="http://schemas.microsoft.com/office/drawing/2014/main" id="{CE25FC29-6423-368D-F05E-C560235453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52" name="Ovaal 7551">
                        <a:extLst>
                          <a:ext uri="{FF2B5EF4-FFF2-40B4-BE49-F238E27FC236}">
                            <a16:creationId xmlns:a16="http://schemas.microsoft.com/office/drawing/2014/main" id="{4E6177A4-C8B6-8E72-8F4E-4A37581F08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3" name="Ovaal 7552">
                        <a:extLst>
                          <a:ext uri="{FF2B5EF4-FFF2-40B4-BE49-F238E27FC236}">
                            <a16:creationId xmlns:a16="http://schemas.microsoft.com/office/drawing/2014/main" id="{9E671829-F9B4-47BC-B3C0-409F8BBD6A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4" name="Ovaal 7553">
                        <a:extLst>
                          <a:ext uri="{FF2B5EF4-FFF2-40B4-BE49-F238E27FC236}">
                            <a16:creationId xmlns:a16="http://schemas.microsoft.com/office/drawing/2014/main" id="{6B663AA4-0AD6-7001-43AC-8B1F0C8468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5" name="Ovaal 7554">
                        <a:extLst>
                          <a:ext uri="{FF2B5EF4-FFF2-40B4-BE49-F238E27FC236}">
                            <a16:creationId xmlns:a16="http://schemas.microsoft.com/office/drawing/2014/main" id="{1885B9FA-8C88-6F57-A915-9D19F77B57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56" name="Ovaal 7555">
                        <a:extLst>
                          <a:ext uri="{FF2B5EF4-FFF2-40B4-BE49-F238E27FC236}">
                            <a16:creationId xmlns:a16="http://schemas.microsoft.com/office/drawing/2014/main" id="{533C55E5-28E0-6683-D186-CE18859D3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537" name="Groep 7536">
                    <a:extLst>
                      <a:ext uri="{FF2B5EF4-FFF2-40B4-BE49-F238E27FC236}">
                        <a16:creationId xmlns:a16="http://schemas.microsoft.com/office/drawing/2014/main" id="{B64F26B5-2F76-2FF5-CF00-ECE392C0176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38" name="Groep 7537">
                      <a:extLst>
                        <a:ext uri="{FF2B5EF4-FFF2-40B4-BE49-F238E27FC236}">
                          <a16:creationId xmlns:a16="http://schemas.microsoft.com/office/drawing/2014/main" id="{6A9CCB6F-26BA-65BF-D209-3CADE36D8E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5" name="Ovaal 7544">
                        <a:extLst>
                          <a:ext uri="{FF2B5EF4-FFF2-40B4-BE49-F238E27FC236}">
                            <a16:creationId xmlns:a16="http://schemas.microsoft.com/office/drawing/2014/main" id="{17C5F8EC-F195-5F92-A1BE-50EAF9C4ED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6" name="Ovaal 7545">
                        <a:extLst>
                          <a:ext uri="{FF2B5EF4-FFF2-40B4-BE49-F238E27FC236}">
                            <a16:creationId xmlns:a16="http://schemas.microsoft.com/office/drawing/2014/main" id="{B5A23E40-2D62-738A-09D2-345C1A69F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7" name="Ovaal 7546">
                        <a:extLst>
                          <a:ext uri="{FF2B5EF4-FFF2-40B4-BE49-F238E27FC236}">
                            <a16:creationId xmlns:a16="http://schemas.microsoft.com/office/drawing/2014/main" id="{AE5CF103-9B29-556A-5553-43987D619B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8" name="Ovaal 7547">
                        <a:extLst>
                          <a:ext uri="{FF2B5EF4-FFF2-40B4-BE49-F238E27FC236}">
                            <a16:creationId xmlns:a16="http://schemas.microsoft.com/office/drawing/2014/main" id="{67D5F8DF-8517-237C-926D-BE81BDE42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9" name="Ovaal 7548">
                        <a:extLst>
                          <a:ext uri="{FF2B5EF4-FFF2-40B4-BE49-F238E27FC236}">
                            <a16:creationId xmlns:a16="http://schemas.microsoft.com/office/drawing/2014/main" id="{7F75EBF9-2BE3-1482-FA8A-2B1383B75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39" name="Groep 7538">
                      <a:extLst>
                        <a:ext uri="{FF2B5EF4-FFF2-40B4-BE49-F238E27FC236}">
                          <a16:creationId xmlns:a16="http://schemas.microsoft.com/office/drawing/2014/main" id="{AD331A20-4CEE-9C97-C1A3-E9E09880D5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40" name="Ovaal 7539">
                        <a:extLst>
                          <a:ext uri="{FF2B5EF4-FFF2-40B4-BE49-F238E27FC236}">
                            <a16:creationId xmlns:a16="http://schemas.microsoft.com/office/drawing/2014/main" id="{35B6C654-9B4B-B14B-8AE3-409B6459A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1" name="Ovaal 7540">
                        <a:extLst>
                          <a:ext uri="{FF2B5EF4-FFF2-40B4-BE49-F238E27FC236}">
                            <a16:creationId xmlns:a16="http://schemas.microsoft.com/office/drawing/2014/main" id="{87CAD79B-4DC4-ECCC-D896-8A85E6CA57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2" name="Ovaal 7541">
                        <a:extLst>
                          <a:ext uri="{FF2B5EF4-FFF2-40B4-BE49-F238E27FC236}">
                            <a16:creationId xmlns:a16="http://schemas.microsoft.com/office/drawing/2014/main" id="{412EA013-EB18-680F-6C9A-343C73B76E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3" name="Ovaal 7542">
                        <a:extLst>
                          <a:ext uri="{FF2B5EF4-FFF2-40B4-BE49-F238E27FC236}">
                            <a16:creationId xmlns:a16="http://schemas.microsoft.com/office/drawing/2014/main" id="{89591616-3E0D-B005-AAD5-F302776EE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44" name="Ovaal 7543">
                        <a:extLst>
                          <a:ext uri="{FF2B5EF4-FFF2-40B4-BE49-F238E27FC236}">
                            <a16:creationId xmlns:a16="http://schemas.microsoft.com/office/drawing/2014/main" id="{8AE931C5-6B5D-CF55-FFA9-02B21B9963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5" name="Groep 7214">
                  <a:extLst>
                    <a:ext uri="{FF2B5EF4-FFF2-40B4-BE49-F238E27FC236}">
                      <a16:creationId xmlns:a16="http://schemas.microsoft.com/office/drawing/2014/main" id="{F5BE95B2-4EED-53E6-7A5E-1F02186AB0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426" name="Groep 7425">
                    <a:extLst>
                      <a:ext uri="{FF2B5EF4-FFF2-40B4-BE49-F238E27FC236}">
                        <a16:creationId xmlns:a16="http://schemas.microsoft.com/office/drawing/2014/main" id="{9AC6995B-C46D-4D80-C5B8-0CF2E4F915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18" name="Groep 7517">
                      <a:extLst>
                        <a:ext uri="{FF2B5EF4-FFF2-40B4-BE49-F238E27FC236}">
                          <a16:creationId xmlns:a16="http://schemas.microsoft.com/office/drawing/2014/main" id="{745CB61B-F5BB-2BB5-BE88-5BAF452A4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25" name="Ovaal 7524">
                        <a:extLst>
                          <a:ext uri="{FF2B5EF4-FFF2-40B4-BE49-F238E27FC236}">
                            <a16:creationId xmlns:a16="http://schemas.microsoft.com/office/drawing/2014/main" id="{375ABBB5-2557-BC35-6D0F-A505C972D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6" name="Ovaal 7525">
                        <a:extLst>
                          <a:ext uri="{FF2B5EF4-FFF2-40B4-BE49-F238E27FC236}">
                            <a16:creationId xmlns:a16="http://schemas.microsoft.com/office/drawing/2014/main" id="{FF7E74BD-42E5-1FA0-10E0-75C2EACDE5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7" name="Ovaal 7526">
                        <a:extLst>
                          <a:ext uri="{FF2B5EF4-FFF2-40B4-BE49-F238E27FC236}">
                            <a16:creationId xmlns:a16="http://schemas.microsoft.com/office/drawing/2014/main" id="{1A6E5CF2-5E03-FE0A-D128-035DB5EE3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8" name="Ovaal 7527">
                        <a:extLst>
                          <a:ext uri="{FF2B5EF4-FFF2-40B4-BE49-F238E27FC236}">
                            <a16:creationId xmlns:a16="http://schemas.microsoft.com/office/drawing/2014/main" id="{A15A3226-504E-BD3E-81BE-8F8AB798A2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9" name="Ovaal 7528">
                        <a:extLst>
                          <a:ext uri="{FF2B5EF4-FFF2-40B4-BE49-F238E27FC236}">
                            <a16:creationId xmlns:a16="http://schemas.microsoft.com/office/drawing/2014/main" id="{F30A7586-3B97-85D2-8AEC-7F042C1DCA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19" name="Groep 7518">
                      <a:extLst>
                        <a:ext uri="{FF2B5EF4-FFF2-40B4-BE49-F238E27FC236}">
                          <a16:creationId xmlns:a16="http://schemas.microsoft.com/office/drawing/2014/main" id="{F813BA22-3197-CB9E-40BA-D75D7E707F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20" name="Ovaal 7519">
                        <a:extLst>
                          <a:ext uri="{FF2B5EF4-FFF2-40B4-BE49-F238E27FC236}">
                            <a16:creationId xmlns:a16="http://schemas.microsoft.com/office/drawing/2014/main" id="{ECC13E13-0633-AFAF-5191-C7648E939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1" name="Ovaal 7520">
                        <a:extLst>
                          <a:ext uri="{FF2B5EF4-FFF2-40B4-BE49-F238E27FC236}">
                            <a16:creationId xmlns:a16="http://schemas.microsoft.com/office/drawing/2014/main" id="{D3DA4B27-64F2-96E2-9E79-481432898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2" name="Ovaal 7521">
                        <a:extLst>
                          <a:ext uri="{FF2B5EF4-FFF2-40B4-BE49-F238E27FC236}">
                            <a16:creationId xmlns:a16="http://schemas.microsoft.com/office/drawing/2014/main" id="{A99589D5-F662-E260-96FF-9CCDB265D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3" name="Ovaal 7522">
                        <a:extLst>
                          <a:ext uri="{FF2B5EF4-FFF2-40B4-BE49-F238E27FC236}">
                            <a16:creationId xmlns:a16="http://schemas.microsoft.com/office/drawing/2014/main" id="{8B3FD136-2941-808E-4D30-6B106BA82A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24" name="Ovaal 7523">
                        <a:extLst>
                          <a:ext uri="{FF2B5EF4-FFF2-40B4-BE49-F238E27FC236}">
                            <a16:creationId xmlns:a16="http://schemas.microsoft.com/office/drawing/2014/main" id="{5FFB3A14-7CC6-1CEE-970E-0E6FB227F3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7" name="Groep 7426">
                    <a:extLst>
                      <a:ext uri="{FF2B5EF4-FFF2-40B4-BE49-F238E27FC236}">
                        <a16:creationId xmlns:a16="http://schemas.microsoft.com/office/drawing/2014/main" id="{B9AA982B-1147-A4EF-BC8A-19AA2F1EC1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506" name="Groep 7505">
                      <a:extLst>
                        <a:ext uri="{FF2B5EF4-FFF2-40B4-BE49-F238E27FC236}">
                          <a16:creationId xmlns:a16="http://schemas.microsoft.com/office/drawing/2014/main" id="{2C874817-7F5E-2D37-6251-CFEDC13C24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13" name="Ovaal 7512">
                        <a:extLst>
                          <a:ext uri="{FF2B5EF4-FFF2-40B4-BE49-F238E27FC236}">
                            <a16:creationId xmlns:a16="http://schemas.microsoft.com/office/drawing/2014/main" id="{F41AA628-0D72-0D08-F35E-4C8080A01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4" name="Ovaal 7513">
                        <a:extLst>
                          <a:ext uri="{FF2B5EF4-FFF2-40B4-BE49-F238E27FC236}">
                            <a16:creationId xmlns:a16="http://schemas.microsoft.com/office/drawing/2014/main" id="{C2645778-1E1B-80A4-F74E-BE6104D695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5" name="Ovaal 7514">
                        <a:extLst>
                          <a:ext uri="{FF2B5EF4-FFF2-40B4-BE49-F238E27FC236}">
                            <a16:creationId xmlns:a16="http://schemas.microsoft.com/office/drawing/2014/main" id="{8B2A7120-E433-AA73-2B34-9138E8F47A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6" name="Ovaal 7515">
                        <a:extLst>
                          <a:ext uri="{FF2B5EF4-FFF2-40B4-BE49-F238E27FC236}">
                            <a16:creationId xmlns:a16="http://schemas.microsoft.com/office/drawing/2014/main" id="{3FB66BB2-0659-D10D-DA96-A7084C991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7" name="Ovaal 7516">
                        <a:extLst>
                          <a:ext uri="{FF2B5EF4-FFF2-40B4-BE49-F238E27FC236}">
                            <a16:creationId xmlns:a16="http://schemas.microsoft.com/office/drawing/2014/main" id="{6A9E7226-500C-86F3-EB1F-97B58E0420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507" name="Groep 7506">
                      <a:extLst>
                        <a:ext uri="{FF2B5EF4-FFF2-40B4-BE49-F238E27FC236}">
                          <a16:creationId xmlns:a16="http://schemas.microsoft.com/office/drawing/2014/main" id="{83F3AC7B-3E30-9478-A645-F1A399E02D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08" name="Ovaal 7507">
                        <a:extLst>
                          <a:ext uri="{FF2B5EF4-FFF2-40B4-BE49-F238E27FC236}">
                            <a16:creationId xmlns:a16="http://schemas.microsoft.com/office/drawing/2014/main" id="{30AFCB95-CFBA-580B-3C85-089647C5D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9" name="Ovaal 7508">
                        <a:extLst>
                          <a:ext uri="{FF2B5EF4-FFF2-40B4-BE49-F238E27FC236}">
                            <a16:creationId xmlns:a16="http://schemas.microsoft.com/office/drawing/2014/main" id="{2CC13AD2-1D3D-8488-15DF-03C8498C6A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0" name="Ovaal 7509">
                        <a:extLst>
                          <a:ext uri="{FF2B5EF4-FFF2-40B4-BE49-F238E27FC236}">
                            <a16:creationId xmlns:a16="http://schemas.microsoft.com/office/drawing/2014/main" id="{A46966ED-E0B4-6DDD-D436-83EFAA3C69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1" name="Ovaal 7510">
                        <a:extLst>
                          <a:ext uri="{FF2B5EF4-FFF2-40B4-BE49-F238E27FC236}">
                            <a16:creationId xmlns:a16="http://schemas.microsoft.com/office/drawing/2014/main" id="{59FF96DB-982B-2BA9-92B5-963929684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12" name="Ovaal 7511">
                        <a:extLst>
                          <a:ext uri="{FF2B5EF4-FFF2-40B4-BE49-F238E27FC236}">
                            <a16:creationId xmlns:a16="http://schemas.microsoft.com/office/drawing/2014/main" id="{241A8836-0FAC-A990-EACF-0EA61F959E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8" name="Groep 7427">
                    <a:extLst>
                      <a:ext uri="{FF2B5EF4-FFF2-40B4-BE49-F238E27FC236}">
                        <a16:creationId xmlns:a16="http://schemas.microsoft.com/office/drawing/2014/main" id="{7944B84F-1F2F-D23E-B74F-C8DF3DE4554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94" name="Groep 7493">
                      <a:extLst>
                        <a:ext uri="{FF2B5EF4-FFF2-40B4-BE49-F238E27FC236}">
                          <a16:creationId xmlns:a16="http://schemas.microsoft.com/office/drawing/2014/main" id="{62CBC4DC-76DF-8692-FE9F-EFC4652DDA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501" name="Ovaal 7500">
                        <a:extLst>
                          <a:ext uri="{FF2B5EF4-FFF2-40B4-BE49-F238E27FC236}">
                            <a16:creationId xmlns:a16="http://schemas.microsoft.com/office/drawing/2014/main" id="{72D18155-9034-469F-EAD9-E7791D4F3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2" name="Ovaal 7501">
                        <a:extLst>
                          <a:ext uri="{FF2B5EF4-FFF2-40B4-BE49-F238E27FC236}">
                            <a16:creationId xmlns:a16="http://schemas.microsoft.com/office/drawing/2014/main" id="{C17D84A0-2FC6-049B-0628-8D1CE7DD70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3" name="Ovaal 7502">
                        <a:extLst>
                          <a:ext uri="{FF2B5EF4-FFF2-40B4-BE49-F238E27FC236}">
                            <a16:creationId xmlns:a16="http://schemas.microsoft.com/office/drawing/2014/main" id="{561230EF-5894-13CF-7CF4-86A353A7DD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4" name="Ovaal 7503">
                        <a:extLst>
                          <a:ext uri="{FF2B5EF4-FFF2-40B4-BE49-F238E27FC236}">
                            <a16:creationId xmlns:a16="http://schemas.microsoft.com/office/drawing/2014/main" id="{AB9AB328-5466-8412-B191-238BFC1F7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5" name="Ovaal 7504">
                        <a:extLst>
                          <a:ext uri="{FF2B5EF4-FFF2-40B4-BE49-F238E27FC236}">
                            <a16:creationId xmlns:a16="http://schemas.microsoft.com/office/drawing/2014/main" id="{149A5C07-8CBD-A781-7EF5-1A19C1A3C9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95" name="Groep 7494">
                      <a:extLst>
                        <a:ext uri="{FF2B5EF4-FFF2-40B4-BE49-F238E27FC236}">
                          <a16:creationId xmlns:a16="http://schemas.microsoft.com/office/drawing/2014/main" id="{24CF6125-7E40-569E-4395-C14B7D8292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96" name="Ovaal 7495">
                        <a:extLst>
                          <a:ext uri="{FF2B5EF4-FFF2-40B4-BE49-F238E27FC236}">
                            <a16:creationId xmlns:a16="http://schemas.microsoft.com/office/drawing/2014/main" id="{ED5057F5-D1B4-F295-E732-DBE70133F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7" name="Ovaal 7496">
                        <a:extLst>
                          <a:ext uri="{FF2B5EF4-FFF2-40B4-BE49-F238E27FC236}">
                            <a16:creationId xmlns:a16="http://schemas.microsoft.com/office/drawing/2014/main" id="{6A836A53-5F6D-90CE-7C60-0EB47F030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8" name="Ovaal 7497">
                        <a:extLst>
                          <a:ext uri="{FF2B5EF4-FFF2-40B4-BE49-F238E27FC236}">
                            <a16:creationId xmlns:a16="http://schemas.microsoft.com/office/drawing/2014/main" id="{FE6BEC4A-0C8A-43A8-2028-AB80F065D5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9" name="Ovaal 7498">
                        <a:extLst>
                          <a:ext uri="{FF2B5EF4-FFF2-40B4-BE49-F238E27FC236}">
                            <a16:creationId xmlns:a16="http://schemas.microsoft.com/office/drawing/2014/main" id="{682E3897-9F74-DD63-78EB-44DF972376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500" name="Ovaal 7499">
                        <a:extLst>
                          <a:ext uri="{FF2B5EF4-FFF2-40B4-BE49-F238E27FC236}">
                            <a16:creationId xmlns:a16="http://schemas.microsoft.com/office/drawing/2014/main" id="{E0C874A6-41E3-31C1-4C7F-A6A75B1E5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29" name="Groep 7428">
                    <a:extLst>
                      <a:ext uri="{FF2B5EF4-FFF2-40B4-BE49-F238E27FC236}">
                        <a16:creationId xmlns:a16="http://schemas.microsoft.com/office/drawing/2014/main" id="{86B66702-8902-C4A4-5A77-2E9C7EBB373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82" name="Groep 7481">
                      <a:extLst>
                        <a:ext uri="{FF2B5EF4-FFF2-40B4-BE49-F238E27FC236}">
                          <a16:creationId xmlns:a16="http://schemas.microsoft.com/office/drawing/2014/main" id="{8D079C12-3D44-4767-6D78-6146FB3A8A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89" name="Ovaal 7488">
                        <a:extLst>
                          <a:ext uri="{FF2B5EF4-FFF2-40B4-BE49-F238E27FC236}">
                            <a16:creationId xmlns:a16="http://schemas.microsoft.com/office/drawing/2014/main" id="{1FDB96B9-7296-923A-5D28-ABF5B45EE1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0" name="Ovaal 7489">
                        <a:extLst>
                          <a:ext uri="{FF2B5EF4-FFF2-40B4-BE49-F238E27FC236}">
                            <a16:creationId xmlns:a16="http://schemas.microsoft.com/office/drawing/2014/main" id="{0E9F2C9D-2056-5CEB-2C24-DB1A9C217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1" name="Ovaal 7490">
                        <a:extLst>
                          <a:ext uri="{FF2B5EF4-FFF2-40B4-BE49-F238E27FC236}">
                            <a16:creationId xmlns:a16="http://schemas.microsoft.com/office/drawing/2014/main" id="{0BA1E893-342C-95A6-FC8F-725B6BD46E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2" name="Ovaal 7491">
                        <a:extLst>
                          <a:ext uri="{FF2B5EF4-FFF2-40B4-BE49-F238E27FC236}">
                            <a16:creationId xmlns:a16="http://schemas.microsoft.com/office/drawing/2014/main" id="{2FD1C3C9-D109-E237-D646-2876590A1C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93" name="Ovaal 7492">
                        <a:extLst>
                          <a:ext uri="{FF2B5EF4-FFF2-40B4-BE49-F238E27FC236}">
                            <a16:creationId xmlns:a16="http://schemas.microsoft.com/office/drawing/2014/main" id="{7118BB1F-6CDF-3B93-48EE-38F765DCC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83" name="Groep 7482">
                      <a:extLst>
                        <a:ext uri="{FF2B5EF4-FFF2-40B4-BE49-F238E27FC236}">
                          <a16:creationId xmlns:a16="http://schemas.microsoft.com/office/drawing/2014/main" id="{25E2B3D2-3AC1-A731-0D65-3632C44AB1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84" name="Ovaal 7483">
                        <a:extLst>
                          <a:ext uri="{FF2B5EF4-FFF2-40B4-BE49-F238E27FC236}">
                            <a16:creationId xmlns:a16="http://schemas.microsoft.com/office/drawing/2014/main" id="{60EACA8F-4DE0-461B-FF78-EE910AAA8B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5" name="Ovaal 7484">
                        <a:extLst>
                          <a:ext uri="{FF2B5EF4-FFF2-40B4-BE49-F238E27FC236}">
                            <a16:creationId xmlns:a16="http://schemas.microsoft.com/office/drawing/2014/main" id="{67ADAA7E-F19E-4581-67F9-31A5AE1D84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6" name="Ovaal 7485">
                        <a:extLst>
                          <a:ext uri="{FF2B5EF4-FFF2-40B4-BE49-F238E27FC236}">
                            <a16:creationId xmlns:a16="http://schemas.microsoft.com/office/drawing/2014/main" id="{CB93B7C5-F020-228E-4F88-2D852394E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7" name="Ovaal 7486">
                        <a:extLst>
                          <a:ext uri="{FF2B5EF4-FFF2-40B4-BE49-F238E27FC236}">
                            <a16:creationId xmlns:a16="http://schemas.microsoft.com/office/drawing/2014/main" id="{02F92E73-1F62-A732-6590-7E451CFC1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8" name="Ovaal 7487">
                        <a:extLst>
                          <a:ext uri="{FF2B5EF4-FFF2-40B4-BE49-F238E27FC236}">
                            <a16:creationId xmlns:a16="http://schemas.microsoft.com/office/drawing/2014/main" id="{493088ED-85D2-1344-D37C-FDE1E80C1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0" name="Groep 7429">
                    <a:extLst>
                      <a:ext uri="{FF2B5EF4-FFF2-40B4-BE49-F238E27FC236}">
                        <a16:creationId xmlns:a16="http://schemas.microsoft.com/office/drawing/2014/main" id="{710C07FA-B531-CE76-1977-88D6671CBB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470" name="Groep 7469">
                      <a:extLst>
                        <a:ext uri="{FF2B5EF4-FFF2-40B4-BE49-F238E27FC236}">
                          <a16:creationId xmlns:a16="http://schemas.microsoft.com/office/drawing/2014/main" id="{DA2CBD52-C9A8-55D7-2746-1F933E5044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77" name="Ovaal 7476">
                        <a:extLst>
                          <a:ext uri="{FF2B5EF4-FFF2-40B4-BE49-F238E27FC236}">
                            <a16:creationId xmlns:a16="http://schemas.microsoft.com/office/drawing/2014/main" id="{A811882B-7DF2-552A-EDF3-7D2C3FDC79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8" name="Ovaal 7477">
                        <a:extLst>
                          <a:ext uri="{FF2B5EF4-FFF2-40B4-BE49-F238E27FC236}">
                            <a16:creationId xmlns:a16="http://schemas.microsoft.com/office/drawing/2014/main" id="{D3F88122-7BD6-0110-6ACF-3D4F2CECF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9" name="Ovaal 7478">
                        <a:extLst>
                          <a:ext uri="{FF2B5EF4-FFF2-40B4-BE49-F238E27FC236}">
                            <a16:creationId xmlns:a16="http://schemas.microsoft.com/office/drawing/2014/main" id="{A64C7CC7-CFA4-8DFF-E0F4-D7E1EB25D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0" name="Ovaal 7479">
                        <a:extLst>
                          <a:ext uri="{FF2B5EF4-FFF2-40B4-BE49-F238E27FC236}">
                            <a16:creationId xmlns:a16="http://schemas.microsoft.com/office/drawing/2014/main" id="{7D257378-E7B3-917D-428E-15BDDBA98B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81" name="Ovaal 7480">
                        <a:extLst>
                          <a:ext uri="{FF2B5EF4-FFF2-40B4-BE49-F238E27FC236}">
                            <a16:creationId xmlns:a16="http://schemas.microsoft.com/office/drawing/2014/main" id="{F5C58E65-8ED6-D43E-2812-964C515AD1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71" name="Groep 7470">
                      <a:extLst>
                        <a:ext uri="{FF2B5EF4-FFF2-40B4-BE49-F238E27FC236}">
                          <a16:creationId xmlns:a16="http://schemas.microsoft.com/office/drawing/2014/main" id="{C9D55089-269C-A944-8E2B-F6586B2AC0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472" name="Ovaal 7471">
                        <a:extLst>
                          <a:ext uri="{FF2B5EF4-FFF2-40B4-BE49-F238E27FC236}">
                            <a16:creationId xmlns:a16="http://schemas.microsoft.com/office/drawing/2014/main" id="{5F88410D-4F61-7824-6B46-16B29ED63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3" name="Ovaal 7472">
                        <a:extLst>
                          <a:ext uri="{FF2B5EF4-FFF2-40B4-BE49-F238E27FC236}">
                            <a16:creationId xmlns:a16="http://schemas.microsoft.com/office/drawing/2014/main" id="{A66AEFE7-6ED6-D09C-9153-3A0DEE782B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4" name="Ovaal 7473">
                        <a:extLst>
                          <a:ext uri="{FF2B5EF4-FFF2-40B4-BE49-F238E27FC236}">
                            <a16:creationId xmlns:a16="http://schemas.microsoft.com/office/drawing/2014/main" id="{EF673FC1-8A47-5012-2B72-7FFBA36A2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5" name="Ovaal 7474">
                        <a:extLst>
                          <a:ext uri="{FF2B5EF4-FFF2-40B4-BE49-F238E27FC236}">
                            <a16:creationId xmlns:a16="http://schemas.microsoft.com/office/drawing/2014/main" id="{A3F17AA6-1EAD-2176-EFB8-9C36A85B9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76" name="Ovaal 7475">
                        <a:extLst>
                          <a:ext uri="{FF2B5EF4-FFF2-40B4-BE49-F238E27FC236}">
                            <a16:creationId xmlns:a16="http://schemas.microsoft.com/office/drawing/2014/main" id="{BC4BA472-712A-F2F5-71F4-3A1D5A3BA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1" name="Groep 7430">
                    <a:extLst>
                      <a:ext uri="{FF2B5EF4-FFF2-40B4-BE49-F238E27FC236}">
                        <a16:creationId xmlns:a16="http://schemas.microsoft.com/office/drawing/2014/main" id="{45772E54-9EF0-1DEA-5DFA-F74ED706D1C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58" name="Groep 7457">
                      <a:extLst>
                        <a:ext uri="{FF2B5EF4-FFF2-40B4-BE49-F238E27FC236}">
                          <a16:creationId xmlns:a16="http://schemas.microsoft.com/office/drawing/2014/main" id="{D7EBECA6-2A3D-F14C-5170-A876819607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65" name="Ovaal 7464">
                        <a:extLst>
                          <a:ext uri="{FF2B5EF4-FFF2-40B4-BE49-F238E27FC236}">
                            <a16:creationId xmlns:a16="http://schemas.microsoft.com/office/drawing/2014/main" id="{F32DE7A4-5787-17E1-DBC7-C3B90B7925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6" name="Ovaal 7465">
                        <a:extLst>
                          <a:ext uri="{FF2B5EF4-FFF2-40B4-BE49-F238E27FC236}">
                            <a16:creationId xmlns:a16="http://schemas.microsoft.com/office/drawing/2014/main" id="{7C311A3F-642F-935C-C012-93657BE61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7" name="Ovaal 7466">
                        <a:extLst>
                          <a:ext uri="{FF2B5EF4-FFF2-40B4-BE49-F238E27FC236}">
                            <a16:creationId xmlns:a16="http://schemas.microsoft.com/office/drawing/2014/main" id="{6308FA09-085A-5359-772C-C647DB99B8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8" name="Ovaal 7467">
                        <a:extLst>
                          <a:ext uri="{FF2B5EF4-FFF2-40B4-BE49-F238E27FC236}">
                            <a16:creationId xmlns:a16="http://schemas.microsoft.com/office/drawing/2014/main" id="{9DA5B1D5-2085-C290-3BC2-20A88B6B6D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9" name="Ovaal 7468">
                        <a:extLst>
                          <a:ext uri="{FF2B5EF4-FFF2-40B4-BE49-F238E27FC236}">
                            <a16:creationId xmlns:a16="http://schemas.microsoft.com/office/drawing/2014/main" id="{614EF328-D5B1-0800-D37B-12866C4AE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59" name="Groep 7458">
                      <a:extLst>
                        <a:ext uri="{FF2B5EF4-FFF2-40B4-BE49-F238E27FC236}">
                          <a16:creationId xmlns:a16="http://schemas.microsoft.com/office/drawing/2014/main" id="{A76B43D1-6720-212B-3500-E26BD9002C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60" name="Ovaal 7459">
                        <a:extLst>
                          <a:ext uri="{FF2B5EF4-FFF2-40B4-BE49-F238E27FC236}">
                            <a16:creationId xmlns:a16="http://schemas.microsoft.com/office/drawing/2014/main" id="{E4D35300-95E0-300C-D73D-066F027B41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1" name="Ovaal 7460">
                        <a:extLst>
                          <a:ext uri="{FF2B5EF4-FFF2-40B4-BE49-F238E27FC236}">
                            <a16:creationId xmlns:a16="http://schemas.microsoft.com/office/drawing/2014/main" id="{D17D0111-1076-9AC5-97AE-4D6F0F87F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2" name="Ovaal 7461">
                        <a:extLst>
                          <a:ext uri="{FF2B5EF4-FFF2-40B4-BE49-F238E27FC236}">
                            <a16:creationId xmlns:a16="http://schemas.microsoft.com/office/drawing/2014/main" id="{93AF1008-58C0-4694-BC3F-72FD46FEBC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3" name="Ovaal 7462">
                        <a:extLst>
                          <a:ext uri="{FF2B5EF4-FFF2-40B4-BE49-F238E27FC236}">
                            <a16:creationId xmlns:a16="http://schemas.microsoft.com/office/drawing/2014/main" id="{5909A008-FE40-ABF8-AF96-EBBEE8BB19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64" name="Ovaal 7463">
                        <a:extLst>
                          <a:ext uri="{FF2B5EF4-FFF2-40B4-BE49-F238E27FC236}">
                            <a16:creationId xmlns:a16="http://schemas.microsoft.com/office/drawing/2014/main" id="{7F86DD8E-F9D1-38D6-5EF7-6CB1976C80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2" name="Groep 7431">
                    <a:extLst>
                      <a:ext uri="{FF2B5EF4-FFF2-40B4-BE49-F238E27FC236}">
                        <a16:creationId xmlns:a16="http://schemas.microsoft.com/office/drawing/2014/main" id="{EFD85BB2-4C87-AAA2-2B53-30F48DEC698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46" name="Groep 7445">
                      <a:extLst>
                        <a:ext uri="{FF2B5EF4-FFF2-40B4-BE49-F238E27FC236}">
                          <a16:creationId xmlns:a16="http://schemas.microsoft.com/office/drawing/2014/main" id="{F041EC9A-4879-9DEA-DAFE-549559051B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53" name="Ovaal 7452">
                        <a:extLst>
                          <a:ext uri="{FF2B5EF4-FFF2-40B4-BE49-F238E27FC236}">
                            <a16:creationId xmlns:a16="http://schemas.microsoft.com/office/drawing/2014/main" id="{A1EC6209-3DE1-FFED-1860-11325065B8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4" name="Ovaal 7453">
                        <a:extLst>
                          <a:ext uri="{FF2B5EF4-FFF2-40B4-BE49-F238E27FC236}">
                            <a16:creationId xmlns:a16="http://schemas.microsoft.com/office/drawing/2014/main" id="{5210EC1C-4351-971B-B7CF-072E06D16D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5" name="Ovaal 7454">
                        <a:extLst>
                          <a:ext uri="{FF2B5EF4-FFF2-40B4-BE49-F238E27FC236}">
                            <a16:creationId xmlns:a16="http://schemas.microsoft.com/office/drawing/2014/main" id="{2B56773F-737A-9B14-C8E4-561FC86D0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6" name="Ovaal 7455">
                        <a:extLst>
                          <a:ext uri="{FF2B5EF4-FFF2-40B4-BE49-F238E27FC236}">
                            <a16:creationId xmlns:a16="http://schemas.microsoft.com/office/drawing/2014/main" id="{4FC7C253-D12D-6CBE-25CD-58A6D6BCA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7" name="Ovaal 7456">
                        <a:extLst>
                          <a:ext uri="{FF2B5EF4-FFF2-40B4-BE49-F238E27FC236}">
                            <a16:creationId xmlns:a16="http://schemas.microsoft.com/office/drawing/2014/main" id="{7064DD28-6526-A5C9-459D-AE04B6563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47" name="Groep 7446">
                      <a:extLst>
                        <a:ext uri="{FF2B5EF4-FFF2-40B4-BE49-F238E27FC236}">
                          <a16:creationId xmlns:a16="http://schemas.microsoft.com/office/drawing/2014/main" id="{C8251701-F8CB-5F7F-84B9-94EDC717DF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48" name="Ovaal 7447">
                        <a:extLst>
                          <a:ext uri="{FF2B5EF4-FFF2-40B4-BE49-F238E27FC236}">
                            <a16:creationId xmlns:a16="http://schemas.microsoft.com/office/drawing/2014/main" id="{7B2ED154-8882-CF62-BFCE-8AFAF5138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9" name="Ovaal 7448">
                        <a:extLst>
                          <a:ext uri="{FF2B5EF4-FFF2-40B4-BE49-F238E27FC236}">
                            <a16:creationId xmlns:a16="http://schemas.microsoft.com/office/drawing/2014/main" id="{09A61E04-D5E1-1941-8048-7E36FAE747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0" name="Ovaal 7449">
                        <a:extLst>
                          <a:ext uri="{FF2B5EF4-FFF2-40B4-BE49-F238E27FC236}">
                            <a16:creationId xmlns:a16="http://schemas.microsoft.com/office/drawing/2014/main" id="{4C57D4B6-1055-E1EF-066D-8FF2EA674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1" name="Ovaal 7450">
                        <a:extLst>
                          <a:ext uri="{FF2B5EF4-FFF2-40B4-BE49-F238E27FC236}">
                            <a16:creationId xmlns:a16="http://schemas.microsoft.com/office/drawing/2014/main" id="{E3FF467C-7F18-D33B-2D92-4E936981E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52" name="Ovaal 7451">
                        <a:extLst>
                          <a:ext uri="{FF2B5EF4-FFF2-40B4-BE49-F238E27FC236}">
                            <a16:creationId xmlns:a16="http://schemas.microsoft.com/office/drawing/2014/main" id="{4B38CF57-8552-58E2-88E2-16F5FD789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433" name="Groep 7432">
                    <a:extLst>
                      <a:ext uri="{FF2B5EF4-FFF2-40B4-BE49-F238E27FC236}">
                        <a16:creationId xmlns:a16="http://schemas.microsoft.com/office/drawing/2014/main" id="{27030A7C-8633-C4C4-A518-7512FA2AA1A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34" name="Groep 7433">
                      <a:extLst>
                        <a:ext uri="{FF2B5EF4-FFF2-40B4-BE49-F238E27FC236}">
                          <a16:creationId xmlns:a16="http://schemas.microsoft.com/office/drawing/2014/main" id="{222B0CF9-803C-ADC2-794B-E7F6ACEDCD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41" name="Ovaal 7440">
                        <a:extLst>
                          <a:ext uri="{FF2B5EF4-FFF2-40B4-BE49-F238E27FC236}">
                            <a16:creationId xmlns:a16="http://schemas.microsoft.com/office/drawing/2014/main" id="{D961A24D-186B-01AE-D773-35FD9F8CE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2" name="Ovaal 7441">
                        <a:extLst>
                          <a:ext uri="{FF2B5EF4-FFF2-40B4-BE49-F238E27FC236}">
                            <a16:creationId xmlns:a16="http://schemas.microsoft.com/office/drawing/2014/main" id="{C6360BCC-56E6-F29F-D7B9-C80EF6C7A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3" name="Ovaal 7442">
                        <a:extLst>
                          <a:ext uri="{FF2B5EF4-FFF2-40B4-BE49-F238E27FC236}">
                            <a16:creationId xmlns:a16="http://schemas.microsoft.com/office/drawing/2014/main" id="{751D985D-5861-1D50-AFD7-D58B875B2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4" name="Ovaal 7443">
                        <a:extLst>
                          <a:ext uri="{FF2B5EF4-FFF2-40B4-BE49-F238E27FC236}">
                            <a16:creationId xmlns:a16="http://schemas.microsoft.com/office/drawing/2014/main" id="{A19F3DA2-0FFF-6631-70F4-E8F843689D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5" name="Ovaal 7444">
                        <a:extLst>
                          <a:ext uri="{FF2B5EF4-FFF2-40B4-BE49-F238E27FC236}">
                            <a16:creationId xmlns:a16="http://schemas.microsoft.com/office/drawing/2014/main" id="{BB33732E-247C-3CD9-F49F-622ACA974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35" name="Groep 7434">
                      <a:extLst>
                        <a:ext uri="{FF2B5EF4-FFF2-40B4-BE49-F238E27FC236}">
                          <a16:creationId xmlns:a16="http://schemas.microsoft.com/office/drawing/2014/main" id="{916C37E9-259C-DC65-EB23-E9BE3C5D9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36" name="Ovaal 7435">
                        <a:extLst>
                          <a:ext uri="{FF2B5EF4-FFF2-40B4-BE49-F238E27FC236}">
                            <a16:creationId xmlns:a16="http://schemas.microsoft.com/office/drawing/2014/main" id="{3051EC17-4968-8527-4C87-A97A87690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7" name="Ovaal 7436">
                        <a:extLst>
                          <a:ext uri="{FF2B5EF4-FFF2-40B4-BE49-F238E27FC236}">
                            <a16:creationId xmlns:a16="http://schemas.microsoft.com/office/drawing/2014/main" id="{DD606FE2-0A26-F0C1-C319-5F3E342D0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8" name="Ovaal 7437">
                        <a:extLst>
                          <a:ext uri="{FF2B5EF4-FFF2-40B4-BE49-F238E27FC236}">
                            <a16:creationId xmlns:a16="http://schemas.microsoft.com/office/drawing/2014/main" id="{A4BC1904-40F7-D59C-AF3C-94DA20548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39" name="Ovaal 7438">
                        <a:extLst>
                          <a:ext uri="{FF2B5EF4-FFF2-40B4-BE49-F238E27FC236}">
                            <a16:creationId xmlns:a16="http://schemas.microsoft.com/office/drawing/2014/main" id="{6C6609B3-B10E-3048-DFAC-7E0498F43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40" name="Ovaal 7439">
                        <a:extLst>
                          <a:ext uri="{FF2B5EF4-FFF2-40B4-BE49-F238E27FC236}">
                            <a16:creationId xmlns:a16="http://schemas.microsoft.com/office/drawing/2014/main" id="{A3EC1BD0-A8A7-4D8D-90B1-26CCCBB96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6" name="Groep 7215">
                  <a:extLst>
                    <a:ext uri="{FF2B5EF4-FFF2-40B4-BE49-F238E27FC236}">
                      <a16:creationId xmlns:a16="http://schemas.microsoft.com/office/drawing/2014/main" id="{7D677FAD-E2F6-5A51-281C-8148B1F3FB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322" name="Groep 7321">
                    <a:extLst>
                      <a:ext uri="{FF2B5EF4-FFF2-40B4-BE49-F238E27FC236}">
                        <a16:creationId xmlns:a16="http://schemas.microsoft.com/office/drawing/2014/main" id="{ADF6A092-A1FA-A4E9-65FA-1DE2DB15F16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14" name="Groep 7413">
                      <a:extLst>
                        <a:ext uri="{FF2B5EF4-FFF2-40B4-BE49-F238E27FC236}">
                          <a16:creationId xmlns:a16="http://schemas.microsoft.com/office/drawing/2014/main" id="{D6185A64-574D-00A3-C069-1BB1E76BAC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21" name="Ovaal 7420">
                        <a:extLst>
                          <a:ext uri="{FF2B5EF4-FFF2-40B4-BE49-F238E27FC236}">
                            <a16:creationId xmlns:a16="http://schemas.microsoft.com/office/drawing/2014/main" id="{A6F9D6C7-5D65-7047-EAFD-ED0D83F07C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2" name="Ovaal 7421">
                        <a:extLst>
                          <a:ext uri="{FF2B5EF4-FFF2-40B4-BE49-F238E27FC236}">
                            <a16:creationId xmlns:a16="http://schemas.microsoft.com/office/drawing/2014/main" id="{EA562389-90A9-2F7F-ADFE-B32FEC52BF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3" name="Ovaal 7422">
                        <a:extLst>
                          <a:ext uri="{FF2B5EF4-FFF2-40B4-BE49-F238E27FC236}">
                            <a16:creationId xmlns:a16="http://schemas.microsoft.com/office/drawing/2014/main" id="{42956704-050F-E594-7565-A3890FC28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4" name="Ovaal 7423">
                        <a:extLst>
                          <a:ext uri="{FF2B5EF4-FFF2-40B4-BE49-F238E27FC236}">
                            <a16:creationId xmlns:a16="http://schemas.microsoft.com/office/drawing/2014/main" id="{B301036B-ECD5-D070-9A68-4237E8A94B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5" name="Ovaal 7424">
                        <a:extLst>
                          <a:ext uri="{FF2B5EF4-FFF2-40B4-BE49-F238E27FC236}">
                            <a16:creationId xmlns:a16="http://schemas.microsoft.com/office/drawing/2014/main" id="{93FD2A27-45EB-208C-1E00-9DF092306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15" name="Groep 7414">
                      <a:extLst>
                        <a:ext uri="{FF2B5EF4-FFF2-40B4-BE49-F238E27FC236}">
                          <a16:creationId xmlns:a16="http://schemas.microsoft.com/office/drawing/2014/main" id="{AAE9D877-1423-7CA8-CF9D-629B0FFDD5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16" name="Ovaal 7415">
                        <a:extLst>
                          <a:ext uri="{FF2B5EF4-FFF2-40B4-BE49-F238E27FC236}">
                            <a16:creationId xmlns:a16="http://schemas.microsoft.com/office/drawing/2014/main" id="{E0843B99-EDBC-552E-42F9-B48B015A9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7" name="Ovaal 7416">
                        <a:extLst>
                          <a:ext uri="{FF2B5EF4-FFF2-40B4-BE49-F238E27FC236}">
                            <a16:creationId xmlns:a16="http://schemas.microsoft.com/office/drawing/2014/main" id="{65FF8EEF-C147-C2AA-E7C7-E097FC82E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8" name="Ovaal 7417">
                        <a:extLst>
                          <a:ext uri="{FF2B5EF4-FFF2-40B4-BE49-F238E27FC236}">
                            <a16:creationId xmlns:a16="http://schemas.microsoft.com/office/drawing/2014/main" id="{B5862EDE-90EF-0BDD-C8E8-2AFCFAAFC2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9" name="Ovaal 7418">
                        <a:extLst>
                          <a:ext uri="{FF2B5EF4-FFF2-40B4-BE49-F238E27FC236}">
                            <a16:creationId xmlns:a16="http://schemas.microsoft.com/office/drawing/2014/main" id="{FFE540D8-5F93-3357-3A0E-FE582BF94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20" name="Ovaal 7419">
                        <a:extLst>
                          <a:ext uri="{FF2B5EF4-FFF2-40B4-BE49-F238E27FC236}">
                            <a16:creationId xmlns:a16="http://schemas.microsoft.com/office/drawing/2014/main" id="{53750B67-E078-DB92-236E-22808ED820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3" name="Groep 7322">
                    <a:extLst>
                      <a:ext uri="{FF2B5EF4-FFF2-40B4-BE49-F238E27FC236}">
                        <a16:creationId xmlns:a16="http://schemas.microsoft.com/office/drawing/2014/main" id="{57C649BF-4FDC-40B8-2175-08B2801DFCA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402" name="Groep 7401">
                      <a:extLst>
                        <a:ext uri="{FF2B5EF4-FFF2-40B4-BE49-F238E27FC236}">
                          <a16:creationId xmlns:a16="http://schemas.microsoft.com/office/drawing/2014/main" id="{BC289AF9-D5E1-A9A3-E600-988240BC07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09" name="Ovaal 7408">
                        <a:extLst>
                          <a:ext uri="{FF2B5EF4-FFF2-40B4-BE49-F238E27FC236}">
                            <a16:creationId xmlns:a16="http://schemas.microsoft.com/office/drawing/2014/main" id="{5100C475-1AAB-C109-A5A4-D6FD4D61CD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0" name="Ovaal 7409">
                        <a:extLst>
                          <a:ext uri="{FF2B5EF4-FFF2-40B4-BE49-F238E27FC236}">
                            <a16:creationId xmlns:a16="http://schemas.microsoft.com/office/drawing/2014/main" id="{4888E3EB-6FB8-5924-3BC9-A058D59F71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1" name="Ovaal 7410">
                        <a:extLst>
                          <a:ext uri="{FF2B5EF4-FFF2-40B4-BE49-F238E27FC236}">
                            <a16:creationId xmlns:a16="http://schemas.microsoft.com/office/drawing/2014/main" id="{825491A0-6DEB-8EC2-D4FC-CC41552F5E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2" name="Ovaal 7411">
                        <a:extLst>
                          <a:ext uri="{FF2B5EF4-FFF2-40B4-BE49-F238E27FC236}">
                            <a16:creationId xmlns:a16="http://schemas.microsoft.com/office/drawing/2014/main" id="{A06DA503-E53F-283C-057F-9D738EAFD5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13" name="Ovaal 7412">
                        <a:extLst>
                          <a:ext uri="{FF2B5EF4-FFF2-40B4-BE49-F238E27FC236}">
                            <a16:creationId xmlns:a16="http://schemas.microsoft.com/office/drawing/2014/main" id="{93F14014-9F3E-9B29-B75C-03A412764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403" name="Groep 7402">
                      <a:extLst>
                        <a:ext uri="{FF2B5EF4-FFF2-40B4-BE49-F238E27FC236}">
                          <a16:creationId xmlns:a16="http://schemas.microsoft.com/office/drawing/2014/main" id="{4FF60F51-00D6-1772-9F28-E5DBDB3F7D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404" name="Ovaal 7403">
                        <a:extLst>
                          <a:ext uri="{FF2B5EF4-FFF2-40B4-BE49-F238E27FC236}">
                            <a16:creationId xmlns:a16="http://schemas.microsoft.com/office/drawing/2014/main" id="{70A79A97-5EF9-160B-A174-5D16992272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5" name="Ovaal 7404">
                        <a:extLst>
                          <a:ext uri="{FF2B5EF4-FFF2-40B4-BE49-F238E27FC236}">
                            <a16:creationId xmlns:a16="http://schemas.microsoft.com/office/drawing/2014/main" id="{87D84A0D-2970-17EB-6ACD-087C69DF3D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6" name="Ovaal 7405">
                        <a:extLst>
                          <a:ext uri="{FF2B5EF4-FFF2-40B4-BE49-F238E27FC236}">
                            <a16:creationId xmlns:a16="http://schemas.microsoft.com/office/drawing/2014/main" id="{40F5F030-92EB-A257-9F54-1BE64BBF7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7" name="Ovaal 7406">
                        <a:extLst>
                          <a:ext uri="{FF2B5EF4-FFF2-40B4-BE49-F238E27FC236}">
                            <a16:creationId xmlns:a16="http://schemas.microsoft.com/office/drawing/2014/main" id="{93799DD4-0DEE-45B2-BB8B-10DE49033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8" name="Ovaal 7407">
                        <a:extLst>
                          <a:ext uri="{FF2B5EF4-FFF2-40B4-BE49-F238E27FC236}">
                            <a16:creationId xmlns:a16="http://schemas.microsoft.com/office/drawing/2014/main" id="{546FA147-FA4C-20D1-7E58-9D344EEA8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4" name="Groep 7323">
                    <a:extLst>
                      <a:ext uri="{FF2B5EF4-FFF2-40B4-BE49-F238E27FC236}">
                        <a16:creationId xmlns:a16="http://schemas.microsoft.com/office/drawing/2014/main" id="{D4E63EA9-B313-2F61-6D09-F2B4E11B531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90" name="Groep 7389">
                      <a:extLst>
                        <a:ext uri="{FF2B5EF4-FFF2-40B4-BE49-F238E27FC236}">
                          <a16:creationId xmlns:a16="http://schemas.microsoft.com/office/drawing/2014/main" id="{91B76765-0DD0-D2F3-73BA-E01F76922A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7" name="Ovaal 7396">
                        <a:extLst>
                          <a:ext uri="{FF2B5EF4-FFF2-40B4-BE49-F238E27FC236}">
                            <a16:creationId xmlns:a16="http://schemas.microsoft.com/office/drawing/2014/main" id="{C3E73977-3099-E120-CFC5-C6304B5072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8" name="Ovaal 7397">
                        <a:extLst>
                          <a:ext uri="{FF2B5EF4-FFF2-40B4-BE49-F238E27FC236}">
                            <a16:creationId xmlns:a16="http://schemas.microsoft.com/office/drawing/2014/main" id="{8B0EC59F-5F18-0A05-0578-18A55D2DA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9" name="Ovaal 7398">
                        <a:extLst>
                          <a:ext uri="{FF2B5EF4-FFF2-40B4-BE49-F238E27FC236}">
                            <a16:creationId xmlns:a16="http://schemas.microsoft.com/office/drawing/2014/main" id="{EEA7EF83-98EA-8EBD-FD14-ECAF769AE0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0" name="Ovaal 7399">
                        <a:extLst>
                          <a:ext uri="{FF2B5EF4-FFF2-40B4-BE49-F238E27FC236}">
                            <a16:creationId xmlns:a16="http://schemas.microsoft.com/office/drawing/2014/main" id="{B735EB07-ED40-AD5E-E0CC-CE745E031B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401" name="Ovaal 7400">
                        <a:extLst>
                          <a:ext uri="{FF2B5EF4-FFF2-40B4-BE49-F238E27FC236}">
                            <a16:creationId xmlns:a16="http://schemas.microsoft.com/office/drawing/2014/main" id="{02C41417-78B7-7624-55FE-E6F6ED7A9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91" name="Groep 7390">
                      <a:extLst>
                        <a:ext uri="{FF2B5EF4-FFF2-40B4-BE49-F238E27FC236}">
                          <a16:creationId xmlns:a16="http://schemas.microsoft.com/office/drawing/2014/main" id="{C707739C-D395-0D80-29B0-C306772EC2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92" name="Ovaal 7391">
                        <a:extLst>
                          <a:ext uri="{FF2B5EF4-FFF2-40B4-BE49-F238E27FC236}">
                            <a16:creationId xmlns:a16="http://schemas.microsoft.com/office/drawing/2014/main" id="{23004295-5527-CC20-2ABC-9E425D256C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3" name="Ovaal 7392">
                        <a:extLst>
                          <a:ext uri="{FF2B5EF4-FFF2-40B4-BE49-F238E27FC236}">
                            <a16:creationId xmlns:a16="http://schemas.microsoft.com/office/drawing/2014/main" id="{5B518510-B1BC-C88A-6553-0CCA4AC47F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4" name="Ovaal 7393">
                        <a:extLst>
                          <a:ext uri="{FF2B5EF4-FFF2-40B4-BE49-F238E27FC236}">
                            <a16:creationId xmlns:a16="http://schemas.microsoft.com/office/drawing/2014/main" id="{DE1DEEF1-0CE7-4AA9-0383-147DB6C173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5" name="Ovaal 7394">
                        <a:extLst>
                          <a:ext uri="{FF2B5EF4-FFF2-40B4-BE49-F238E27FC236}">
                            <a16:creationId xmlns:a16="http://schemas.microsoft.com/office/drawing/2014/main" id="{7E715239-E1F7-75EF-FF33-1B65678CA2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96" name="Ovaal 7395">
                        <a:extLst>
                          <a:ext uri="{FF2B5EF4-FFF2-40B4-BE49-F238E27FC236}">
                            <a16:creationId xmlns:a16="http://schemas.microsoft.com/office/drawing/2014/main" id="{2184EB7A-AA24-1683-220C-84F3F5A57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5" name="Groep 7324">
                    <a:extLst>
                      <a:ext uri="{FF2B5EF4-FFF2-40B4-BE49-F238E27FC236}">
                        <a16:creationId xmlns:a16="http://schemas.microsoft.com/office/drawing/2014/main" id="{F72230A5-5FED-6632-E74A-79EA3E03CC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78" name="Groep 7377">
                      <a:extLst>
                        <a:ext uri="{FF2B5EF4-FFF2-40B4-BE49-F238E27FC236}">
                          <a16:creationId xmlns:a16="http://schemas.microsoft.com/office/drawing/2014/main" id="{887A9D5C-0750-8050-9A25-B632ADAF6D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85" name="Ovaal 7384">
                        <a:extLst>
                          <a:ext uri="{FF2B5EF4-FFF2-40B4-BE49-F238E27FC236}">
                            <a16:creationId xmlns:a16="http://schemas.microsoft.com/office/drawing/2014/main" id="{CA0CD4E5-1A80-83C8-DD7F-189710450F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6" name="Ovaal 7385">
                        <a:extLst>
                          <a:ext uri="{FF2B5EF4-FFF2-40B4-BE49-F238E27FC236}">
                            <a16:creationId xmlns:a16="http://schemas.microsoft.com/office/drawing/2014/main" id="{22777ECE-5900-6C63-EC5D-51B16A5017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7" name="Ovaal 7386">
                        <a:extLst>
                          <a:ext uri="{FF2B5EF4-FFF2-40B4-BE49-F238E27FC236}">
                            <a16:creationId xmlns:a16="http://schemas.microsoft.com/office/drawing/2014/main" id="{1835560A-7489-14BF-E8AD-9BE0D6F2D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8" name="Ovaal 7387">
                        <a:extLst>
                          <a:ext uri="{FF2B5EF4-FFF2-40B4-BE49-F238E27FC236}">
                            <a16:creationId xmlns:a16="http://schemas.microsoft.com/office/drawing/2014/main" id="{0B460E40-716E-5D03-4042-C0D6B53B59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9" name="Ovaal 7388">
                        <a:extLst>
                          <a:ext uri="{FF2B5EF4-FFF2-40B4-BE49-F238E27FC236}">
                            <a16:creationId xmlns:a16="http://schemas.microsoft.com/office/drawing/2014/main" id="{1B3F7704-2A37-5373-A1B4-8B8F5061B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79" name="Groep 7378">
                      <a:extLst>
                        <a:ext uri="{FF2B5EF4-FFF2-40B4-BE49-F238E27FC236}">
                          <a16:creationId xmlns:a16="http://schemas.microsoft.com/office/drawing/2014/main" id="{C732999F-5168-D30C-64DF-5AE6CCB8B5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80" name="Ovaal 7379">
                        <a:extLst>
                          <a:ext uri="{FF2B5EF4-FFF2-40B4-BE49-F238E27FC236}">
                            <a16:creationId xmlns:a16="http://schemas.microsoft.com/office/drawing/2014/main" id="{C965C2CC-2692-1CCB-0F47-290F0C031E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1" name="Ovaal 7380">
                        <a:extLst>
                          <a:ext uri="{FF2B5EF4-FFF2-40B4-BE49-F238E27FC236}">
                            <a16:creationId xmlns:a16="http://schemas.microsoft.com/office/drawing/2014/main" id="{59D15A80-E3CA-B2B6-B603-58E6540FD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2" name="Ovaal 7381">
                        <a:extLst>
                          <a:ext uri="{FF2B5EF4-FFF2-40B4-BE49-F238E27FC236}">
                            <a16:creationId xmlns:a16="http://schemas.microsoft.com/office/drawing/2014/main" id="{37EE2819-94B6-12A0-D647-869FC81EA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3" name="Ovaal 7382">
                        <a:extLst>
                          <a:ext uri="{FF2B5EF4-FFF2-40B4-BE49-F238E27FC236}">
                            <a16:creationId xmlns:a16="http://schemas.microsoft.com/office/drawing/2014/main" id="{09C46FAB-B9FD-B687-0109-67582A08A2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84" name="Ovaal 7383">
                        <a:extLst>
                          <a:ext uri="{FF2B5EF4-FFF2-40B4-BE49-F238E27FC236}">
                            <a16:creationId xmlns:a16="http://schemas.microsoft.com/office/drawing/2014/main" id="{67ECB123-FDF8-5F80-9758-98C0071C18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6" name="Groep 7325">
                    <a:extLst>
                      <a:ext uri="{FF2B5EF4-FFF2-40B4-BE49-F238E27FC236}">
                        <a16:creationId xmlns:a16="http://schemas.microsoft.com/office/drawing/2014/main" id="{542557C1-F54A-2485-B90D-319536937E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66" name="Groep 7365">
                      <a:extLst>
                        <a:ext uri="{FF2B5EF4-FFF2-40B4-BE49-F238E27FC236}">
                          <a16:creationId xmlns:a16="http://schemas.microsoft.com/office/drawing/2014/main" id="{0008861D-253F-3A61-305A-04482C8848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73" name="Ovaal 7372">
                        <a:extLst>
                          <a:ext uri="{FF2B5EF4-FFF2-40B4-BE49-F238E27FC236}">
                            <a16:creationId xmlns:a16="http://schemas.microsoft.com/office/drawing/2014/main" id="{087C4CA6-7751-9234-A79C-5089D2A394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4" name="Ovaal 7373">
                        <a:extLst>
                          <a:ext uri="{FF2B5EF4-FFF2-40B4-BE49-F238E27FC236}">
                            <a16:creationId xmlns:a16="http://schemas.microsoft.com/office/drawing/2014/main" id="{35C2EF12-610C-1C32-24A3-0A7D6C9D4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5" name="Ovaal 7374">
                        <a:extLst>
                          <a:ext uri="{FF2B5EF4-FFF2-40B4-BE49-F238E27FC236}">
                            <a16:creationId xmlns:a16="http://schemas.microsoft.com/office/drawing/2014/main" id="{55E770CF-FFA8-C7FA-90D7-01561C89A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6" name="Ovaal 7375">
                        <a:extLst>
                          <a:ext uri="{FF2B5EF4-FFF2-40B4-BE49-F238E27FC236}">
                            <a16:creationId xmlns:a16="http://schemas.microsoft.com/office/drawing/2014/main" id="{1EA2C793-849D-0A60-8B97-E3F26C446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7" name="Ovaal 7376">
                        <a:extLst>
                          <a:ext uri="{FF2B5EF4-FFF2-40B4-BE49-F238E27FC236}">
                            <a16:creationId xmlns:a16="http://schemas.microsoft.com/office/drawing/2014/main" id="{08268C06-6F7E-21FD-96E3-B14A6C02C6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67" name="Groep 7366">
                      <a:extLst>
                        <a:ext uri="{FF2B5EF4-FFF2-40B4-BE49-F238E27FC236}">
                          <a16:creationId xmlns:a16="http://schemas.microsoft.com/office/drawing/2014/main" id="{FBB4F40B-2316-A90A-0589-D2411FA577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68" name="Ovaal 7367">
                        <a:extLst>
                          <a:ext uri="{FF2B5EF4-FFF2-40B4-BE49-F238E27FC236}">
                            <a16:creationId xmlns:a16="http://schemas.microsoft.com/office/drawing/2014/main" id="{97647D53-8F83-3F72-E23D-16035F6FC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9" name="Ovaal 7368">
                        <a:extLst>
                          <a:ext uri="{FF2B5EF4-FFF2-40B4-BE49-F238E27FC236}">
                            <a16:creationId xmlns:a16="http://schemas.microsoft.com/office/drawing/2014/main" id="{F8A9AF9F-0594-D82A-7892-6B9C7EA434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0" name="Ovaal 7369">
                        <a:extLst>
                          <a:ext uri="{FF2B5EF4-FFF2-40B4-BE49-F238E27FC236}">
                            <a16:creationId xmlns:a16="http://schemas.microsoft.com/office/drawing/2014/main" id="{B05982D5-C5DB-6F2A-A570-F37205EBCA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1" name="Ovaal 7370">
                        <a:extLst>
                          <a:ext uri="{FF2B5EF4-FFF2-40B4-BE49-F238E27FC236}">
                            <a16:creationId xmlns:a16="http://schemas.microsoft.com/office/drawing/2014/main" id="{CA50D554-EE24-4A15-E4D9-32D246779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72" name="Ovaal 7371">
                        <a:extLst>
                          <a:ext uri="{FF2B5EF4-FFF2-40B4-BE49-F238E27FC236}">
                            <a16:creationId xmlns:a16="http://schemas.microsoft.com/office/drawing/2014/main" id="{F24E7669-88EB-DC0F-28F5-358BD3B68F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7" name="Groep 7326">
                    <a:extLst>
                      <a:ext uri="{FF2B5EF4-FFF2-40B4-BE49-F238E27FC236}">
                        <a16:creationId xmlns:a16="http://schemas.microsoft.com/office/drawing/2014/main" id="{9B793895-338A-8BD3-1BA4-89CCB54F06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54" name="Groep 7353">
                      <a:extLst>
                        <a:ext uri="{FF2B5EF4-FFF2-40B4-BE49-F238E27FC236}">
                          <a16:creationId xmlns:a16="http://schemas.microsoft.com/office/drawing/2014/main" id="{CFA17010-E108-4263-7608-EF9143B62B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61" name="Ovaal 7360">
                        <a:extLst>
                          <a:ext uri="{FF2B5EF4-FFF2-40B4-BE49-F238E27FC236}">
                            <a16:creationId xmlns:a16="http://schemas.microsoft.com/office/drawing/2014/main" id="{93B998E9-D5DE-1C4B-F52F-5C1FC61276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2" name="Ovaal 7361">
                        <a:extLst>
                          <a:ext uri="{FF2B5EF4-FFF2-40B4-BE49-F238E27FC236}">
                            <a16:creationId xmlns:a16="http://schemas.microsoft.com/office/drawing/2014/main" id="{5734679C-AA57-02EB-A7D6-50EC2491B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3" name="Ovaal 7362">
                        <a:extLst>
                          <a:ext uri="{FF2B5EF4-FFF2-40B4-BE49-F238E27FC236}">
                            <a16:creationId xmlns:a16="http://schemas.microsoft.com/office/drawing/2014/main" id="{88C20D93-37F9-F666-2D0E-3516676C0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4" name="Ovaal 7363">
                        <a:extLst>
                          <a:ext uri="{FF2B5EF4-FFF2-40B4-BE49-F238E27FC236}">
                            <a16:creationId xmlns:a16="http://schemas.microsoft.com/office/drawing/2014/main" id="{F30873B5-AE15-EFCD-CA72-F91BFAE0B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5" name="Ovaal 7364">
                        <a:extLst>
                          <a:ext uri="{FF2B5EF4-FFF2-40B4-BE49-F238E27FC236}">
                            <a16:creationId xmlns:a16="http://schemas.microsoft.com/office/drawing/2014/main" id="{4AFE70F4-634B-F1AC-E18D-228F6DCF0A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55" name="Groep 7354">
                      <a:extLst>
                        <a:ext uri="{FF2B5EF4-FFF2-40B4-BE49-F238E27FC236}">
                          <a16:creationId xmlns:a16="http://schemas.microsoft.com/office/drawing/2014/main" id="{B14C44A9-B434-70F5-1B77-91DD1D3105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56" name="Ovaal 7355">
                        <a:extLst>
                          <a:ext uri="{FF2B5EF4-FFF2-40B4-BE49-F238E27FC236}">
                            <a16:creationId xmlns:a16="http://schemas.microsoft.com/office/drawing/2014/main" id="{B4B75EA6-3883-7A25-5A64-711EDA9BB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7" name="Ovaal 7356">
                        <a:extLst>
                          <a:ext uri="{FF2B5EF4-FFF2-40B4-BE49-F238E27FC236}">
                            <a16:creationId xmlns:a16="http://schemas.microsoft.com/office/drawing/2014/main" id="{8CCF242E-71C9-D541-770D-B18D22C20D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8" name="Ovaal 7357">
                        <a:extLst>
                          <a:ext uri="{FF2B5EF4-FFF2-40B4-BE49-F238E27FC236}">
                            <a16:creationId xmlns:a16="http://schemas.microsoft.com/office/drawing/2014/main" id="{170BC773-1236-8473-F3F5-5006F6ECF8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9" name="Ovaal 7358">
                        <a:extLst>
                          <a:ext uri="{FF2B5EF4-FFF2-40B4-BE49-F238E27FC236}">
                            <a16:creationId xmlns:a16="http://schemas.microsoft.com/office/drawing/2014/main" id="{9A915FBE-C2DA-24E9-87A8-903B88442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60" name="Ovaal 7359">
                        <a:extLst>
                          <a:ext uri="{FF2B5EF4-FFF2-40B4-BE49-F238E27FC236}">
                            <a16:creationId xmlns:a16="http://schemas.microsoft.com/office/drawing/2014/main" id="{96AAA8FB-4830-BC41-1140-D2129A3794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8" name="Groep 7327">
                    <a:extLst>
                      <a:ext uri="{FF2B5EF4-FFF2-40B4-BE49-F238E27FC236}">
                        <a16:creationId xmlns:a16="http://schemas.microsoft.com/office/drawing/2014/main" id="{137ED799-8600-7ACD-FBC4-C6BCF4EFEE9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42" name="Groep 7341">
                      <a:extLst>
                        <a:ext uri="{FF2B5EF4-FFF2-40B4-BE49-F238E27FC236}">
                          <a16:creationId xmlns:a16="http://schemas.microsoft.com/office/drawing/2014/main" id="{CDE18032-7AAD-28F4-E848-D905978100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9" name="Ovaal 7348">
                        <a:extLst>
                          <a:ext uri="{FF2B5EF4-FFF2-40B4-BE49-F238E27FC236}">
                            <a16:creationId xmlns:a16="http://schemas.microsoft.com/office/drawing/2014/main" id="{C1BB6AF4-01C1-FA9E-BB38-F04DC5A793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0" name="Ovaal 7349">
                        <a:extLst>
                          <a:ext uri="{FF2B5EF4-FFF2-40B4-BE49-F238E27FC236}">
                            <a16:creationId xmlns:a16="http://schemas.microsoft.com/office/drawing/2014/main" id="{225D294D-B82A-38F6-1A32-2036E5118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1" name="Ovaal 7350">
                        <a:extLst>
                          <a:ext uri="{FF2B5EF4-FFF2-40B4-BE49-F238E27FC236}">
                            <a16:creationId xmlns:a16="http://schemas.microsoft.com/office/drawing/2014/main" id="{FCA60057-3610-AF22-A168-710E927F18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2" name="Ovaal 7351">
                        <a:extLst>
                          <a:ext uri="{FF2B5EF4-FFF2-40B4-BE49-F238E27FC236}">
                            <a16:creationId xmlns:a16="http://schemas.microsoft.com/office/drawing/2014/main" id="{72220F26-73B5-43E2-F6CB-0999D8523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53" name="Ovaal 7352">
                        <a:extLst>
                          <a:ext uri="{FF2B5EF4-FFF2-40B4-BE49-F238E27FC236}">
                            <a16:creationId xmlns:a16="http://schemas.microsoft.com/office/drawing/2014/main" id="{89CD74A2-17E9-6E6F-F2E3-40A805D59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43" name="Groep 7342">
                      <a:extLst>
                        <a:ext uri="{FF2B5EF4-FFF2-40B4-BE49-F238E27FC236}">
                          <a16:creationId xmlns:a16="http://schemas.microsoft.com/office/drawing/2014/main" id="{58778D48-F352-EA76-F798-C82EBC5E44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44" name="Ovaal 7343">
                        <a:extLst>
                          <a:ext uri="{FF2B5EF4-FFF2-40B4-BE49-F238E27FC236}">
                            <a16:creationId xmlns:a16="http://schemas.microsoft.com/office/drawing/2014/main" id="{0A1006E6-2C19-6BB3-D820-071131A5C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5" name="Ovaal 7344">
                        <a:extLst>
                          <a:ext uri="{FF2B5EF4-FFF2-40B4-BE49-F238E27FC236}">
                            <a16:creationId xmlns:a16="http://schemas.microsoft.com/office/drawing/2014/main" id="{0834965A-51C4-F3D0-EED7-53AD487367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6" name="Ovaal 7345">
                        <a:extLst>
                          <a:ext uri="{FF2B5EF4-FFF2-40B4-BE49-F238E27FC236}">
                            <a16:creationId xmlns:a16="http://schemas.microsoft.com/office/drawing/2014/main" id="{56086CF2-327A-36E8-D473-02D40E4CF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7" name="Ovaal 7346">
                        <a:extLst>
                          <a:ext uri="{FF2B5EF4-FFF2-40B4-BE49-F238E27FC236}">
                            <a16:creationId xmlns:a16="http://schemas.microsoft.com/office/drawing/2014/main" id="{2F3B074D-A690-575A-DC97-FDDDE06902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8" name="Ovaal 7347">
                        <a:extLst>
                          <a:ext uri="{FF2B5EF4-FFF2-40B4-BE49-F238E27FC236}">
                            <a16:creationId xmlns:a16="http://schemas.microsoft.com/office/drawing/2014/main" id="{8FE29005-1C82-8F0C-1F36-CD1C9EF91E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329" name="Groep 7328">
                    <a:extLst>
                      <a:ext uri="{FF2B5EF4-FFF2-40B4-BE49-F238E27FC236}">
                        <a16:creationId xmlns:a16="http://schemas.microsoft.com/office/drawing/2014/main" id="{D6DEE099-3943-3272-E27B-0561F6BF9AE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30" name="Groep 7329">
                      <a:extLst>
                        <a:ext uri="{FF2B5EF4-FFF2-40B4-BE49-F238E27FC236}">
                          <a16:creationId xmlns:a16="http://schemas.microsoft.com/office/drawing/2014/main" id="{BEF78BB4-A6F0-C20E-B74E-BAEB7DF400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37" name="Ovaal 7336">
                        <a:extLst>
                          <a:ext uri="{FF2B5EF4-FFF2-40B4-BE49-F238E27FC236}">
                            <a16:creationId xmlns:a16="http://schemas.microsoft.com/office/drawing/2014/main" id="{4989DB0F-2BBB-78AE-77B9-3C5DDF467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8" name="Ovaal 7337">
                        <a:extLst>
                          <a:ext uri="{FF2B5EF4-FFF2-40B4-BE49-F238E27FC236}">
                            <a16:creationId xmlns:a16="http://schemas.microsoft.com/office/drawing/2014/main" id="{B5F3B879-189E-BC19-1705-88DD36608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9" name="Ovaal 7338">
                        <a:extLst>
                          <a:ext uri="{FF2B5EF4-FFF2-40B4-BE49-F238E27FC236}">
                            <a16:creationId xmlns:a16="http://schemas.microsoft.com/office/drawing/2014/main" id="{C19C29E2-BE7F-2B6D-D2EA-D96CAD852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0" name="Ovaal 7339">
                        <a:extLst>
                          <a:ext uri="{FF2B5EF4-FFF2-40B4-BE49-F238E27FC236}">
                            <a16:creationId xmlns:a16="http://schemas.microsoft.com/office/drawing/2014/main" id="{70BC26B1-E492-F03A-4CC8-4B469ED47D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41" name="Ovaal 7340">
                        <a:extLst>
                          <a:ext uri="{FF2B5EF4-FFF2-40B4-BE49-F238E27FC236}">
                            <a16:creationId xmlns:a16="http://schemas.microsoft.com/office/drawing/2014/main" id="{D7159EFD-6E49-EAA5-00D7-12DC1403A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31" name="Groep 7330">
                      <a:extLst>
                        <a:ext uri="{FF2B5EF4-FFF2-40B4-BE49-F238E27FC236}">
                          <a16:creationId xmlns:a16="http://schemas.microsoft.com/office/drawing/2014/main" id="{D42A47AF-9ACB-E5E1-4816-10EC6351FB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32" name="Ovaal 7331">
                        <a:extLst>
                          <a:ext uri="{FF2B5EF4-FFF2-40B4-BE49-F238E27FC236}">
                            <a16:creationId xmlns:a16="http://schemas.microsoft.com/office/drawing/2014/main" id="{3527BA9A-670C-E9D1-4051-FD8590FB9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3" name="Ovaal 7332">
                        <a:extLst>
                          <a:ext uri="{FF2B5EF4-FFF2-40B4-BE49-F238E27FC236}">
                            <a16:creationId xmlns:a16="http://schemas.microsoft.com/office/drawing/2014/main" id="{C6732277-B4F9-0BD5-9AEF-46D3281CC3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4" name="Ovaal 7333">
                        <a:extLst>
                          <a:ext uri="{FF2B5EF4-FFF2-40B4-BE49-F238E27FC236}">
                            <a16:creationId xmlns:a16="http://schemas.microsoft.com/office/drawing/2014/main" id="{A0743201-0BA6-503B-68B6-1C414A289F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5" name="Ovaal 7334">
                        <a:extLst>
                          <a:ext uri="{FF2B5EF4-FFF2-40B4-BE49-F238E27FC236}">
                            <a16:creationId xmlns:a16="http://schemas.microsoft.com/office/drawing/2014/main" id="{270F1DFB-3A5E-FE9C-80FC-A28D41EF7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36" name="Ovaal 7335">
                        <a:extLst>
                          <a:ext uri="{FF2B5EF4-FFF2-40B4-BE49-F238E27FC236}">
                            <a16:creationId xmlns:a16="http://schemas.microsoft.com/office/drawing/2014/main" id="{CE2CAC41-BE54-D629-745B-2F513527D3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217" name="Groep 7216">
                  <a:extLst>
                    <a:ext uri="{FF2B5EF4-FFF2-40B4-BE49-F238E27FC236}">
                      <a16:creationId xmlns:a16="http://schemas.microsoft.com/office/drawing/2014/main" id="{59702890-1125-2E46-BE18-FC547E8F18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218" name="Groep 7217">
                    <a:extLst>
                      <a:ext uri="{FF2B5EF4-FFF2-40B4-BE49-F238E27FC236}">
                        <a16:creationId xmlns:a16="http://schemas.microsoft.com/office/drawing/2014/main" id="{07651AD1-8457-E34F-5564-10BEB3B74B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310" name="Groep 7309">
                      <a:extLst>
                        <a:ext uri="{FF2B5EF4-FFF2-40B4-BE49-F238E27FC236}">
                          <a16:creationId xmlns:a16="http://schemas.microsoft.com/office/drawing/2014/main" id="{7A933364-2197-E2F5-7893-8E4D3D264E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17" name="Ovaal 7316">
                        <a:extLst>
                          <a:ext uri="{FF2B5EF4-FFF2-40B4-BE49-F238E27FC236}">
                            <a16:creationId xmlns:a16="http://schemas.microsoft.com/office/drawing/2014/main" id="{F163A7A9-9A2D-374D-BA86-89831DA06D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8" name="Ovaal 7317">
                        <a:extLst>
                          <a:ext uri="{FF2B5EF4-FFF2-40B4-BE49-F238E27FC236}">
                            <a16:creationId xmlns:a16="http://schemas.microsoft.com/office/drawing/2014/main" id="{CF676D56-3B2C-1681-F615-495A9FA788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9" name="Ovaal 7318">
                        <a:extLst>
                          <a:ext uri="{FF2B5EF4-FFF2-40B4-BE49-F238E27FC236}">
                            <a16:creationId xmlns:a16="http://schemas.microsoft.com/office/drawing/2014/main" id="{F75192D7-D63D-CA7B-197B-52EE419EC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20" name="Ovaal 7319">
                        <a:extLst>
                          <a:ext uri="{FF2B5EF4-FFF2-40B4-BE49-F238E27FC236}">
                            <a16:creationId xmlns:a16="http://schemas.microsoft.com/office/drawing/2014/main" id="{68387F29-09FB-4BE3-1213-B742A64D7A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21" name="Ovaal 7320">
                        <a:extLst>
                          <a:ext uri="{FF2B5EF4-FFF2-40B4-BE49-F238E27FC236}">
                            <a16:creationId xmlns:a16="http://schemas.microsoft.com/office/drawing/2014/main" id="{54071F9A-C8D4-02E7-15A4-C130C77CE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311" name="Groep 7310">
                      <a:extLst>
                        <a:ext uri="{FF2B5EF4-FFF2-40B4-BE49-F238E27FC236}">
                          <a16:creationId xmlns:a16="http://schemas.microsoft.com/office/drawing/2014/main" id="{45390D55-A4A6-631A-E5C6-AB37E6F84A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12" name="Ovaal 7311">
                        <a:extLst>
                          <a:ext uri="{FF2B5EF4-FFF2-40B4-BE49-F238E27FC236}">
                            <a16:creationId xmlns:a16="http://schemas.microsoft.com/office/drawing/2014/main" id="{42FD9CBF-53F1-D9AC-B10E-17A9CCB333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3" name="Ovaal 7312">
                        <a:extLst>
                          <a:ext uri="{FF2B5EF4-FFF2-40B4-BE49-F238E27FC236}">
                            <a16:creationId xmlns:a16="http://schemas.microsoft.com/office/drawing/2014/main" id="{E94C59DF-A438-6A76-EC7D-97269F86C7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4" name="Ovaal 7313">
                        <a:extLst>
                          <a:ext uri="{FF2B5EF4-FFF2-40B4-BE49-F238E27FC236}">
                            <a16:creationId xmlns:a16="http://schemas.microsoft.com/office/drawing/2014/main" id="{7829A79D-CF4E-353F-85EC-1CBE6BB183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5" name="Ovaal 7314">
                        <a:extLst>
                          <a:ext uri="{FF2B5EF4-FFF2-40B4-BE49-F238E27FC236}">
                            <a16:creationId xmlns:a16="http://schemas.microsoft.com/office/drawing/2014/main" id="{83B16FBC-5CD2-B65B-7FEB-DBCF286486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16" name="Ovaal 7315">
                        <a:extLst>
                          <a:ext uri="{FF2B5EF4-FFF2-40B4-BE49-F238E27FC236}">
                            <a16:creationId xmlns:a16="http://schemas.microsoft.com/office/drawing/2014/main" id="{3E0FAB55-D60E-797F-0607-124920556A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19" name="Groep 7218">
                    <a:extLst>
                      <a:ext uri="{FF2B5EF4-FFF2-40B4-BE49-F238E27FC236}">
                        <a16:creationId xmlns:a16="http://schemas.microsoft.com/office/drawing/2014/main" id="{5DFA32D4-B77D-AC9C-BAFB-8D87D426AAC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98" name="Groep 7297">
                      <a:extLst>
                        <a:ext uri="{FF2B5EF4-FFF2-40B4-BE49-F238E27FC236}">
                          <a16:creationId xmlns:a16="http://schemas.microsoft.com/office/drawing/2014/main" id="{061D294D-E1E2-12F4-07B1-7F2897056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05" name="Ovaal 7304">
                        <a:extLst>
                          <a:ext uri="{FF2B5EF4-FFF2-40B4-BE49-F238E27FC236}">
                            <a16:creationId xmlns:a16="http://schemas.microsoft.com/office/drawing/2014/main" id="{9731E580-AD2C-2141-2F90-9C988F9E85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6" name="Ovaal 7305">
                        <a:extLst>
                          <a:ext uri="{FF2B5EF4-FFF2-40B4-BE49-F238E27FC236}">
                            <a16:creationId xmlns:a16="http://schemas.microsoft.com/office/drawing/2014/main" id="{84905039-90DD-B6F3-E067-A454E28D31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7" name="Ovaal 7306">
                        <a:extLst>
                          <a:ext uri="{FF2B5EF4-FFF2-40B4-BE49-F238E27FC236}">
                            <a16:creationId xmlns:a16="http://schemas.microsoft.com/office/drawing/2014/main" id="{F6D68B98-7DE9-C09B-7E99-65A4D5406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8" name="Ovaal 7307">
                        <a:extLst>
                          <a:ext uri="{FF2B5EF4-FFF2-40B4-BE49-F238E27FC236}">
                            <a16:creationId xmlns:a16="http://schemas.microsoft.com/office/drawing/2014/main" id="{56D0B64F-558E-D6F6-DBC2-6C0E7C785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9" name="Ovaal 7308">
                        <a:extLst>
                          <a:ext uri="{FF2B5EF4-FFF2-40B4-BE49-F238E27FC236}">
                            <a16:creationId xmlns:a16="http://schemas.microsoft.com/office/drawing/2014/main" id="{DF68FE24-EE39-4408-BC3F-F5280C218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99" name="Groep 7298">
                      <a:extLst>
                        <a:ext uri="{FF2B5EF4-FFF2-40B4-BE49-F238E27FC236}">
                          <a16:creationId xmlns:a16="http://schemas.microsoft.com/office/drawing/2014/main" id="{1FD5B8A9-FD40-81FF-88FA-3C9650A805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300" name="Ovaal 7299">
                        <a:extLst>
                          <a:ext uri="{FF2B5EF4-FFF2-40B4-BE49-F238E27FC236}">
                            <a16:creationId xmlns:a16="http://schemas.microsoft.com/office/drawing/2014/main" id="{165B3766-F8CA-F345-0996-327DABAF1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1" name="Ovaal 7300">
                        <a:extLst>
                          <a:ext uri="{FF2B5EF4-FFF2-40B4-BE49-F238E27FC236}">
                            <a16:creationId xmlns:a16="http://schemas.microsoft.com/office/drawing/2014/main" id="{17F3B96C-8E18-22A1-5AEA-5649C3EC52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2" name="Ovaal 7301">
                        <a:extLst>
                          <a:ext uri="{FF2B5EF4-FFF2-40B4-BE49-F238E27FC236}">
                            <a16:creationId xmlns:a16="http://schemas.microsoft.com/office/drawing/2014/main" id="{FD36C65D-09FE-5E81-A9DE-EE51CB106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3" name="Ovaal 7302">
                        <a:extLst>
                          <a:ext uri="{FF2B5EF4-FFF2-40B4-BE49-F238E27FC236}">
                            <a16:creationId xmlns:a16="http://schemas.microsoft.com/office/drawing/2014/main" id="{B20EE84F-7274-AF73-F7B7-062B6842EA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304" name="Ovaal 7303">
                        <a:extLst>
                          <a:ext uri="{FF2B5EF4-FFF2-40B4-BE49-F238E27FC236}">
                            <a16:creationId xmlns:a16="http://schemas.microsoft.com/office/drawing/2014/main" id="{DA0078A6-60D5-9843-7E1E-5B81A69A7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0" name="Groep 7219">
                    <a:extLst>
                      <a:ext uri="{FF2B5EF4-FFF2-40B4-BE49-F238E27FC236}">
                        <a16:creationId xmlns:a16="http://schemas.microsoft.com/office/drawing/2014/main" id="{9A4CC442-B11F-86F2-1805-78200F1F83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86" name="Groep 7285">
                      <a:extLst>
                        <a:ext uri="{FF2B5EF4-FFF2-40B4-BE49-F238E27FC236}">
                          <a16:creationId xmlns:a16="http://schemas.microsoft.com/office/drawing/2014/main" id="{68D344AF-2906-14F5-E743-C7F07377D4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93" name="Ovaal 7292">
                        <a:extLst>
                          <a:ext uri="{FF2B5EF4-FFF2-40B4-BE49-F238E27FC236}">
                            <a16:creationId xmlns:a16="http://schemas.microsoft.com/office/drawing/2014/main" id="{A1C6A2D2-B56B-01DE-8140-D6995DBE18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4" name="Ovaal 7293">
                        <a:extLst>
                          <a:ext uri="{FF2B5EF4-FFF2-40B4-BE49-F238E27FC236}">
                            <a16:creationId xmlns:a16="http://schemas.microsoft.com/office/drawing/2014/main" id="{DA8AC15D-BC87-39A1-A186-114EFAB586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5" name="Ovaal 7294">
                        <a:extLst>
                          <a:ext uri="{FF2B5EF4-FFF2-40B4-BE49-F238E27FC236}">
                            <a16:creationId xmlns:a16="http://schemas.microsoft.com/office/drawing/2014/main" id="{92BDC781-9811-7F83-6730-78EAA1A68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6" name="Ovaal 7295">
                        <a:extLst>
                          <a:ext uri="{FF2B5EF4-FFF2-40B4-BE49-F238E27FC236}">
                            <a16:creationId xmlns:a16="http://schemas.microsoft.com/office/drawing/2014/main" id="{DBC3C4E7-2784-BC5E-005F-BC7EBCD12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7" name="Ovaal 7296">
                        <a:extLst>
                          <a:ext uri="{FF2B5EF4-FFF2-40B4-BE49-F238E27FC236}">
                            <a16:creationId xmlns:a16="http://schemas.microsoft.com/office/drawing/2014/main" id="{287FB191-54E5-1E61-FCC8-26CD6C928D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87" name="Groep 7286">
                      <a:extLst>
                        <a:ext uri="{FF2B5EF4-FFF2-40B4-BE49-F238E27FC236}">
                          <a16:creationId xmlns:a16="http://schemas.microsoft.com/office/drawing/2014/main" id="{A38E73AC-2E95-B254-0312-134ACF0201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88" name="Ovaal 7287">
                        <a:extLst>
                          <a:ext uri="{FF2B5EF4-FFF2-40B4-BE49-F238E27FC236}">
                            <a16:creationId xmlns:a16="http://schemas.microsoft.com/office/drawing/2014/main" id="{64264797-715D-2E59-4AE6-21F2A2CDD5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9" name="Ovaal 7288">
                        <a:extLst>
                          <a:ext uri="{FF2B5EF4-FFF2-40B4-BE49-F238E27FC236}">
                            <a16:creationId xmlns:a16="http://schemas.microsoft.com/office/drawing/2014/main" id="{212BC9A4-E859-98D3-AF43-47910456E1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0" name="Ovaal 7289">
                        <a:extLst>
                          <a:ext uri="{FF2B5EF4-FFF2-40B4-BE49-F238E27FC236}">
                            <a16:creationId xmlns:a16="http://schemas.microsoft.com/office/drawing/2014/main" id="{D0F0D11D-0418-4C5D-9D23-FDFF9CBA8E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1" name="Ovaal 7290">
                        <a:extLst>
                          <a:ext uri="{FF2B5EF4-FFF2-40B4-BE49-F238E27FC236}">
                            <a16:creationId xmlns:a16="http://schemas.microsoft.com/office/drawing/2014/main" id="{CA9BFB8A-87F5-3C23-ACA9-677FD205F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92" name="Ovaal 7291">
                        <a:extLst>
                          <a:ext uri="{FF2B5EF4-FFF2-40B4-BE49-F238E27FC236}">
                            <a16:creationId xmlns:a16="http://schemas.microsoft.com/office/drawing/2014/main" id="{86FBA84A-090D-82F8-D118-521403413A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1" name="Groep 7220">
                    <a:extLst>
                      <a:ext uri="{FF2B5EF4-FFF2-40B4-BE49-F238E27FC236}">
                        <a16:creationId xmlns:a16="http://schemas.microsoft.com/office/drawing/2014/main" id="{2D1BDB52-6440-A1F8-1D00-84D9001697D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74" name="Groep 7273">
                      <a:extLst>
                        <a:ext uri="{FF2B5EF4-FFF2-40B4-BE49-F238E27FC236}">
                          <a16:creationId xmlns:a16="http://schemas.microsoft.com/office/drawing/2014/main" id="{214D12FA-CBB1-2B8A-8A7A-9E4233C3E3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81" name="Ovaal 7280">
                        <a:extLst>
                          <a:ext uri="{FF2B5EF4-FFF2-40B4-BE49-F238E27FC236}">
                            <a16:creationId xmlns:a16="http://schemas.microsoft.com/office/drawing/2014/main" id="{B230C738-9C22-E320-1CF3-80D6194117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2" name="Ovaal 7281">
                        <a:extLst>
                          <a:ext uri="{FF2B5EF4-FFF2-40B4-BE49-F238E27FC236}">
                            <a16:creationId xmlns:a16="http://schemas.microsoft.com/office/drawing/2014/main" id="{24415FE5-F4B7-CD50-E239-DA7DEEF46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3" name="Ovaal 7282">
                        <a:extLst>
                          <a:ext uri="{FF2B5EF4-FFF2-40B4-BE49-F238E27FC236}">
                            <a16:creationId xmlns:a16="http://schemas.microsoft.com/office/drawing/2014/main" id="{5E3726FA-A88D-52A7-4AE6-DD7E33F87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4" name="Ovaal 7283">
                        <a:extLst>
                          <a:ext uri="{FF2B5EF4-FFF2-40B4-BE49-F238E27FC236}">
                            <a16:creationId xmlns:a16="http://schemas.microsoft.com/office/drawing/2014/main" id="{C4ED62F3-786E-B508-2E58-253B400B18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5" name="Ovaal 7284">
                        <a:extLst>
                          <a:ext uri="{FF2B5EF4-FFF2-40B4-BE49-F238E27FC236}">
                            <a16:creationId xmlns:a16="http://schemas.microsoft.com/office/drawing/2014/main" id="{BBFAB1D9-E313-A1F8-21EB-08988B1357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75" name="Groep 7274">
                      <a:extLst>
                        <a:ext uri="{FF2B5EF4-FFF2-40B4-BE49-F238E27FC236}">
                          <a16:creationId xmlns:a16="http://schemas.microsoft.com/office/drawing/2014/main" id="{949696BE-1884-2384-EF0A-1B35CC7A59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76" name="Ovaal 7275">
                        <a:extLst>
                          <a:ext uri="{FF2B5EF4-FFF2-40B4-BE49-F238E27FC236}">
                            <a16:creationId xmlns:a16="http://schemas.microsoft.com/office/drawing/2014/main" id="{F6B41FED-1B3A-EACA-0DD4-588E696281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7" name="Ovaal 7276">
                        <a:extLst>
                          <a:ext uri="{FF2B5EF4-FFF2-40B4-BE49-F238E27FC236}">
                            <a16:creationId xmlns:a16="http://schemas.microsoft.com/office/drawing/2014/main" id="{91EBF851-7EAF-781B-64E8-359947142D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8" name="Ovaal 7277">
                        <a:extLst>
                          <a:ext uri="{FF2B5EF4-FFF2-40B4-BE49-F238E27FC236}">
                            <a16:creationId xmlns:a16="http://schemas.microsoft.com/office/drawing/2014/main" id="{D224CBA8-5F3E-37AA-9053-64A5A9896C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9" name="Ovaal 7278">
                        <a:extLst>
                          <a:ext uri="{FF2B5EF4-FFF2-40B4-BE49-F238E27FC236}">
                            <a16:creationId xmlns:a16="http://schemas.microsoft.com/office/drawing/2014/main" id="{44E46B12-C059-4D4C-34A2-87F85F6858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80" name="Ovaal 7279">
                        <a:extLst>
                          <a:ext uri="{FF2B5EF4-FFF2-40B4-BE49-F238E27FC236}">
                            <a16:creationId xmlns:a16="http://schemas.microsoft.com/office/drawing/2014/main" id="{A2809342-B341-A33A-18D9-C40A314615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2" name="Groep 7221">
                    <a:extLst>
                      <a:ext uri="{FF2B5EF4-FFF2-40B4-BE49-F238E27FC236}">
                        <a16:creationId xmlns:a16="http://schemas.microsoft.com/office/drawing/2014/main" id="{757017D2-1593-0A83-B509-2CE75C9F09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62" name="Groep 7261">
                      <a:extLst>
                        <a:ext uri="{FF2B5EF4-FFF2-40B4-BE49-F238E27FC236}">
                          <a16:creationId xmlns:a16="http://schemas.microsoft.com/office/drawing/2014/main" id="{F86B7C4E-BAC8-1ABD-167E-019F90E62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69" name="Ovaal 7268">
                        <a:extLst>
                          <a:ext uri="{FF2B5EF4-FFF2-40B4-BE49-F238E27FC236}">
                            <a16:creationId xmlns:a16="http://schemas.microsoft.com/office/drawing/2014/main" id="{5B644C28-FF6A-6D56-75AC-DF5F9FA90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0" name="Ovaal 7269">
                        <a:extLst>
                          <a:ext uri="{FF2B5EF4-FFF2-40B4-BE49-F238E27FC236}">
                            <a16:creationId xmlns:a16="http://schemas.microsoft.com/office/drawing/2014/main" id="{2C3B85D9-54EC-E6A4-FCD8-90933E951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1" name="Ovaal 7270">
                        <a:extLst>
                          <a:ext uri="{FF2B5EF4-FFF2-40B4-BE49-F238E27FC236}">
                            <a16:creationId xmlns:a16="http://schemas.microsoft.com/office/drawing/2014/main" id="{6E9EB59D-AB11-60B2-7A8C-D497A779E2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2" name="Ovaal 7271">
                        <a:extLst>
                          <a:ext uri="{FF2B5EF4-FFF2-40B4-BE49-F238E27FC236}">
                            <a16:creationId xmlns:a16="http://schemas.microsoft.com/office/drawing/2014/main" id="{E7A39191-908A-FFEF-C960-A449A07B7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73" name="Ovaal 7272">
                        <a:extLst>
                          <a:ext uri="{FF2B5EF4-FFF2-40B4-BE49-F238E27FC236}">
                            <a16:creationId xmlns:a16="http://schemas.microsoft.com/office/drawing/2014/main" id="{9BC48820-A5E8-E197-31CF-3BEA0A5FA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63" name="Groep 7262">
                      <a:extLst>
                        <a:ext uri="{FF2B5EF4-FFF2-40B4-BE49-F238E27FC236}">
                          <a16:creationId xmlns:a16="http://schemas.microsoft.com/office/drawing/2014/main" id="{6141313D-14B1-369F-6394-923740B017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64" name="Ovaal 7263">
                        <a:extLst>
                          <a:ext uri="{FF2B5EF4-FFF2-40B4-BE49-F238E27FC236}">
                            <a16:creationId xmlns:a16="http://schemas.microsoft.com/office/drawing/2014/main" id="{2C9E5D1F-115D-90AB-AF67-5C004AD3B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5" name="Ovaal 7264">
                        <a:extLst>
                          <a:ext uri="{FF2B5EF4-FFF2-40B4-BE49-F238E27FC236}">
                            <a16:creationId xmlns:a16="http://schemas.microsoft.com/office/drawing/2014/main" id="{A52FC904-B345-29EC-46AE-2CAF75D0D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6" name="Ovaal 7265">
                        <a:extLst>
                          <a:ext uri="{FF2B5EF4-FFF2-40B4-BE49-F238E27FC236}">
                            <a16:creationId xmlns:a16="http://schemas.microsoft.com/office/drawing/2014/main" id="{70C50052-BFD6-4FE9-6D29-DCC2F6A021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7" name="Ovaal 7266">
                        <a:extLst>
                          <a:ext uri="{FF2B5EF4-FFF2-40B4-BE49-F238E27FC236}">
                            <a16:creationId xmlns:a16="http://schemas.microsoft.com/office/drawing/2014/main" id="{8560D26A-323E-E83F-D53B-C3A6A4506A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8" name="Ovaal 7267">
                        <a:extLst>
                          <a:ext uri="{FF2B5EF4-FFF2-40B4-BE49-F238E27FC236}">
                            <a16:creationId xmlns:a16="http://schemas.microsoft.com/office/drawing/2014/main" id="{BB632820-7A2C-B5A8-C460-1FC7F4F46C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3" name="Groep 7222">
                    <a:extLst>
                      <a:ext uri="{FF2B5EF4-FFF2-40B4-BE49-F238E27FC236}">
                        <a16:creationId xmlns:a16="http://schemas.microsoft.com/office/drawing/2014/main" id="{60F5827C-AB2B-1917-DF00-8EDBCEC0573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50" name="Groep 7249">
                      <a:extLst>
                        <a:ext uri="{FF2B5EF4-FFF2-40B4-BE49-F238E27FC236}">
                          <a16:creationId xmlns:a16="http://schemas.microsoft.com/office/drawing/2014/main" id="{ABCCB615-2288-02BD-0381-944C2938A8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57" name="Ovaal 7256">
                        <a:extLst>
                          <a:ext uri="{FF2B5EF4-FFF2-40B4-BE49-F238E27FC236}">
                            <a16:creationId xmlns:a16="http://schemas.microsoft.com/office/drawing/2014/main" id="{50606177-87A8-D629-14A8-197FDA0A82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8" name="Ovaal 7257">
                        <a:extLst>
                          <a:ext uri="{FF2B5EF4-FFF2-40B4-BE49-F238E27FC236}">
                            <a16:creationId xmlns:a16="http://schemas.microsoft.com/office/drawing/2014/main" id="{D62B2CA0-7EF7-0EDB-C41B-56ED94CF1F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9" name="Ovaal 7258">
                        <a:extLst>
                          <a:ext uri="{FF2B5EF4-FFF2-40B4-BE49-F238E27FC236}">
                            <a16:creationId xmlns:a16="http://schemas.microsoft.com/office/drawing/2014/main" id="{CB81ED60-52D9-40D4-878F-DA88CB810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0" name="Ovaal 7259">
                        <a:extLst>
                          <a:ext uri="{FF2B5EF4-FFF2-40B4-BE49-F238E27FC236}">
                            <a16:creationId xmlns:a16="http://schemas.microsoft.com/office/drawing/2014/main" id="{2AD626B8-849E-EDD5-7ECE-0F81907585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61" name="Ovaal 7260">
                        <a:extLst>
                          <a:ext uri="{FF2B5EF4-FFF2-40B4-BE49-F238E27FC236}">
                            <a16:creationId xmlns:a16="http://schemas.microsoft.com/office/drawing/2014/main" id="{98488E8D-B060-AA7E-67F9-E1F534DB5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51" name="Groep 7250">
                      <a:extLst>
                        <a:ext uri="{FF2B5EF4-FFF2-40B4-BE49-F238E27FC236}">
                          <a16:creationId xmlns:a16="http://schemas.microsoft.com/office/drawing/2014/main" id="{3DF1D134-F812-D5E9-882E-535AE7B7A7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52" name="Ovaal 7251">
                        <a:extLst>
                          <a:ext uri="{FF2B5EF4-FFF2-40B4-BE49-F238E27FC236}">
                            <a16:creationId xmlns:a16="http://schemas.microsoft.com/office/drawing/2014/main" id="{2976E993-AC77-792A-C200-A658B5C9E9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3" name="Ovaal 7252">
                        <a:extLst>
                          <a:ext uri="{FF2B5EF4-FFF2-40B4-BE49-F238E27FC236}">
                            <a16:creationId xmlns:a16="http://schemas.microsoft.com/office/drawing/2014/main" id="{6A070AE4-075B-2816-6AB7-1DA5CF17A3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4" name="Ovaal 7253">
                        <a:extLst>
                          <a:ext uri="{FF2B5EF4-FFF2-40B4-BE49-F238E27FC236}">
                            <a16:creationId xmlns:a16="http://schemas.microsoft.com/office/drawing/2014/main" id="{F362CC29-63E5-CB85-811B-AA1EA32D9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5" name="Ovaal 7254">
                        <a:extLst>
                          <a:ext uri="{FF2B5EF4-FFF2-40B4-BE49-F238E27FC236}">
                            <a16:creationId xmlns:a16="http://schemas.microsoft.com/office/drawing/2014/main" id="{B9200BBD-272B-104C-5C57-BEC2EDDD80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56" name="Ovaal 7255">
                        <a:extLst>
                          <a:ext uri="{FF2B5EF4-FFF2-40B4-BE49-F238E27FC236}">
                            <a16:creationId xmlns:a16="http://schemas.microsoft.com/office/drawing/2014/main" id="{406A0F5D-F6BF-87D0-A318-CC747BA1F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4" name="Groep 7223">
                    <a:extLst>
                      <a:ext uri="{FF2B5EF4-FFF2-40B4-BE49-F238E27FC236}">
                        <a16:creationId xmlns:a16="http://schemas.microsoft.com/office/drawing/2014/main" id="{86CF267C-E485-AD2F-FC38-84E37A398BA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38" name="Groep 7237">
                      <a:extLst>
                        <a:ext uri="{FF2B5EF4-FFF2-40B4-BE49-F238E27FC236}">
                          <a16:creationId xmlns:a16="http://schemas.microsoft.com/office/drawing/2014/main" id="{B61A0F01-9EAA-44E1-147F-57DC777119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45" name="Ovaal 7244">
                        <a:extLst>
                          <a:ext uri="{FF2B5EF4-FFF2-40B4-BE49-F238E27FC236}">
                            <a16:creationId xmlns:a16="http://schemas.microsoft.com/office/drawing/2014/main" id="{069E7F46-EBCE-2B20-FEC0-1934EA8AD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6" name="Ovaal 7245">
                        <a:extLst>
                          <a:ext uri="{FF2B5EF4-FFF2-40B4-BE49-F238E27FC236}">
                            <a16:creationId xmlns:a16="http://schemas.microsoft.com/office/drawing/2014/main" id="{3344CF2F-3BA1-5860-EE01-51A79B89A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7" name="Ovaal 7246">
                        <a:extLst>
                          <a:ext uri="{FF2B5EF4-FFF2-40B4-BE49-F238E27FC236}">
                            <a16:creationId xmlns:a16="http://schemas.microsoft.com/office/drawing/2014/main" id="{D8997C21-837A-9675-2C0F-DAE035464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8" name="Ovaal 7247">
                        <a:extLst>
                          <a:ext uri="{FF2B5EF4-FFF2-40B4-BE49-F238E27FC236}">
                            <a16:creationId xmlns:a16="http://schemas.microsoft.com/office/drawing/2014/main" id="{337F3352-E243-7FBB-682B-81F1D8B08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9" name="Ovaal 7248">
                        <a:extLst>
                          <a:ext uri="{FF2B5EF4-FFF2-40B4-BE49-F238E27FC236}">
                            <a16:creationId xmlns:a16="http://schemas.microsoft.com/office/drawing/2014/main" id="{28953543-1942-7F9E-0DC4-7750FD479C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39" name="Groep 7238">
                      <a:extLst>
                        <a:ext uri="{FF2B5EF4-FFF2-40B4-BE49-F238E27FC236}">
                          <a16:creationId xmlns:a16="http://schemas.microsoft.com/office/drawing/2014/main" id="{F00781AE-D045-3570-E116-D28D07AA6F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40" name="Ovaal 7239">
                        <a:extLst>
                          <a:ext uri="{FF2B5EF4-FFF2-40B4-BE49-F238E27FC236}">
                            <a16:creationId xmlns:a16="http://schemas.microsoft.com/office/drawing/2014/main" id="{22E9AA5D-370A-0A5F-2D93-5CFB2AE45A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1" name="Ovaal 7240">
                        <a:extLst>
                          <a:ext uri="{FF2B5EF4-FFF2-40B4-BE49-F238E27FC236}">
                            <a16:creationId xmlns:a16="http://schemas.microsoft.com/office/drawing/2014/main" id="{327A9A07-00CA-E90A-8B55-F156A53AC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2" name="Ovaal 7241">
                        <a:extLst>
                          <a:ext uri="{FF2B5EF4-FFF2-40B4-BE49-F238E27FC236}">
                            <a16:creationId xmlns:a16="http://schemas.microsoft.com/office/drawing/2014/main" id="{673FAC35-C93C-A290-19EE-1208755FE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3" name="Ovaal 7242">
                        <a:extLst>
                          <a:ext uri="{FF2B5EF4-FFF2-40B4-BE49-F238E27FC236}">
                            <a16:creationId xmlns:a16="http://schemas.microsoft.com/office/drawing/2014/main" id="{29FBEEFF-F81C-94D7-67D7-F21DC0872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44" name="Ovaal 7243">
                        <a:extLst>
                          <a:ext uri="{FF2B5EF4-FFF2-40B4-BE49-F238E27FC236}">
                            <a16:creationId xmlns:a16="http://schemas.microsoft.com/office/drawing/2014/main" id="{03729025-F219-9729-16A8-581AA82F8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225" name="Groep 7224">
                    <a:extLst>
                      <a:ext uri="{FF2B5EF4-FFF2-40B4-BE49-F238E27FC236}">
                        <a16:creationId xmlns:a16="http://schemas.microsoft.com/office/drawing/2014/main" id="{5AED3A45-0179-303C-FDED-3CBF1079A784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26" name="Groep 7225">
                      <a:extLst>
                        <a:ext uri="{FF2B5EF4-FFF2-40B4-BE49-F238E27FC236}">
                          <a16:creationId xmlns:a16="http://schemas.microsoft.com/office/drawing/2014/main" id="{8496F314-4CA3-9135-A558-221DAB5B2D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33" name="Ovaal 7232">
                        <a:extLst>
                          <a:ext uri="{FF2B5EF4-FFF2-40B4-BE49-F238E27FC236}">
                            <a16:creationId xmlns:a16="http://schemas.microsoft.com/office/drawing/2014/main" id="{A7DE51A6-0545-37E5-C7E4-E56849EE0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4" name="Ovaal 7233">
                        <a:extLst>
                          <a:ext uri="{FF2B5EF4-FFF2-40B4-BE49-F238E27FC236}">
                            <a16:creationId xmlns:a16="http://schemas.microsoft.com/office/drawing/2014/main" id="{DF1AD05B-5FB5-693A-9CB0-490A916A3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5" name="Ovaal 7234">
                        <a:extLst>
                          <a:ext uri="{FF2B5EF4-FFF2-40B4-BE49-F238E27FC236}">
                            <a16:creationId xmlns:a16="http://schemas.microsoft.com/office/drawing/2014/main" id="{7BBEA6FD-3FD0-DF0A-402A-6738F149A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6" name="Ovaal 7235">
                        <a:extLst>
                          <a:ext uri="{FF2B5EF4-FFF2-40B4-BE49-F238E27FC236}">
                            <a16:creationId xmlns:a16="http://schemas.microsoft.com/office/drawing/2014/main" id="{8A7E48BD-DE62-9E55-8663-A3E45EFB9C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7" name="Ovaal 7236">
                        <a:extLst>
                          <a:ext uri="{FF2B5EF4-FFF2-40B4-BE49-F238E27FC236}">
                            <a16:creationId xmlns:a16="http://schemas.microsoft.com/office/drawing/2014/main" id="{35F30AEB-08B4-2A27-AE35-18035C5E8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27" name="Groep 7226">
                      <a:extLst>
                        <a:ext uri="{FF2B5EF4-FFF2-40B4-BE49-F238E27FC236}">
                          <a16:creationId xmlns:a16="http://schemas.microsoft.com/office/drawing/2014/main" id="{937024E0-DF1A-088E-81DF-E8C509E1EC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28" name="Ovaal 7227">
                        <a:extLst>
                          <a:ext uri="{FF2B5EF4-FFF2-40B4-BE49-F238E27FC236}">
                            <a16:creationId xmlns:a16="http://schemas.microsoft.com/office/drawing/2014/main" id="{0527D84B-A040-0CB2-D96C-165F9F8374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29" name="Ovaal 7228">
                        <a:extLst>
                          <a:ext uri="{FF2B5EF4-FFF2-40B4-BE49-F238E27FC236}">
                            <a16:creationId xmlns:a16="http://schemas.microsoft.com/office/drawing/2014/main" id="{C2999414-AC26-DDED-2905-AC0708E76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0" name="Ovaal 7229">
                        <a:extLst>
                          <a:ext uri="{FF2B5EF4-FFF2-40B4-BE49-F238E27FC236}">
                            <a16:creationId xmlns:a16="http://schemas.microsoft.com/office/drawing/2014/main" id="{A0FD9D07-73F1-55A8-16EE-090F47C344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1" name="Ovaal 7230">
                        <a:extLst>
                          <a:ext uri="{FF2B5EF4-FFF2-40B4-BE49-F238E27FC236}">
                            <a16:creationId xmlns:a16="http://schemas.microsoft.com/office/drawing/2014/main" id="{0205B44A-F679-696D-EE8C-6BCD2B1A4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32" name="Ovaal 7231">
                        <a:extLst>
                          <a:ext uri="{FF2B5EF4-FFF2-40B4-BE49-F238E27FC236}">
                            <a16:creationId xmlns:a16="http://schemas.microsoft.com/office/drawing/2014/main" id="{A19C3946-5B51-F69D-4693-BBB9940EB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1" name="Groep 5950">
                <a:extLst>
                  <a:ext uri="{FF2B5EF4-FFF2-40B4-BE49-F238E27FC236}">
                    <a16:creationId xmlns:a16="http://schemas.microsoft.com/office/drawing/2014/main" id="{87E5DE5F-13B2-1FA6-9221-8B1303B214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6794" name="Groep 6793">
                  <a:extLst>
                    <a:ext uri="{FF2B5EF4-FFF2-40B4-BE49-F238E27FC236}">
                      <a16:creationId xmlns:a16="http://schemas.microsoft.com/office/drawing/2014/main" id="{FF36990F-29B7-84EA-C1AF-47DB7F98D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110" name="Groep 7109">
                    <a:extLst>
                      <a:ext uri="{FF2B5EF4-FFF2-40B4-BE49-F238E27FC236}">
                        <a16:creationId xmlns:a16="http://schemas.microsoft.com/office/drawing/2014/main" id="{47884EA6-2F24-3700-3F31-A60DFBBEC7D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202" name="Groep 7201">
                      <a:extLst>
                        <a:ext uri="{FF2B5EF4-FFF2-40B4-BE49-F238E27FC236}">
                          <a16:creationId xmlns:a16="http://schemas.microsoft.com/office/drawing/2014/main" id="{195093C2-CD8B-AEEC-C9CB-5884EF9F9D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09" name="Ovaal 7208">
                        <a:extLst>
                          <a:ext uri="{FF2B5EF4-FFF2-40B4-BE49-F238E27FC236}">
                            <a16:creationId xmlns:a16="http://schemas.microsoft.com/office/drawing/2014/main" id="{B4A424BA-5594-7A89-4F1B-2FE5C768B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0" name="Ovaal 7209">
                        <a:extLst>
                          <a:ext uri="{FF2B5EF4-FFF2-40B4-BE49-F238E27FC236}">
                            <a16:creationId xmlns:a16="http://schemas.microsoft.com/office/drawing/2014/main" id="{EC840A12-E45B-14D5-4B64-E3AC25304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1" name="Ovaal 7210">
                        <a:extLst>
                          <a:ext uri="{FF2B5EF4-FFF2-40B4-BE49-F238E27FC236}">
                            <a16:creationId xmlns:a16="http://schemas.microsoft.com/office/drawing/2014/main" id="{362C1DE8-E2A3-473A-7FE4-550976FDD5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2" name="Ovaal 7211">
                        <a:extLst>
                          <a:ext uri="{FF2B5EF4-FFF2-40B4-BE49-F238E27FC236}">
                            <a16:creationId xmlns:a16="http://schemas.microsoft.com/office/drawing/2014/main" id="{BCB46668-EDC0-8913-1226-53534FF1C3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13" name="Ovaal 7212">
                        <a:extLst>
                          <a:ext uri="{FF2B5EF4-FFF2-40B4-BE49-F238E27FC236}">
                            <a16:creationId xmlns:a16="http://schemas.microsoft.com/office/drawing/2014/main" id="{17C31007-92FC-97BB-2957-598E9CA9A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203" name="Groep 7202">
                      <a:extLst>
                        <a:ext uri="{FF2B5EF4-FFF2-40B4-BE49-F238E27FC236}">
                          <a16:creationId xmlns:a16="http://schemas.microsoft.com/office/drawing/2014/main" id="{2F414AAC-3CF7-E6D8-0807-EEC42A9118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204" name="Ovaal 7203">
                        <a:extLst>
                          <a:ext uri="{FF2B5EF4-FFF2-40B4-BE49-F238E27FC236}">
                            <a16:creationId xmlns:a16="http://schemas.microsoft.com/office/drawing/2014/main" id="{C8EB9BD3-4BEA-CC24-5187-D6AFC31DE0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5" name="Ovaal 7204">
                        <a:extLst>
                          <a:ext uri="{FF2B5EF4-FFF2-40B4-BE49-F238E27FC236}">
                            <a16:creationId xmlns:a16="http://schemas.microsoft.com/office/drawing/2014/main" id="{1DCD1619-1305-D4B3-7119-B4F5DB79B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6" name="Ovaal 7205">
                        <a:extLst>
                          <a:ext uri="{FF2B5EF4-FFF2-40B4-BE49-F238E27FC236}">
                            <a16:creationId xmlns:a16="http://schemas.microsoft.com/office/drawing/2014/main" id="{8B83D9F2-1470-2313-9D9B-4E7ADE0D7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7" name="Ovaal 7206">
                        <a:extLst>
                          <a:ext uri="{FF2B5EF4-FFF2-40B4-BE49-F238E27FC236}">
                            <a16:creationId xmlns:a16="http://schemas.microsoft.com/office/drawing/2014/main" id="{D8D26207-3633-FC3A-9EFF-DF276F297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8" name="Ovaal 7207">
                        <a:extLst>
                          <a:ext uri="{FF2B5EF4-FFF2-40B4-BE49-F238E27FC236}">
                            <a16:creationId xmlns:a16="http://schemas.microsoft.com/office/drawing/2014/main" id="{DB2F6D1F-4D1C-090D-9A11-28D87CCD2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1" name="Groep 7110">
                    <a:extLst>
                      <a:ext uri="{FF2B5EF4-FFF2-40B4-BE49-F238E27FC236}">
                        <a16:creationId xmlns:a16="http://schemas.microsoft.com/office/drawing/2014/main" id="{3B3FDC1A-765C-3E77-6AEF-DEF3BC13C3B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90" name="Groep 7189">
                      <a:extLst>
                        <a:ext uri="{FF2B5EF4-FFF2-40B4-BE49-F238E27FC236}">
                          <a16:creationId xmlns:a16="http://schemas.microsoft.com/office/drawing/2014/main" id="{A5258E3E-DDD8-CC7E-5CEA-E95351E492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97" name="Ovaal 7196">
                        <a:extLst>
                          <a:ext uri="{FF2B5EF4-FFF2-40B4-BE49-F238E27FC236}">
                            <a16:creationId xmlns:a16="http://schemas.microsoft.com/office/drawing/2014/main" id="{D0783462-34BA-2F7F-CE9E-6F09E7576F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8" name="Ovaal 7197">
                        <a:extLst>
                          <a:ext uri="{FF2B5EF4-FFF2-40B4-BE49-F238E27FC236}">
                            <a16:creationId xmlns:a16="http://schemas.microsoft.com/office/drawing/2014/main" id="{18206465-8D84-12E0-EEED-8DECD0A17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9" name="Ovaal 7198">
                        <a:extLst>
                          <a:ext uri="{FF2B5EF4-FFF2-40B4-BE49-F238E27FC236}">
                            <a16:creationId xmlns:a16="http://schemas.microsoft.com/office/drawing/2014/main" id="{1B365C57-1CEE-7555-9D6B-8165F6AEF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0" name="Ovaal 7199">
                        <a:extLst>
                          <a:ext uri="{FF2B5EF4-FFF2-40B4-BE49-F238E27FC236}">
                            <a16:creationId xmlns:a16="http://schemas.microsoft.com/office/drawing/2014/main" id="{DA62813D-5D13-BCC6-DE93-D66771CF7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201" name="Ovaal 7200">
                        <a:extLst>
                          <a:ext uri="{FF2B5EF4-FFF2-40B4-BE49-F238E27FC236}">
                            <a16:creationId xmlns:a16="http://schemas.microsoft.com/office/drawing/2014/main" id="{957AE08C-1D28-94EE-556E-659C1D4F3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91" name="Groep 7190">
                      <a:extLst>
                        <a:ext uri="{FF2B5EF4-FFF2-40B4-BE49-F238E27FC236}">
                          <a16:creationId xmlns:a16="http://schemas.microsoft.com/office/drawing/2014/main" id="{E39DE94C-6682-7827-4683-EB9AF83D81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92" name="Ovaal 7191">
                        <a:extLst>
                          <a:ext uri="{FF2B5EF4-FFF2-40B4-BE49-F238E27FC236}">
                            <a16:creationId xmlns:a16="http://schemas.microsoft.com/office/drawing/2014/main" id="{ABA89EFE-4ACA-EB9B-5584-EBBE1DC6F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3" name="Ovaal 7192">
                        <a:extLst>
                          <a:ext uri="{FF2B5EF4-FFF2-40B4-BE49-F238E27FC236}">
                            <a16:creationId xmlns:a16="http://schemas.microsoft.com/office/drawing/2014/main" id="{0DD03E42-7547-22AE-6D0C-DEAC106D5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4" name="Ovaal 7193">
                        <a:extLst>
                          <a:ext uri="{FF2B5EF4-FFF2-40B4-BE49-F238E27FC236}">
                            <a16:creationId xmlns:a16="http://schemas.microsoft.com/office/drawing/2014/main" id="{4F6F8E3E-8320-6440-A26B-B8D2DE3705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5" name="Ovaal 7194">
                        <a:extLst>
                          <a:ext uri="{FF2B5EF4-FFF2-40B4-BE49-F238E27FC236}">
                            <a16:creationId xmlns:a16="http://schemas.microsoft.com/office/drawing/2014/main" id="{3BFEDC60-AD0D-79A3-A9D0-198208B6FC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96" name="Ovaal 7195">
                        <a:extLst>
                          <a:ext uri="{FF2B5EF4-FFF2-40B4-BE49-F238E27FC236}">
                            <a16:creationId xmlns:a16="http://schemas.microsoft.com/office/drawing/2014/main" id="{CB1C3199-D0FF-F095-97B4-F2C005F0A0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2" name="Groep 7111">
                    <a:extLst>
                      <a:ext uri="{FF2B5EF4-FFF2-40B4-BE49-F238E27FC236}">
                        <a16:creationId xmlns:a16="http://schemas.microsoft.com/office/drawing/2014/main" id="{3A98FDF6-7694-EAC2-CB25-7A0B342EFB4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78" name="Groep 7177">
                      <a:extLst>
                        <a:ext uri="{FF2B5EF4-FFF2-40B4-BE49-F238E27FC236}">
                          <a16:creationId xmlns:a16="http://schemas.microsoft.com/office/drawing/2014/main" id="{DFCA1D59-2DC6-88CC-C564-9AAEDA69DE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85" name="Ovaal 7184">
                        <a:extLst>
                          <a:ext uri="{FF2B5EF4-FFF2-40B4-BE49-F238E27FC236}">
                            <a16:creationId xmlns:a16="http://schemas.microsoft.com/office/drawing/2014/main" id="{F59526F9-0FF9-143A-7D07-B19DAEAF7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6" name="Ovaal 7185">
                        <a:extLst>
                          <a:ext uri="{FF2B5EF4-FFF2-40B4-BE49-F238E27FC236}">
                            <a16:creationId xmlns:a16="http://schemas.microsoft.com/office/drawing/2014/main" id="{0626425C-5677-37D9-97DF-11CB257BBB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7" name="Ovaal 7186">
                        <a:extLst>
                          <a:ext uri="{FF2B5EF4-FFF2-40B4-BE49-F238E27FC236}">
                            <a16:creationId xmlns:a16="http://schemas.microsoft.com/office/drawing/2014/main" id="{1D0C23D6-1239-B8E3-0DD1-5E23997677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8" name="Ovaal 7187">
                        <a:extLst>
                          <a:ext uri="{FF2B5EF4-FFF2-40B4-BE49-F238E27FC236}">
                            <a16:creationId xmlns:a16="http://schemas.microsoft.com/office/drawing/2014/main" id="{29ADC889-D0C0-B388-C702-D8E0940A42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9" name="Ovaal 7188">
                        <a:extLst>
                          <a:ext uri="{FF2B5EF4-FFF2-40B4-BE49-F238E27FC236}">
                            <a16:creationId xmlns:a16="http://schemas.microsoft.com/office/drawing/2014/main" id="{7966053A-D7F8-0D3B-00C7-BA130484D0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79" name="Groep 7178">
                      <a:extLst>
                        <a:ext uri="{FF2B5EF4-FFF2-40B4-BE49-F238E27FC236}">
                          <a16:creationId xmlns:a16="http://schemas.microsoft.com/office/drawing/2014/main" id="{14EF8312-7C32-BDC2-E0E3-0FE78D293B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80" name="Ovaal 7179">
                        <a:extLst>
                          <a:ext uri="{FF2B5EF4-FFF2-40B4-BE49-F238E27FC236}">
                            <a16:creationId xmlns:a16="http://schemas.microsoft.com/office/drawing/2014/main" id="{C5C29A43-964F-D138-8B36-B32AD54CC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1" name="Ovaal 7180">
                        <a:extLst>
                          <a:ext uri="{FF2B5EF4-FFF2-40B4-BE49-F238E27FC236}">
                            <a16:creationId xmlns:a16="http://schemas.microsoft.com/office/drawing/2014/main" id="{EEF61984-B619-B0A5-05AD-1FAAEB98CE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2" name="Ovaal 7181">
                        <a:extLst>
                          <a:ext uri="{FF2B5EF4-FFF2-40B4-BE49-F238E27FC236}">
                            <a16:creationId xmlns:a16="http://schemas.microsoft.com/office/drawing/2014/main" id="{33709A36-1754-D488-8776-A870FDACD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3" name="Ovaal 7182">
                        <a:extLst>
                          <a:ext uri="{FF2B5EF4-FFF2-40B4-BE49-F238E27FC236}">
                            <a16:creationId xmlns:a16="http://schemas.microsoft.com/office/drawing/2014/main" id="{8C7A1741-0CE8-0DE6-6E27-14DA43D51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84" name="Ovaal 7183">
                        <a:extLst>
                          <a:ext uri="{FF2B5EF4-FFF2-40B4-BE49-F238E27FC236}">
                            <a16:creationId xmlns:a16="http://schemas.microsoft.com/office/drawing/2014/main" id="{094D3790-A891-AFCF-75BF-5C7B456D2B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3" name="Groep 7112">
                    <a:extLst>
                      <a:ext uri="{FF2B5EF4-FFF2-40B4-BE49-F238E27FC236}">
                        <a16:creationId xmlns:a16="http://schemas.microsoft.com/office/drawing/2014/main" id="{82CBCE7C-41F3-E0F6-A838-2702D5A87B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66" name="Groep 7165">
                      <a:extLst>
                        <a:ext uri="{FF2B5EF4-FFF2-40B4-BE49-F238E27FC236}">
                          <a16:creationId xmlns:a16="http://schemas.microsoft.com/office/drawing/2014/main" id="{B1542423-552B-3C60-3502-89E1085121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73" name="Ovaal 7172">
                        <a:extLst>
                          <a:ext uri="{FF2B5EF4-FFF2-40B4-BE49-F238E27FC236}">
                            <a16:creationId xmlns:a16="http://schemas.microsoft.com/office/drawing/2014/main" id="{C9C49C86-8E18-1E64-15FA-5F65B34749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4" name="Ovaal 7173">
                        <a:extLst>
                          <a:ext uri="{FF2B5EF4-FFF2-40B4-BE49-F238E27FC236}">
                            <a16:creationId xmlns:a16="http://schemas.microsoft.com/office/drawing/2014/main" id="{D1B288B8-33AD-4E20-27DB-3F89824A87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5" name="Ovaal 7174">
                        <a:extLst>
                          <a:ext uri="{FF2B5EF4-FFF2-40B4-BE49-F238E27FC236}">
                            <a16:creationId xmlns:a16="http://schemas.microsoft.com/office/drawing/2014/main" id="{C8F3CCDB-088B-B0F9-121E-4F1FEFEEE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6" name="Ovaal 7175">
                        <a:extLst>
                          <a:ext uri="{FF2B5EF4-FFF2-40B4-BE49-F238E27FC236}">
                            <a16:creationId xmlns:a16="http://schemas.microsoft.com/office/drawing/2014/main" id="{320E1AC9-4604-A376-6407-337126091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7" name="Ovaal 7176">
                        <a:extLst>
                          <a:ext uri="{FF2B5EF4-FFF2-40B4-BE49-F238E27FC236}">
                            <a16:creationId xmlns:a16="http://schemas.microsoft.com/office/drawing/2014/main" id="{BB98BFE3-AFAB-6ED8-90F2-AA2F8E219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67" name="Groep 7166">
                      <a:extLst>
                        <a:ext uri="{FF2B5EF4-FFF2-40B4-BE49-F238E27FC236}">
                          <a16:creationId xmlns:a16="http://schemas.microsoft.com/office/drawing/2014/main" id="{E5B9A8C4-3023-9DAE-593A-DC7B7C1C673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68" name="Ovaal 7167">
                        <a:extLst>
                          <a:ext uri="{FF2B5EF4-FFF2-40B4-BE49-F238E27FC236}">
                            <a16:creationId xmlns:a16="http://schemas.microsoft.com/office/drawing/2014/main" id="{2D09ABE5-A8CF-1765-82D6-7EFB863BFF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9" name="Ovaal 7168">
                        <a:extLst>
                          <a:ext uri="{FF2B5EF4-FFF2-40B4-BE49-F238E27FC236}">
                            <a16:creationId xmlns:a16="http://schemas.microsoft.com/office/drawing/2014/main" id="{47818290-F8FF-C04D-5C56-8642715003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0" name="Ovaal 7169">
                        <a:extLst>
                          <a:ext uri="{FF2B5EF4-FFF2-40B4-BE49-F238E27FC236}">
                            <a16:creationId xmlns:a16="http://schemas.microsoft.com/office/drawing/2014/main" id="{D2B0132D-235E-E09A-ACC5-744D8806C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1" name="Ovaal 7170">
                        <a:extLst>
                          <a:ext uri="{FF2B5EF4-FFF2-40B4-BE49-F238E27FC236}">
                            <a16:creationId xmlns:a16="http://schemas.microsoft.com/office/drawing/2014/main" id="{C44113B3-ABA7-306A-8134-E4737D8C7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72" name="Ovaal 7171">
                        <a:extLst>
                          <a:ext uri="{FF2B5EF4-FFF2-40B4-BE49-F238E27FC236}">
                            <a16:creationId xmlns:a16="http://schemas.microsoft.com/office/drawing/2014/main" id="{71183ADD-4F5D-0793-CB14-7FF8B3257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4" name="Groep 7113">
                    <a:extLst>
                      <a:ext uri="{FF2B5EF4-FFF2-40B4-BE49-F238E27FC236}">
                        <a16:creationId xmlns:a16="http://schemas.microsoft.com/office/drawing/2014/main" id="{32A66C67-0F85-FB87-CA0F-6A18EA5D1C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54" name="Groep 7153">
                      <a:extLst>
                        <a:ext uri="{FF2B5EF4-FFF2-40B4-BE49-F238E27FC236}">
                          <a16:creationId xmlns:a16="http://schemas.microsoft.com/office/drawing/2014/main" id="{D65678BC-5CF7-DE27-C6BB-408686C5E7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61" name="Ovaal 7160">
                        <a:extLst>
                          <a:ext uri="{FF2B5EF4-FFF2-40B4-BE49-F238E27FC236}">
                            <a16:creationId xmlns:a16="http://schemas.microsoft.com/office/drawing/2014/main" id="{A34A2F3B-4EF7-D3CE-4102-6F631B382A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2" name="Ovaal 7161">
                        <a:extLst>
                          <a:ext uri="{FF2B5EF4-FFF2-40B4-BE49-F238E27FC236}">
                            <a16:creationId xmlns:a16="http://schemas.microsoft.com/office/drawing/2014/main" id="{93919CF4-8D72-77FE-6DB1-A59CE918B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3" name="Ovaal 7162">
                        <a:extLst>
                          <a:ext uri="{FF2B5EF4-FFF2-40B4-BE49-F238E27FC236}">
                            <a16:creationId xmlns:a16="http://schemas.microsoft.com/office/drawing/2014/main" id="{553523FE-0FDD-C43D-847E-947495BF0D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4" name="Ovaal 7163">
                        <a:extLst>
                          <a:ext uri="{FF2B5EF4-FFF2-40B4-BE49-F238E27FC236}">
                            <a16:creationId xmlns:a16="http://schemas.microsoft.com/office/drawing/2014/main" id="{21AC7063-42DB-0DE0-947B-1455C906A5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5" name="Ovaal 7164">
                        <a:extLst>
                          <a:ext uri="{FF2B5EF4-FFF2-40B4-BE49-F238E27FC236}">
                            <a16:creationId xmlns:a16="http://schemas.microsoft.com/office/drawing/2014/main" id="{75A8EA94-2AA2-23C5-4E2C-A773002E9F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55" name="Groep 7154">
                      <a:extLst>
                        <a:ext uri="{FF2B5EF4-FFF2-40B4-BE49-F238E27FC236}">
                          <a16:creationId xmlns:a16="http://schemas.microsoft.com/office/drawing/2014/main" id="{2CEBD3D1-5F6E-C4E4-93F8-537962D2E7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56" name="Ovaal 7155">
                        <a:extLst>
                          <a:ext uri="{FF2B5EF4-FFF2-40B4-BE49-F238E27FC236}">
                            <a16:creationId xmlns:a16="http://schemas.microsoft.com/office/drawing/2014/main" id="{E8466513-F721-25B5-C331-138CE01B48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7" name="Ovaal 7156">
                        <a:extLst>
                          <a:ext uri="{FF2B5EF4-FFF2-40B4-BE49-F238E27FC236}">
                            <a16:creationId xmlns:a16="http://schemas.microsoft.com/office/drawing/2014/main" id="{89AF8CA9-A227-2E91-5A8E-684A87981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8" name="Ovaal 7157">
                        <a:extLst>
                          <a:ext uri="{FF2B5EF4-FFF2-40B4-BE49-F238E27FC236}">
                            <a16:creationId xmlns:a16="http://schemas.microsoft.com/office/drawing/2014/main" id="{8A05BF02-1522-67FD-FB5F-B9261EBA7A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9" name="Ovaal 7158">
                        <a:extLst>
                          <a:ext uri="{FF2B5EF4-FFF2-40B4-BE49-F238E27FC236}">
                            <a16:creationId xmlns:a16="http://schemas.microsoft.com/office/drawing/2014/main" id="{B3B542ED-4801-667B-9BBE-08D66604E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60" name="Ovaal 7159">
                        <a:extLst>
                          <a:ext uri="{FF2B5EF4-FFF2-40B4-BE49-F238E27FC236}">
                            <a16:creationId xmlns:a16="http://schemas.microsoft.com/office/drawing/2014/main" id="{18822828-74E2-4BF0-A8DE-843BB5A62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5" name="Groep 7114">
                    <a:extLst>
                      <a:ext uri="{FF2B5EF4-FFF2-40B4-BE49-F238E27FC236}">
                        <a16:creationId xmlns:a16="http://schemas.microsoft.com/office/drawing/2014/main" id="{162F0A28-67F6-A898-09A2-45E55541517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42" name="Groep 7141">
                      <a:extLst>
                        <a:ext uri="{FF2B5EF4-FFF2-40B4-BE49-F238E27FC236}">
                          <a16:creationId xmlns:a16="http://schemas.microsoft.com/office/drawing/2014/main" id="{B8C745EB-368D-CDF0-6C1A-315DC39331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49" name="Ovaal 7148">
                        <a:extLst>
                          <a:ext uri="{FF2B5EF4-FFF2-40B4-BE49-F238E27FC236}">
                            <a16:creationId xmlns:a16="http://schemas.microsoft.com/office/drawing/2014/main" id="{598315BC-BCBA-94D9-E3AF-D836BA817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0" name="Ovaal 7149">
                        <a:extLst>
                          <a:ext uri="{FF2B5EF4-FFF2-40B4-BE49-F238E27FC236}">
                            <a16:creationId xmlns:a16="http://schemas.microsoft.com/office/drawing/2014/main" id="{7D66C00C-7ECF-5C5E-F5F1-B51B779E07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1" name="Ovaal 7150">
                        <a:extLst>
                          <a:ext uri="{FF2B5EF4-FFF2-40B4-BE49-F238E27FC236}">
                            <a16:creationId xmlns:a16="http://schemas.microsoft.com/office/drawing/2014/main" id="{2177F8D0-A002-6A24-0178-DA64F75240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2" name="Ovaal 7151">
                        <a:extLst>
                          <a:ext uri="{FF2B5EF4-FFF2-40B4-BE49-F238E27FC236}">
                            <a16:creationId xmlns:a16="http://schemas.microsoft.com/office/drawing/2014/main" id="{02FA00C1-95D8-FD7E-941B-4367F2392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53" name="Ovaal 7152">
                        <a:extLst>
                          <a:ext uri="{FF2B5EF4-FFF2-40B4-BE49-F238E27FC236}">
                            <a16:creationId xmlns:a16="http://schemas.microsoft.com/office/drawing/2014/main" id="{EBF943F0-01DB-03EE-0D26-83000580B0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43" name="Groep 7142">
                      <a:extLst>
                        <a:ext uri="{FF2B5EF4-FFF2-40B4-BE49-F238E27FC236}">
                          <a16:creationId xmlns:a16="http://schemas.microsoft.com/office/drawing/2014/main" id="{9E11411D-FB76-7CB2-17BA-D091B54B44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44" name="Ovaal 7143">
                        <a:extLst>
                          <a:ext uri="{FF2B5EF4-FFF2-40B4-BE49-F238E27FC236}">
                            <a16:creationId xmlns:a16="http://schemas.microsoft.com/office/drawing/2014/main" id="{D4B947B8-5A03-E688-D2C5-91A59D7A52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5" name="Ovaal 7144">
                        <a:extLst>
                          <a:ext uri="{FF2B5EF4-FFF2-40B4-BE49-F238E27FC236}">
                            <a16:creationId xmlns:a16="http://schemas.microsoft.com/office/drawing/2014/main" id="{C5A5D3BE-93A8-0DB8-D94D-52CBB2422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6" name="Ovaal 7145">
                        <a:extLst>
                          <a:ext uri="{FF2B5EF4-FFF2-40B4-BE49-F238E27FC236}">
                            <a16:creationId xmlns:a16="http://schemas.microsoft.com/office/drawing/2014/main" id="{E274AD5E-9E43-71F4-164E-02369BDF69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7" name="Ovaal 7146">
                        <a:extLst>
                          <a:ext uri="{FF2B5EF4-FFF2-40B4-BE49-F238E27FC236}">
                            <a16:creationId xmlns:a16="http://schemas.microsoft.com/office/drawing/2014/main" id="{293FFEAD-CC5E-D426-240A-BD36435AF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8" name="Ovaal 7147">
                        <a:extLst>
                          <a:ext uri="{FF2B5EF4-FFF2-40B4-BE49-F238E27FC236}">
                            <a16:creationId xmlns:a16="http://schemas.microsoft.com/office/drawing/2014/main" id="{ECCF4AF7-0606-CE6D-37E5-18F862357D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6" name="Groep 7115">
                    <a:extLst>
                      <a:ext uri="{FF2B5EF4-FFF2-40B4-BE49-F238E27FC236}">
                        <a16:creationId xmlns:a16="http://schemas.microsoft.com/office/drawing/2014/main" id="{50D9184E-5D25-9A51-5C3F-309C7518264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30" name="Groep 7129">
                      <a:extLst>
                        <a:ext uri="{FF2B5EF4-FFF2-40B4-BE49-F238E27FC236}">
                          <a16:creationId xmlns:a16="http://schemas.microsoft.com/office/drawing/2014/main" id="{D5F6F95E-CF1D-E2F6-8229-F1D348FE35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37" name="Ovaal 7136">
                        <a:extLst>
                          <a:ext uri="{FF2B5EF4-FFF2-40B4-BE49-F238E27FC236}">
                            <a16:creationId xmlns:a16="http://schemas.microsoft.com/office/drawing/2014/main" id="{C1285975-2CAD-DEC1-F69D-6FECDC1C7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8" name="Ovaal 7137">
                        <a:extLst>
                          <a:ext uri="{FF2B5EF4-FFF2-40B4-BE49-F238E27FC236}">
                            <a16:creationId xmlns:a16="http://schemas.microsoft.com/office/drawing/2014/main" id="{25957F2F-1ADC-939B-41A9-3B4F5BD0B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9" name="Ovaal 7138">
                        <a:extLst>
                          <a:ext uri="{FF2B5EF4-FFF2-40B4-BE49-F238E27FC236}">
                            <a16:creationId xmlns:a16="http://schemas.microsoft.com/office/drawing/2014/main" id="{4901FD56-DB33-4752-B36D-EA3474C577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0" name="Ovaal 7139">
                        <a:extLst>
                          <a:ext uri="{FF2B5EF4-FFF2-40B4-BE49-F238E27FC236}">
                            <a16:creationId xmlns:a16="http://schemas.microsoft.com/office/drawing/2014/main" id="{34C5E845-C32A-102F-F9BF-4606EC875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41" name="Ovaal 7140">
                        <a:extLst>
                          <a:ext uri="{FF2B5EF4-FFF2-40B4-BE49-F238E27FC236}">
                            <a16:creationId xmlns:a16="http://schemas.microsoft.com/office/drawing/2014/main" id="{405A2437-3728-8FA3-51EE-28FD13B2E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31" name="Groep 7130">
                      <a:extLst>
                        <a:ext uri="{FF2B5EF4-FFF2-40B4-BE49-F238E27FC236}">
                          <a16:creationId xmlns:a16="http://schemas.microsoft.com/office/drawing/2014/main" id="{97C476C3-5AEE-1FE7-E841-217CEBEE73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32" name="Ovaal 7131">
                        <a:extLst>
                          <a:ext uri="{FF2B5EF4-FFF2-40B4-BE49-F238E27FC236}">
                            <a16:creationId xmlns:a16="http://schemas.microsoft.com/office/drawing/2014/main" id="{1C208C1A-E711-BED2-1B31-287903A3B8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3" name="Ovaal 7132">
                        <a:extLst>
                          <a:ext uri="{FF2B5EF4-FFF2-40B4-BE49-F238E27FC236}">
                            <a16:creationId xmlns:a16="http://schemas.microsoft.com/office/drawing/2014/main" id="{1F42DD38-E7A7-1AE5-9DFA-4473A5FA4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4" name="Ovaal 7133">
                        <a:extLst>
                          <a:ext uri="{FF2B5EF4-FFF2-40B4-BE49-F238E27FC236}">
                            <a16:creationId xmlns:a16="http://schemas.microsoft.com/office/drawing/2014/main" id="{37B380C6-A696-2D51-186A-F1218662EA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5" name="Ovaal 7134">
                        <a:extLst>
                          <a:ext uri="{FF2B5EF4-FFF2-40B4-BE49-F238E27FC236}">
                            <a16:creationId xmlns:a16="http://schemas.microsoft.com/office/drawing/2014/main" id="{932CF6D5-A24E-A5A5-B91D-554AB6F75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36" name="Ovaal 7135">
                        <a:extLst>
                          <a:ext uri="{FF2B5EF4-FFF2-40B4-BE49-F238E27FC236}">
                            <a16:creationId xmlns:a16="http://schemas.microsoft.com/office/drawing/2014/main" id="{AB500515-32FC-0DEF-9DFF-D46CFF8373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117" name="Groep 7116">
                    <a:extLst>
                      <a:ext uri="{FF2B5EF4-FFF2-40B4-BE49-F238E27FC236}">
                        <a16:creationId xmlns:a16="http://schemas.microsoft.com/office/drawing/2014/main" id="{6AE5F810-63B7-5C85-ACE2-E4FB752174D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118" name="Groep 7117">
                      <a:extLst>
                        <a:ext uri="{FF2B5EF4-FFF2-40B4-BE49-F238E27FC236}">
                          <a16:creationId xmlns:a16="http://schemas.microsoft.com/office/drawing/2014/main" id="{D4AF4D29-0EBE-EBF5-3065-11C675724E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25" name="Ovaal 7124">
                        <a:extLst>
                          <a:ext uri="{FF2B5EF4-FFF2-40B4-BE49-F238E27FC236}">
                            <a16:creationId xmlns:a16="http://schemas.microsoft.com/office/drawing/2014/main" id="{261E512D-6D7C-17D9-2F81-E35610A29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6" name="Ovaal 7125">
                        <a:extLst>
                          <a:ext uri="{FF2B5EF4-FFF2-40B4-BE49-F238E27FC236}">
                            <a16:creationId xmlns:a16="http://schemas.microsoft.com/office/drawing/2014/main" id="{0CC4AECE-CA85-A65A-D9B2-C61F704177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7" name="Ovaal 7126">
                        <a:extLst>
                          <a:ext uri="{FF2B5EF4-FFF2-40B4-BE49-F238E27FC236}">
                            <a16:creationId xmlns:a16="http://schemas.microsoft.com/office/drawing/2014/main" id="{674C863A-F66B-AD83-6B38-8F453A04B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8" name="Ovaal 7127">
                        <a:extLst>
                          <a:ext uri="{FF2B5EF4-FFF2-40B4-BE49-F238E27FC236}">
                            <a16:creationId xmlns:a16="http://schemas.microsoft.com/office/drawing/2014/main" id="{FA168D1E-6A96-5AB1-61B4-6F9A9DFCFD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9" name="Ovaal 7128">
                        <a:extLst>
                          <a:ext uri="{FF2B5EF4-FFF2-40B4-BE49-F238E27FC236}">
                            <a16:creationId xmlns:a16="http://schemas.microsoft.com/office/drawing/2014/main" id="{1A65A056-9655-25F1-088D-4A2DBBC2D8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119" name="Groep 7118">
                      <a:extLst>
                        <a:ext uri="{FF2B5EF4-FFF2-40B4-BE49-F238E27FC236}">
                          <a16:creationId xmlns:a16="http://schemas.microsoft.com/office/drawing/2014/main" id="{CAD79376-2DC9-24CD-A46D-93236C63B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20" name="Ovaal 7119">
                        <a:extLst>
                          <a:ext uri="{FF2B5EF4-FFF2-40B4-BE49-F238E27FC236}">
                            <a16:creationId xmlns:a16="http://schemas.microsoft.com/office/drawing/2014/main" id="{D1301C8A-1C7E-3F0E-449A-6B1A361749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1" name="Ovaal 7120">
                        <a:extLst>
                          <a:ext uri="{FF2B5EF4-FFF2-40B4-BE49-F238E27FC236}">
                            <a16:creationId xmlns:a16="http://schemas.microsoft.com/office/drawing/2014/main" id="{E5E16811-FCC3-F8CE-F69B-12B374099A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2" name="Ovaal 7121">
                        <a:extLst>
                          <a:ext uri="{FF2B5EF4-FFF2-40B4-BE49-F238E27FC236}">
                            <a16:creationId xmlns:a16="http://schemas.microsoft.com/office/drawing/2014/main" id="{B32B46B1-AAC1-492E-9C4E-C3491E0E65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3" name="Ovaal 7122">
                        <a:extLst>
                          <a:ext uri="{FF2B5EF4-FFF2-40B4-BE49-F238E27FC236}">
                            <a16:creationId xmlns:a16="http://schemas.microsoft.com/office/drawing/2014/main" id="{FB5DCD0A-282D-AB6C-743B-7FEAA91332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24" name="Ovaal 7123">
                        <a:extLst>
                          <a:ext uri="{FF2B5EF4-FFF2-40B4-BE49-F238E27FC236}">
                            <a16:creationId xmlns:a16="http://schemas.microsoft.com/office/drawing/2014/main" id="{652BAFEF-6E8C-5175-3B7F-F2CFFF84BA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5" name="Groep 6794">
                  <a:extLst>
                    <a:ext uri="{FF2B5EF4-FFF2-40B4-BE49-F238E27FC236}">
                      <a16:creationId xmlns:a16="http://schemas.microsoft.com/office/drawing/2014/main" id="{4AD5A880-D673-D463-A4E6-C07CCA5CA5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006" name="Groep 7005">
                    <a:extLst>
                      <a:ext uri="{FF2B5EF4-FFF2-40B4-BE49-F238E27FC236}">
                        <a16:creationId xmlns:a16="http://schemas.microsoft.com/office/drawing/2014/main" id="{B70196D0-2FB9-A303-863E-AD69293897A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98" name="Groep 7097">
                      <a:extLst>
                        <a:ext uri="{FF2B5EF4-FFF2-40B4-BE49-F238E27FC236}">
                          <a16:creationId xmlns:a16="http://schemas.microsoft.com/office/drawing/2014/main" id="{6BABAE06-6FB8-9F6F-F72D-F4D33B71E4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5" name="Ovaal 7104">
                        <a:extLst>
                          <a:ext uri="{FF2B5EF4-FFF2-40B4-BE49-F238E27FC236}">
                            <a16:creationId xmlns:a16="http://schemas.microsoft.com/office/drawing/2014/main" id="{D07BD102-8C7F-4B59-469D-DEF2E11FC3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6" name="Ovaal 7105">
                        <a:extLst>
                          <a:ext uri="{FF2B5EF4-FFF2-40B4-BE49-F238E27FC236}">
                            <a16:creationId xmlns:a16="http://schemas.microsoft.com/office/drawing/2014/main" id="{FE86C2A2-FDF7-1435-A56B-60D9F7534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7" name="Ovaal 7106">
                        <a:extLst>
                          <a:ext uri="{FF2B5EF4-FFF2-40B4-BE49-F238E27FC236}">
                            <a16:creationId xmlns:a16="http://schemas.microsoft.com/office/drawing/2014/main" id="{D10FB085-17EB-90D0-B7F3-E0E471924B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8" name="Ovaal 7107">
                        <a:extLst>
                          <a:ext uri="{FF2B5EF4-FFF2-40B4-BE49-F238E27FC236}">
                            <a16:creationId xmlns:a16="http://schemas.microsoft.com/office/drawing/2014/main" id="{48B98A32-1910-BB12-0A1A-7EFA6D047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9" name="Ovaal 7108">
                        <a:extLst>
                          <a:ext uri="{FF2B5EF4-FFF2-40B4-BE49-F238E27FC236}">
                            <a16:creationId xmlns:a16="http://schemas.microsoft.com/office/drawing/2014/main" id="{77600D6C-0A9E-FD7B-49C6-0E60CBEC2F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99" name="Groep 7098">
                      <a:extLst>
                        <a:ext uri="{FF2B5EF4-FFF2-40B4-BE49-F238E27FC236}">
                          <a16:creationId xmlns:a16="http://schemas.microsoft.com/office/drawing/2014/main" id="{86A2458A-E4F9-CEAF-DC1C-F3877A7395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100" name="Ovaal 7099">
                        <a:extLst>
                          <a:ext uri="{FF2B5EF4-FFF2-40B4-BE49-F238E27FC236}">
                            <a16:creationId xmlns:a16="http://schemas.microsoft.com/office/drawing/2014/main" id="{27DD0634-BD39-F471-7F0F-10505AF5B8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1" name="Ovaal 7100">
                        <a:extLst>
                          <a:ext uri="{FF2B5EF4-FFF2-40B4-BE49-F238E27FC236}">
                            <a16:creationId xmlns:a16="http://schemas.microsoft.com/office/drawing/2014/main" id="{B02BE9CC-534F-7976-B771-39AEB7FDD5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2" name="Ovaal 7101">
                        <a:extLst>
                          <a:ext uri="{FF2B5EF4-FFF2-40B4-BE49-F238E27FC236}">
                            <a16:creationId xmlns:a16="http://schemas.microsoft.com/office/drawing/2014/main" id="{24ACC9E7-C5AF-AFD5-2A2B-5285CA1511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3" name="Ovaal 7102">
                        <a:extLst>
                          <a:ext uri="{FF2B5EF4-FFF2-40B4-BE49-F238E27FC236}">
                            <a16:creationId xmlns:a16="http://schemas.microsoft.com/office/drawing/2014/main" id="{73A7CBF1-F726-BB68-4ABF-3BF57F41AB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104" name="Ovaal 7103">
                        <a:extLst>
                          <a:ext uri="{FF2B5EF4-FFF2-40B4-BE49-F238E27FC236}">
                            <a16:creationId xmlns:a16="http://schemas.microsoft.com/office/drawing/2014/main" id="{18B40E81-F979-4504-2858-04506DE26C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7" name="Groep 7006">
                    <a:extLst>
                      <a:ext uri="{FF2B5EF4-FFF2-40B4-BE49-F238E27FC236}">
                        <a16:creationId xmlns:a16="http://schemas.microsoft.com/office/drawing/2014/main" id="{DAF9796F-C343-3634-4AEE-ECB9D4377C6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86" name="Groep 7085">
                      <a:extLst>
                        <a:ext uri="{FF2B5EF4-FFF2-40B4-BE49-F238E27FC236}">
                          <a16:creationId xmlns:a16="http://schemas.microsoft.com/office/drawing/2014/main" id="{25033F82-252C-E71D-7F33-9B7C761696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93" name="Ovaal 7092">
                        <a:extLst>
                          <a:ext uri="{FF2B5EF4-FFF2-40B4-BE49-F238E27FC236}">
                            <a16:creationId xmlns:a16="http://schemas.microsoft.com/office/drawing/2014/main" id="{6ACA7A7D-546A-1323-656C-E3B167E770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4" name="Ovaal 7093">
                        <a:extLst>
                          <a:ext uri="{FF2B5EF4-FFF2-40B4-BE49-F238E27FC236}">
                            <a16:creationId xmlns:a16="http://schemas.microsoft.com/office/drawing/2014/main" id="{64912CE0-E6CC-2917-298F-ABD9125FB3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5" name="Ovaal 7094">
                        <a:extLst>
                          <a:ext uri="{FF2B5EF4-FFF2-40B4-BE49-F238E27FC236}">
                            <a16:creationId xmlns:a16="http://schemas.microsoft.com/office/drawing/2014/main" id="{F3AF551C-7CAA-C413-9633-F32F8F226B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6" name="Ovaal 7095">
                        <a:extLst>
                          <a:ext uri="{FF2B5EF4-FFF2-40B4-BE49-F238E27FC236}">
                            <a16:creationId xmlns:a16="http://schemas.microsoft.com/office/drawing/2014/main" id="{3E07C9CE-7229-9C60-A176-3BF4D4D9B1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7" name="Ovaal 7096">
                        <a:extLst>
                          <a:ext uri="{FF2B5EF4-FFF2-40B4-BE49-F238E27FC236}">
                            <a16:creationId xmlns:a16="http://schemas.microsoft.com/office/drawing/2014/main" id="{791DFD6F-B910-7EC9-8AC7-DD37E02DA9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87" name="Groep 7086">
                      <a:extLst>
                        <a:ext uri="{FF2B5EF4-FFF2-40B4-BE49-F238E27FC236}">
                          <a16:creationId xmlns:a16="http://schemas.microsoft.com/office/drawing/2014/main" id="{E63BAF81-9544-4502-8D23-9345EF0FB3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88" name="Ovaal 7087">
                        <a:extLst>
                          <a:ext uri="{FF2B5EF4-FFF2-40B4-BE49-F238E27FC236}">
                            <a16:creationId xmlns:a16="http://schemas.microsoft.com/office/drawing/2014/main" id="{ACA96380-E553-5D15-7DAD-9B4FAD88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9" name="Ovaal 7088">
                        <a:extLst>
                          <a:ext uri="{FF2B5EF4-FFF2-40B4-BE49-F238E27FC236}">
                            <a16:creationId xmlns:a16="http://schemas.microsoft.com/office/drawing/2014/main" id="{6E3E1DA7-ADF0-348A-A6A8-A4E388E9BE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0" name="Ovaal 7089">
                        <a:extLst>
                          <a:ext uri="{FF2B5EF4-FFF2-40B4-BE49-F238E27FC236}">
                            <a16:creationId xmlns:a16="http://schemas.microsoft.com/office/drawing/2014/main" id="{56C8E4AC-72DA-8063-B409-953886BD04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1" name="Ovaal 7090">
                        <a:extLst>
                          <a:ext uri="{FF2B5EF4-FFF2-40B4-BE49-F238E27FC236}">
                            <a16:creationId xmlns:a16="http://schemas.microsoft.com/office/drawing/2014/main" id="{AFA3D29A-B029-9980-4E4D-A38C40128F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92" name="Ovaal 7091">
                        <a:extLst>
                          <a:ext uri="{FF2B5EF4-FFF2-40B4-BE49-F238E27FC236}">
                            <a16:creationId xmlns:a16="http://schemas.microsoft.com/office/drawing/2014/main" id="{CEF765F2-A23A-9260-CBD4-B5644B8066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8" name="Groep 7007">
                    <a:extLst>
                      <a:ext uri="{FF2B5EF4-FFF2-40B4-BE49-F238E27FC236}">
                        <a16:creationId xmlns:a16="http://schemas.microsoft.com/office/drawing/2014/main" id="{416D4505-F209-74B1-1224-2360F3A965B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74" name="Groep 7073">
                      <a:extLst>
                        <a:ext uri="{FF2B5EF4-FFF2-40B4-BE49-F238E27FC236}">
                          <a16:creationId xmlns:a16="http://schemas.microsoft.com/office/drawing/2014/main" id="{E2839390-418C-B826-084C-74AFB3B761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81" name="Ovaal 7080">
                        <a:extLst>
                          <a:ext uri="{FF2B5EF4-FFF2-40B4-BE49-F238E27FC236}">
                            <a16:creationId xmlns:a16="http://schemas.microsoft.com/office/drawing/2014/main" id="{3D6962BD-D818-8D43-B8CC-80A29F52A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2" name="Ovaal 7081">
                        <a:extLst>
                          <a:ext uri="{FF2B5EF4-FFF2-40B4-BE49-F238E27FC236}">
                            <a16:creationId xmlns:a16="http://schemas.microsoft.com/office/drawing/2014/main" id="{92ED0345-2CA5-8714-DA56-A95F29E84D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3" name="Ovaal 7082">
                        <a:extLst>
                          <a:ext uri="{FF2B5EF4-FFF2-40B4-BE49-F238E27FC236}">
                            <a16:creationId xmlns:a16="http://schemas.microsoft.com/office/drawing/2014/main" id="{25621516-D8CD-E44E-D956-A2FEE7B44A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4" name="Ovaal 7083">
                        <a:extLst>
                          <a:ext uri="{FF2B5EF4-FFF2-40B4-BE49-F238E27FC236}">
                            <a16:creationId xmlns:a16="http://schemas.microsoft.com/office/drawing/2014/main" id="{1FB96FD8-8E36-0C91-A9DE-2D10EEB766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5" name="Ovaal 7084">
                        <a:extLst>
                          <a:ext uri="{FF2B5EF4-FFF2-40B4-BE49-F238E27FC236}">
                            <a16:creationId xmlns:a16="http://schemas.microsoft.com/office/drawing/2014/main" id="{AD7AC4F4-AD21-2426-60E6-E117B2A16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75" name="Groep 7074">
                      <a:extLst>
                        <a:ext uri="{FF2B5EF4-FFF2-40B4-BE49-F238E27FC236}">
                          <a16:creationId xmlns:a16="http://schemas.microsoft.com/office/drawing/2014/main" id="{CC6F485C-1988-99DF-C39C-9D8BE5B9FE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76" name="Ovaal 7075">
                        <a:extLst>
                          <a:ext uri="{FF2B5EF4-FFF2-40B4-BE49-F238E27FC236}">
                            <a16:creationId xmlns:a16="http://schemas.microsoft.com/office/drawing/2014/main" id="{FA76742E-6CBE-A2CA-6CF9-9CD19A496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7" name="Ovaal 7076">
                        <a:extLst>
                          <a:ext uri="{FF2B5EF4-FFF2-40B4-BE49-F238E27FC236}">
                            <a16:creationId xmlns:a16="http://schemas.microsoft.com/office/drawing/2014/main" id="{0A17A1F7-E7C9-E53F-59BE-A02D7E00B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8" name="Ovaal 7077">
                        <a:extLst>
                          <a:ext uri="{FF2B5EF4-FFF2-40B4-BE49-F238E27FC236}">
                            <a16:creationId xmlns:a16="http://schemas.microsoft.com/office/drawing/2014/main" id="{F0B4D754-5516-16B9-C1FA-E3FBBB070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9" name="Ovaal 7078">
                        <a:extLst>
                          <a:ext uri="{FF2B5EF4-FFF2-40B4-BE49-F238E27FC236}">
                            <a16:creationId xmlns:a16="http://schemas.microsoft.com/office/drawing/2014/main" id="{64D0FCA4-9A03-7BCC-D356-254A38AEB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80" name="Ovaal 7079">
                        <a:extLst>
                          <a:ext uri="{FF2B5EF4-FFF2-40B4-BE49-F238E27FC236}">
                            <a16:creationId xmlns:a16="http://schemas.microsoft.com/office/drawing/2014/main" id="{DB4A3B24-B8D3-5737-21E2-75CA51DE2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09" name="Groep 7008">
                    <a:extLst>
                      <a:ext uri="{FF2B5EF4-FFF2-40B4-BE49-F238E27FC236}">
                        <a16:creationId xmlns:a16="http://schemas.microsoft.com/office/drawing/2014/main" id="{E50117D3-97CE-E2B9-C2BC-AA37331DA74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62" name="Groep 7061">
                      <a:extLst>
                        <a:ext uri="{FF2B5EF4-FFF2-40B4-BE49-F238E27FC236}">
                          <a16:creationId xmlns:a16="http://schemas.microsoft.com/office/drawing/2014/main" id="{72510847-DFE7-D8D9-E666-0504B1ABEF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69" name="Ovaal 7068">
                        <a:extLst>
                          <a:ext uri="{FF2B5EF4-FFF2-40B4-BE49-F238E27FC236}">
                            <a16:creationId xmlns:a16="http://schemas.microsoft.com/office/drawing/2014/main" id="{DBFB4B43-9EEF-C470-EBA3-5926F4B33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0" name="Ovaal 7069">
                        <a:extLst>
                          <a:ext uri="{FF2B5EF4-FFF2-40B4-BE49-F238E27FC236}">
                            <a16:creationId xmlns:a16="http://schemas.microsoft.com/office/drawing/2014/main" id="{26B0FC54-77EF-D403-ADB5-6FF3BD7D6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1" name="Ovaal 7070">
                        <a:extLst>
                          <a:ext uri="{FF2B5EF4-FFF2-40B4-BE49-F238E27FC236}">
                            <a16:creationId xmlns:a16="http://schemas.microsoft.com/office/drawing/2014/main" id="{AE59453F-F116-3321-D191-F76BB6CED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2" name="Ovaal 7071">
                        <a:extLst>
                          <a:ext uri="{FF2B5EF4-FFF2-40B4-BE49-F238E27FC236}">
                            <a16:creationId xmlns:a16="http://schemas.microsoft.com/office/drawing/2014/main" id="{1A5CE2DC-D0EC-DF19-E4A1-BAAFE5190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73" name="Ovaal 7072">
                        <a:extLst>
                          <a:ext uri="{FF2B5EF4-FFF2-40B4-BE49-F238E27FC236}">
                            <a16:creationId xmlns:a16="http://schemas.microsoft.com/office/drawing/2014/main" id="{19951EF4-26C8-6B1F-9A30-2EA5A8F9D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63" name="Groep 7062">
                      <a:extLst>
                        <a:ext uri="{FF2B5EF4-FFF2-40B4-BE49-F238E27FC236}">
                          <a16:creationId xmlns:a16="http://schemas.microsoft.com/office/drawing/2014/main" id="{4834C1FB-35F8-FC68-9F21-B982320301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64" name="Ovaal 7063">
                        <a:extLst>
                          <a:ext uri="{FF2B5EF4-FFF2-40B4-BE49-F238E27FC236}">
                            <a16:creationId xmlns:a16="http://schemas.microsoft.com/office/drawing/2014/main" id="{AF8B6B73-F48B-315D-ECFF-BB4B45DBB4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5" name="Ovaal 7064">
                        <a:extLst>
                          <a:ext uri="{FF2B5EF4-FFF2-40B4-BE49-F238E27FC236}">
                            <a16:creationId xmlns:a16="http://schemas.microsoft.com/office/drawing/2014/main" id="{DA7152C8-702F-5553-3DDD-CF0E533468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6" name="Ovaal 7065">
                        <a:extLst>
                          <a:ext uri="{FF2B5EF4-FFF2-40B4-BE49-F238E27FC236}">
                            <a16:creationId xmlns:a16="http://schemas.microsoft.com/office/drawing/2014/main" id="{8E460C7E-02F3-C545-F006-FC6E9707E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7" name="Ovaal 7066">
                        <a:extLst>
                          <a:ext uri="{FF2B5EF4-FFF2-40B4-BE49-F238E27FC236}">
                            <a16:creationId xmlns:a16="http://schemas.microsoft.com/office/drawing/2014/main" id="{140ECCD5-E96C-4B1A-BC67-F5DDCB844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8" name="Ovaal 7067">
                        <a:extLst>
                          <a:ext uri="{FF2B5EF4-FFF2-40B4-BE49-F238E27FC236}">
                            <a16:creationId xmlns:a16="http://schemas.microsoft.com/office/drawing/2014/main" id="{F7EA45F7-B1CA-377A-6B54-C295C0F14A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0" name="Groep 7009">
                    <a:extLst>
                      <a:ext uri="{FF2B5EF4-FFF2-40B4-BE49-F238E27FC236}">
                        <a16:creationId xmlns:a16="http://schemas.microsoft.com/office/drawing/2014/main" id="{73307CEE-79FD-211C-8708-FD87B21492E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050" name="Groep 7049">
                      <a:extLst>
                        <a:ext uri="{FF2B5EF4-FFF2-40B4-BE49-F238E27FC236}">
                          <a16:creationId xmlns:a16="http://schemas.microsoft.com/office/drawing/2014/main" id="{ED665F04-FDF1-8EED-8E24-5211600FA8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57" name="Ovaal 7056">
                        <a:extLst>
                          <a:ext uri="{FF2B5EF4-FFF2-40B4-BE49-F238E27FC236}">
                            <a16:creationId xmlns:a16="http://schemas.microsoft.com/office/drawing/2014/main" id="{B0C3F946-6A63-5961-48FF-EBC76A300D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8" name="Ovaal 7057">
                        <a:extLst>
                          <a:ext uri="{FF2B5EF4-FFF2-40B4-BE49-F238E27FC236}">
                            <a16:creationId xmlns:a16="http://schemas.microsoft.com/office/drawing/2014/main" id="{ABF33185-610C-A2C5-F7D8-A8C167DFF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9" name="Ovaal 7058">
                        <a:extLst>
                          <a:ext uri="{FF2B5EF4-FFF2-40B4-BE49-F238E27FC236}">
                            <a16:creationId xmlns:a16="http://schemas.microsoft.com/office/drawing/2014/main" id="{63C643B9-F1EA-2420-C137-8569E16B2B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0" name="Ovaal 7059">
                        <a:extLst>
                          <a:ext uri="{FF2B5EF4-FFF2-40B4-BE49-F238E27FC236}">
                            <a16:creationId xmlns:a16="http://schemas.microsoft.com/office/drawing/2014/main" id="{893E420F-0788-4EAE-A675-AA5046457F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61" name="Ovaal 7060">
                        <a:extLst>
                          <a:ext uri="{FF2B5EF4-FFF2-40B4-BE49-F238E27FC236}">
                            <a16:creationId xmlns:a16="http://schemas.microsoft.com/office/drawing/2014/main" id="{D19C4184-66F2-07A3-419F-7FD8A4915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51" name="Groep 7050">
                      <a:extLst>
                        <a:ext uri="{FF2B5EF4-FFF2-40B4-BE49-F238E27FC236}">
                          <a16:creationId xmlns:a16="http://schemas.microsoft.com/office/drawing/2014/main" id="{81638BCD-A885-F5C7-110E-1F6CE11742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052" name="Ovaal 7051">
                        <a:extLst>
                          <a:ext uri="{FF2B5EF4-FFF2-40B4-BE49-F238E27FC236}">
                            <a16:creationId xmlns:a16="http://schemas.microsoft.com/office/drawing/2014/main" id="{4CED5DEB-26F1-FE3E-EFD9-417051C02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3" name="Ovaal 7052">
                        <a:extLst>
                          <a:ext uri="{FF2B5EF4-FFF2-40B4-BE49-F238E27FC236}">
                            <a16:creationId xmlns:a16="http://schemas.microsoft.com/office/drawing/2014/main" id="{50F1F7FB-29B7-4928-E499-FA271F7AA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4" name="Ovaal 7053">
                        <a:extLst>
                          <a:ext uri="{FF2B5EF4-FFF2-40B4-BE49-F238E27FC236}">
                            <a16:creationId xmlns:a16="http://schemas.microsoft.com/office/drawing/2014/main" id="{9ABC01C5-7284-1FBD-3822-83EFE585F4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5" name="Ovaal 7054">
                        <a:extLst>
                          <a:ext uri="{FF2B5EF4-FFF2-40B4-BE49-F238E27FC236}">
                            <a16:creationId xmlns:a16="http://schemas.microsoft.com/office/drawing/2014/main" id="{8CC8BB5A-BE47-C919-591C-4F7F1EF154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56" name="Ovaal 7055">
                        <a:extLst>
                          <a:ext uri="{FF2B5EF4-FFF2-40B4-BE49-F238E27FC236}">
                            <a16:creationId xmlns:a16="http://schemas.microsoft.com/office/drawing/2014/main" id="{13097983-C26D-3E39-AC9F-47C50E7301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1" name="Groep 7010">
                    <a:extLst>
                      <a:ext uri="{FF2B5EF4-FFF2-40B4-BE49-F238E27FC236}">
                        <a16:creationId xmlns:a16="http://schemas.microsoft.com/office/drawing/2014/main" id="{E020AB87-BB48-9755-0D39-DA92C936CF9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38" name="Groep 7037">
                      <a:extLst>
                        <a:ext uri="{FF2B5EF4-FFF2-40B4-BE49-F238E27FC236}">
                          <a16:creationId xmlns:a16="http://schemas.microsoft.com/office/drawing/2014/main" id="{4C3B47DC-6405-766C-80DE-81545CDAEB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45" name="Ovaal 7044">
                        <a:extLst>
                          <a:ext uri="{FF2B5EF4-FFF2-40B4-BE49-F238E27FC236}">
                            <a16:creationId xmlns:a16="http://schemas.microsoft.com/office/drawing/2014/main" id="{D882FE98-EA7F-207E-E776-C797A935F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6" name="Ovaal 7045">
                        <a:extLst>
                          <a:ext uri="{FF2B5EF4-FFF2-40B4-BE49-F238E27FC236}">
                            <a16:creationId xmlns:a16="http://schemas.microsoft.com/office/drawing/2014/main" id="{8AB1E29C-C2EA-448A-4D16-35378BA320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7" name="Ovaal 7046">
                        <a:extLst>
                          <a:ext uri="{FF2B5EF4-FFF2-40B4-BE49-F238E27FC236}">
                            <a16:creationId xmlns:a16="http://schemas.microsoft.com/office/drawing/2014/main" id="{03F74964-B68A-9E1A-3871-3AAA2B783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8" name="Ovaal 7047">
                        <a:extLst>
                          <a:ext uri="{FF2B5EF4-FFF2-40B4-BE49-F238E27FC236}">
                            <a16:creationId xmlns:a16="http://schemas.microsoft.com/office/drawing/2014/main" id="{3A77A829-5B27-D11A-6E2F-E9FF4D2BEA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9" name="Ovaal 7048">
                        <a:extLst>
                          <a:ext uri="{FF2B5EF4-FFF2-40B4-BE49-F238E27FC236}">
                            <a16:creationId xmlns:a16="http://schemas.microsoft.com/office/drawing/2014/main" id="{0621EFEE-EA37-6748-209B-75CD79C6ED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39" name="Groep 7038">
                      <a:extLst>
                        <a:ext uri="{FF2B5EF4-FFF2-40B4-BE49-F238E27FC236}">
                          <a16:creationId xmlns:a16="http://schemas.microsoft.com/office/drawing/2014/main" id="{8B7451EE-A8D4-E95B-0486-26C05DED57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40" name="Ovaal 7039">
                        <a:extLst>
                          <a:ext uri="{FF2B5EF4-FFF2-40B4-BE49-F238E27FC236}">
                            <a16:creationId xmlns:a16="http://schemas.microsoft.com/office/drawing/2014/main" id="{EE894FA0-E6D2-2806-E00E-304D191FD6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1" name="Ovaal 7040">
                        <a:extLst>
                          <a:ext uri="{FF2B5EF4-FFF2-40B4-BE49-F238E27FC236}">
                            <a16:creationId xmlns:a16="http://schemas.microsoft.com/office/drawing/2014/main" id="{5CC3FBDD-E90D-7847-1ECE-7775C99AAF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2" name="Ovaal 7041">
                        <a:extLst>
                          <a:ext uri="{FF2B5EF4-FFF2-40B4-BE49-F238E27FC236}">
                            <a16:creationId xmlns:a16="http://schemas.microsoft.com/office/drawing/2014/main" id="{8B212B1D-7DB4-9AC8-8229-4B476C7A9B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3" name="Ovaal 7042">
                        <a:extLst>
                          <a:ext uri="{FF2B5EF4-FFF2-40B4-BE49-F238E27FC236}">
                            <a16:creationId xmlns:a16="http://schemas.microsoft.com/office/drawing/2014/main" id="{2234332D-AAE9-0730-4306-E57FD897E6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44" name="Ovaal 7043">
                        <a:extLst>
                          <a:ext uri="{FF2B5EF4-FFF2-40B4-BE49-F238E27FC236}">
                            <a16:creationId xmlns:a16="http://schemas.microsoft.com/office/drawing/2014/main" id="{9DC23C87-DAEA-CA10-985C-22F7D232D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2" name="Groep 7011">
                    <a:extLst>
                      <a:ext uri="{FF2B5EF4-FFF2-40B4-BE49-F238E27FC236}">
                        <a16:creationId xmlns:a16="http://schemas.microsoft.com/office/drawing/2014/main" id="{7C372437-0FAA-7A44-7FCF-787179CD6D4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26" name="Groep 7025">
                      <a:extLst>
                        <a:ext uri="{FF2B5EF4-FFF2-40B4-BE49-F238E27FC236}">
                          <a16:creationId xmlns:a16="http://schemas.microsoft.com/office/drawing/2014/main" id="{AAA36B43-F5B0-BB52-D66B-5707B089CD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33" name="Ovaal 7032">
                        <a:extLst>
                          <a:ext uri="{FF2B5EF4-FFF2-40B4-BE49-F238E27FC236}">
                            <a16:creationId xmlns:a16="http://schemas.microsoft.com/office/drawing/2014/main" id="{58901F47-7D65-BE24-189E-E6C015FDA8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4" name="Ovaal 7033">
                        <a:extLst>
                          <a:ext uri="{FF2B5EF4-FFF2-40B4-BE49-F238E27FC236}">
                            <a16:creationId xmlns:a16="http://schemas.microsoft.com/office/drawing/2014/main" id="{6769B077-F86C-0CB2-A9D0-4BE4BD8F0C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5" name="Ovaal 7034">
                        <a:extLst>
                          <a:ext uri="{FF2B5EF4-FFF2-40B4-BE49-F238E27FC236}">
                            <a16:creationId xmlns:a16="http://schemas.microsoft.com/office/drawing/2014/main" id="{A933D5D0-9D6B-81B5-38FF-6ABDD890A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6" name="Ovaal 7035">
                        <a:extLst>
                          <a:ext uri="{FF2B5EF4-FFF2-40B4-BE49-F238E27FC236}">
                            <a16:creationId xmlns:a16="http://schemas.microsoft.com/office/drawing/2014/main" id="{96D7E057-1E46-4346-2EDC-824287BD5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7" name="Ovaal 7036">
                        <a:extLst>
                          <a:ext uri="{FF2B5EF4-FFF2-40B4-BE49-F238E27FC236}">
                            <a16:creationId xmlns:a16="http://schemas.microsoft.com/office/drawing/2014/main" id="{18562A3E-8A79-C009-0E3F-0D7DB3FEF7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27" name="Groep 7026">
                      <a:extLst>
                        <a:ext uri="{FF2B5EF4-FFF2-40B4-BE49-F238E27FC236}">
                          <a16:creationId xmlns:a16="http://schemas.microsoft.com/office/drawing/2014/main" id="{C72101B1-CE79-1824-3FC2-DE3D987D18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28" name="Ovaal 7027">
                        <a:extLst>
                          <a:ext uri="{FF2B5EF4-FFF2-40B4-BE49-F238E27FC236}">
                            <a16:creationId xmlns:a16="http://schemas.microsoft.com/office/drawing/2014/main" id="{479452FA-75F2-905D-89A1-85F56BB64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9" name="Ovaal 7028">
                        <a:extLst>
                          <a:ext uri="{FF2B5EF4-FFF2-40B4-BE49-F238E27FC236}">
                            <a16:creationId xmlns:a16="http://schemas.microsoft.com/office/drawing/2014/main" id="{859509D0-B918-16E5-01AB-2AFB2CBA79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0" name="Ovaal 7029">
                        <a:extLst>
                          <a:ext uri="{FF2B5EF4-FFF2-40B4-BE49-F238E27FC236}">
                            <a16:creationId xmlns:a16="http://schemas.microsoft.com/office/drawing/2014/main" id="{0827031F-2F09-8A81-AD85-9DD5F791E1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1" name="Ovaal 7030">
                        <a:extLst>
                          <a:ext uri="{FF2B5EF4-FFF2-40B4-BE49-F238E27FC236}">
                            <a16:creationId xmlns:a16="http://schemas.microsoft.com/office/drawing/2014/main" id="{565D8D2B-F31A-3861-E7C6-2F3BA37FBF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32" name="Ovaal 7031">
                        <a:extLst>
                          <a:ext uri="{FF2B5EF4-FFF2-40B4-BE49-F238E27FC236}">
                            <a16:creationId xmlns:a16="http://schemas.microsoft.com/office/drawing/2014/main" id="{255C2149-7141-F5F6-3C25-870BB70504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013" name="Groep 7012">
                    <a:extLst>
                      <a:ext uri="{FF2B5EF4-FFF2-40B4-BE49-F238E27FC236}">
                        <a16:creationId xmlns:a16="http://schemas.microsoft.com/office/drawing/2014/main" id="{27ADE393-0F71-3FDE-6A51-0A06633DD45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014" name="Groep 7013">
                      <a:extLst>
                        <a:ext uri="{FF2B5EF4-FFF2-40B4-BE49-F238E27FC236}">
                          <a16:creationId xmlns:a16="http://schemas.microsoft.com/office/drawing/2014/main" id="{37DA38DB-5B38-4694-5593-3033A12F0F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21" name="Ovaal 7020">
                        <a:extLst>
                          <a:ext uri="{FF2B5EF4-FFF2-40B4-BE49-F238E27FC236}">
                            <a16:creationId xmlns:a16="http://schemas.microsoft.com/office/drawing/2014/main" id="{7C71480D-6039-E135-784E-D2CD414E2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2" name="Ovaal 7021">
                        <a:extLst>
                          <a:ext uri="{FF2B5EF4-FFF2-40B4-BE49-F238E27FC236}">
                            <a16:creationId xmlns:a16="http://schemas.microsoft.com/office/drawing/2014/main" id="{019EE930-7871-FCAB-DF6D-01F45A46E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3" name="Ovaal 7022">
                        <a:extLst>
                          <a:ext uri="{FF2B5EF4-FFF2-40B4-BE49-F238E27FC236}">
                            <a16:creationId xmlns:a16="http://schemas.microsoft.com/office/drawing/2014/main" id="{3EC9D2DD-7BA4-0E50-5F57-74DF7F4795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4" name="Ovaal 7023">
                        <a:extLst>
                          <a:ext uri="{FF2B5EF4-FFF2-40B4-BE49-F238E27FC236}">
                            <a16:creationId xmlns:a16="http://schemas.microsoft.com/office/drawing/2014/main" id="{53E195BD-AA92-ABC5-4C48-C802FE6A83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5" name="Ovaal 7024">
                        <a:extLst>
                          <a:ext uri="{FF2B5EF4-FFF2-40B4-BE49-F238E27FC236}">
                            <a16:creationId xmlns:a16="http://schemas.microsoft.com/office/drawing/2014/main" id="{E0CBA86F-3637-FD7A-1CA1-CA6A0C57AA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015" name="Groep 7014">
                      <a:extLst>
                        <a:ext uri="{FF2B5EF4-FFF2-40B4-BE49-F238E27FC236}">
                          <a16:creationId xmlns:a16="http://schemas.microsoft.com/office/drawing/2014/main" id="{D9CBA871-5387-D8ED-9896-8140643B09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16" name="Ovaal 7015">
                        <a:extLst>
                          <a:ext uri="{FF2B5EF4-FFF2-40B4-BE49-F238E27FC236}">
                            <a16:creationId xmlns:a16="http://schemas.microsoft.com/office/drawing/2014/main" id="{1E8989E5-9104-38F2-F8CA-8F9AA4241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7" name="Ovaal 7016">
                        <a:extLst>
                          <a:ext uri="{FF2B5EF4-FFF2-40B4-BE49-F238E27FC236}">
                            <a16:creationId xmlns:a16="http://schemas.microsoft.com/office/drawing/2014/main" id="{B5FF886F-7286-5971-31D1-76E2D85FA0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8" name="Ovaal 7017">
                        <a:extLst>
                          <a:ext uri="{FF2B5EF4-FFF2-40B4-BE49-F238E27FC236}">
                            <a16:creationId xmlns:a16="http://schemas.microsoft.com/office/drawing/2014/main" id="{0F6C07F9-CEA0-3A6A-B9E1-51F0C6AF7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19" name="Ovaal 7018">
                        <a:extLst>
                          <a:ext uri="{FF2B5EF4-FFF2-40B4-BE49-F238E27FC236}">
                            <a16:creationId xmlns:a16="http://schemas.microsoft.com/office/drawing/2014/main" id="{B4E622A8-19AE-8A8A-B2F4-7BFC017699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20" name="Ovaal 7019">
                        <a:extLst>
                          <a:ext uri="{FF2B5EF4-FFF2-40B4-BE49-F238E27FC236}">
                            <a16:creationId xmlns:a16="http://schemas.microsoft.com/office/drawing/2014/main" id="{6F0B7D63-2AA8-711F-609F-6E0691EE58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6" name="Groep 6795">
                  <a:extLst>
                    <a:ext uri="{FF2B5EF4-FFF2-40B4-BE49-F238E27FC236}">
                      <a16:creationId xmlns:a16="http://schemas.microsoft.com/office/drawing/2014/main" id="{F30B7786-E30A-3902-08EF-7C65EB4F54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902" name="Groep 6901">
                    <a:extLst>
                      <a:ext uri="{FF2B5EF4-FFF2-40B4-BE49-F238E27FC236}">
                        <a16:creationId xmlns:a16="http://schemas.microsoft.com/office/drawing/2014/main" id="{6C602B95-64DD-3205-26E0-84107268B0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94" name="Groep 6993">
                      <a:extLst>
                        <a:ext uri="{FF2B5EF4-FFF2-40B4-BE49-F238E27FC236}">
                          <a16:creationId xmlns:a16="http://schemas.microsoft.com/office/drawing/2014/main" id="{ADF7279C-C295-D9CF-E2CF-BAB021067C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001" name="Ovaal 7000">
                        <a:extLst>
                          <a:ext uri="{FF2B5EF4-FFF2-40B4-BE49-F238E27FC236}">
                            <a16:creationId xmlns:a16="http://schemas.microsoft.com/office/drawing/2014/main" id="{0AAD9F3A-82A8-9124-36FF-37A37877D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2" name="Ovaal 7001">
                        <a:extLst>
                          <a:ext uri="{FF2B5EF4-FFF2-40B4-BE49-F238E27FC236}">
                            <a16:creationId xmlns:a16="http://schemas.microsoft.com/office/drawing/2014/main" id="{C8B56DDB-C5C8-F9BA-AB4E-198B2C21F9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3" name="Ovaal 7002">
                        <a:extLst>
                          <a:ext uri="{FF2B5EF4-FFF2-40B4-BE49-F238E27FC236}">
                            <a16:creationId xmlns:a16="http://schemas.microsoft.com/office/drawing/2014/main" id="{7EA19B20-44D8-2E73-8F28-ECEE72BF9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4" name="Ovaal 7003">
                        <a:extLst>
                          <a:ext uri="{FF2B5EF4-FFF2-40B4-BE49-F238E27FC236}">
                            <a16:creationId xmlns:a16="http://schemas.microsoft.com/office/drawing/2014/main" id="{7CD59A7B-9344-B991-B386-3FE59C5129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5" name="Ovaal 7004">
                        <a:extLst>
                          <a:ext uri="{FF2B5EF4-FFF2-40B4-BE49-F238E27FC236}">
                            <a16:creationId xmlns:a16="http://schemas.microsoft.com/office/drawing/2014/main" id="{00FCA6BA-F4B0-EC39-600A-FA01B3785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95" name="Groep 6994">
                      <a:extLst>
                        <a:ext uri="{FF2B5EF4-FFF2-40B4-BE49-F238E27FC236}">
                          <a16:creationId xmlns:a16="http://schemas.microsoft.com/office/drawing/2014/main" id="{2BEF576F-1C3F-61FD-962B-16F737887C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96" name="Ovaal 6995">
                        <a:extLst>
                          <a:ext uri="{FF2B5EF4-FFF2-40B4-BE49-F238E27FC236}">
                            <a16:creationId xmlns:a16="http://schemas.microsoft.com/office/drawing/2014/main" id="{9221CF09-9424-C72E-8720-574475D872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7" name="Ovaal 6996">
                        <a:extLst>
                          <a:ext uri="{FF2B5EF4-FFF2-40B4-BE49-F238E27FC236}">
                            <a16:creationId xmlns:a16="http://schemas.microsoft.com/office/drawing/2014/main" id="{4A021CFC-7309-E4C0-338A-A1C1604FE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8" name="Ovaal 6997">
                        <a:extLst>
                          <a:ext uri="{FF2B5EF4-FFF2-40B4-BE49-F238E27FC236}">
                            <a16:creationId xmlns:a16="http://schemas.microsoft.com/office/drawing/2014/main" id="{23F8EDF3-9813-7980-FC50-371765F782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9" name="Ovaal 6998">
                        <a:extLst>
                          <a:ext uri="{FF2B5EF4-FFF2-40B4-BE49-F238E27FC236}">
                            <a16:creationId xmlns:a16="http://schemas.microsoft.com/office/drawing/2014/main" id="{F73BFCC5-AFDC-A674-3A28-4A82A25100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000" name="Ovaal 6999">
                        <a:extLst>
                          <a:ext uri="{FF2B5EF4-FFF2-40B4-BE49-F238E27FC236}">
                            <a16:creationId xmlns:a16="http://schemas.microsoft.com/office/drawing/2014/main" id="{19303683-CC01-309C-40E9-F05467D67A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3" name="Groep 6902">
                    <a:extLst>
                      <a:ext uri="{FF2B5EF4-FFF2-40B4-BE49-F238E27FC236}">
                        <a16:creationId xmlns:a16="http://schemas.microsoft.com/office/drawing/2014/main" id="{3ED1C5B2-87F8-86BA-1802-2080C2E3C1F0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82" name="Groep 6981">
                      <a:extLst>
                        <a:ext uri="{FF2B5EF4-FFF2-40B4-BE49-F238E27FC236}">
                          <a16:creationId xmlns:a16="http://schemas.microsoft.com/office/drawing/2014/main" id="{2B32FE47-B482-C80F-E857-7C785824FF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9" name="Ovaal 6988">
                        <a:extLst>
                          <a:ext uri="{FF2B5EF4-FFF2-40B4-BE49-F238E27FC236}">
                            <a16:creationId xmlns:a16="http://schemas.microsoft.com/office/drawing/2014/main" id="{0EF28A66-6067-969B-6A23-6F2399C311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0" name="Ovaal 6989">
                        <a:extLst>
                          <a:ext uri="{FF2B5EF4-FFF2-40B4-BE49-F238E27FC236}">
                            <a16:creationId xmlns:a16="http://schemas.microsoft.com/office/drawing/2014/main" id="{AF86EA29-39C3-27C6-CBA3-4CCB3C172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1" name="Ovaal 6990">
                        <a:extLst>
                          <a:ext uri="{FF2B5EF4-FFF2-40B4-BE49-F238E27FC236}">
                            <a16:creationId xmlns:a16="http://schemas.microsoft.com/office/drawing/2014/main" id="{0F40059F-6B58-BE04-2480-D03D18722F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2" name="Ovaal 6991">
                        <a:extLst>
                          <a:ext uri="{FF2B5EF4-FFF2-40B4-BE49-F238E27FC236}">
                            <a16:creationId xmlns:a16="http://schemas.microsoft.com/office/drawing/2014/main" id="{AB0C01DA-AC65-7A03-7B97-B8AD8F8A75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93" name="Ovaal 6992">
                        <a:extLst>
                          <a:ext uri="{FF2B5EF4-FFF2-40B4-BE49-F238E27FC236}">
                            <a16:creationId xmlns:a16="http://schemas.microsoft.com/office/drawing/2014/main" id="{907CF134-7655-0D32-AB10-ED1148B1E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83" name="Groep 6982">
                      <a:extLst>
                        <a:ext uri="{FF2B5EF4-FFF2-40B4-BE49-F238E27FC236}">
                          <a16:creationId xmlns:a16="http://schemas.microsoft.com/office/drawing/2014/main" id="{478DD832-197F-E107-4B34-B4B47587BC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84" name="Ovaal 6983">
                        <a:extLst>
                          <a:ext uri="{FF2B5EF4-FFF2-40B4-BE49-F238E27FC236}">
                            <a16:creationId xmlns:a16="http://schemas.microsoft.com/office/drawing/2014/main" id="{116B9D3A-2561-07DA-4E69-AA642729D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5" name="Ovaal 6984">
                        <a:extLst>
                          <a:ext uri="{FF2B5EF4-FFF2-40B4-BE49-F238E27FC236}">
                            <a16:creationId xmlns:a16="http://schemas.microsoft.com/office/drawing/2014/main" id="{1BB1532B-4A49-C585-8770-97039941B2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6" name="Ovaal 6985">
                        <a:extLst>
                          <a:ext uri="{FF2B5EF4-FFF2-40B4-BE49-F238E27FC236}">
                            <a16:creationId xmlns:a16="http://schemas.microsoft.com/office/drawing/2014/main" id="{28801D38-FDA1-9B86-432D-36F072DF0C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7" name="Ovaal 6986">
                        <a:extLst>
                          <a:ext uri="{FF2B5EF4-FFF2-40B4-BE49-F238E27FC236}">
                            <a16:creationId xmlns:a16="http://schemas.microsoft.com/office/drawing/2014/main" id="{51064D03-D1A0-413D-D7F8-E0EAE71CC8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8" name="Ovaal 6987">
                        <a:extLst>
                          <a:ext uri="{FF2B5EF4-FFF2-40B4-BE49-F238E27FC236}">
                            <a16:creationId xmlns:a16="http://schemas.microsoft.com/office/drawing/2014/main" id="{B513A090-9FB4-5155-C995-BFAC33C0C3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4" name="Groep 6903">
                    <a:extLst>
                      <a:ext uri="{FF2B5EF4-FFF2-40B4-BE49-F238E27FC236}">
                        <a16:creationId xmlns:a16="http://schemas.microsoft.com/office/drawing/2014/main" id="{03088777-8B51-411F-EA74-FA5D18EF4C0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70" name="Groep 6969">
                      <a:extLst>
                        <a:ext uri="{FF2B5EF4-FFF2-40B4-BE49-F238E27FC236}">
                          <a16:creationId xmlns:a16="http://schemas.microsoft.com/office/drawing/2014/main" id="{533EC9CC-A149-8171-5FCF-90AE7EEE58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77" name="Ovaal 6976">
                        <a:extLst>
                          <a:ext uri="{FF2B5EF4-FFF2-40B4-BE49-F238E27FC236}">
                            <a16:creationId xmlns:a16="http://schemas.microsoft.com/office/drawing/2014/main" id="{D4A1865D-F427-9FE0-736D-A2FA28A9D0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8" name="Ovaal 6977">
                        <a:extLst>
                          <a:ext uri="{FF2B5EF4-FFF2-40B4-BE49-F238E27FC236}">
                            <a16:creationId xmlns:a16="http://schemas.microsoft.com/office/drawing/2014/main" id="{22E95491-5DB3-2577-F4CB-1C0956339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9" name="Ovaal 6978">
                        <a:extLst>
                          <a:ext uri="{FF2B5EF4-FFF2-40B4-BE49-F238E27FC236}">
                            <a16:creationId xmlns:a16="http://schemas.microsoft.com/office/drawing/2014/main" id="{15A560EF-1AF0-C23B-2941-D9695B4DA1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0" name="Ovaal 6979">
                        <a:extLst>
                          <a:ext uri="{FF2B5EF4-FFF2-40B4-BE49-F238E27FC236}">
                            <a16:creationId xmlns:a16="http://schemas.microsoft.com/office/drawing/2014/main" id="{47B5B614-6E65-B7D1-A103-96ABD45289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81" name="Ovaal 6980">
                        <a:extLst>
                          <a:ext uri="{FF2B5EF4-FFF2-40B4-BE49-F238E27FC236}">
                            <a16:creationId xmlns:a16="http://schemas.microsoft.com/office/drawing/2014/main" id="{EBA2354C-FBA2-4546-110B-0C223B3F99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71" name="Groep 6970">
                      <a:extLst>
                        <a:ext uri="{FF2B5EF4-FFF2-40B4-BE49-F238E27FC236}">
                          <a16:creationId xmlns:a16="http://schemas.microsoft.com/office/drawing/2014/main" id="{900BE68C-9B06-ADFE-F6BE-D81FBC202E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72" name="Ovaal 6971">
                        <a:extLst>
                          <a:ext uri="{FF2B5EF4-FFF2-40B4-BE49-F238E27FC236}">
                            <a16:creationId xmlns:a16="http://schemas.microsoft.com/office/drawing/2014/main" id="{BBEF8A11-2667-1B08-3302-A19751829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3" name="Ovaal 6972">
                        <a:extLst>
                          <a:ext uri="{FF2B5EF4-FFF2-40B4-BE49-F238E27FC236}">
                            <a16:creationId xmlns:a16="http://schemas.microsoft.com/office/drawing/2014/main" id="{F457FF9E-12CE-2E73-FC24-BA6D77833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4" name="Ovaal 6973">
                        <a:extLst>
                          <a:ext uri="{FF2B5EF4-FFF2-40B4-BE49-F238E27FC236}">
                            <a16:creationId xmlns:a16="http://schemas.microsoft.com/office/drawing/2014/main" id="{71E2CC20-BAE1-2565-0F44-06ABFEC238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5" name="Ovaal 6974">
                        <a:extLst>
                          <a:ext uri="{FF2B5EF4-FFF2-40B4-BE49-F238E27FC236}">
                            <a16:creationId xmlns:a16="http://schemas.microsoft.com/office/drawing/2014/main" id="{67E3BD05-1F20-2129-9E2C-5EA734E5C1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76" name="Ovaal 6975">
                        <a:extLst>
                          <a:ext uri="{FF2B5EF4-FFF2-40B4-BE49-F238E27FC236}">
                            <a16:creationId xmlns:a16="http://schemas.microsoft.com/office/drawing/2014/main" id="{364C7045-35A4-151F-F34C-B3C5A2BA84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5" name="Groep 6904">
                    <a:extLst>
                      <a:ext uri="{FF2B5EF4-FFF2-40B4-BE49-F238E27FC236}">
                        <a16:creationId xmlns:a16="http://schemas.microsoft.com/office/drawing/2014/main" id="{2BCF98AA-2497-33EE-80E2-946BBC1DF7F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58" name="Groep 6957">
                      <a:extLst>
                        <a:ext uri="{FF2B5EF4-FFF2-40B4-BE49-F238E27FC236}">
                          <a16:creationId xmlns:a16="http://schemas.microsoft.com/office/drawing/2014/main" id="{5C9A80BE-262C-5204-4E9E-C7639E0085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65" name="Ovaal 6964">
                        <a:extLst>
                          <a:ext uri="{FF2B5EF4-FFF2-40B4-BE49-F238E27FC236}">
                            <a16:creationId xmlns:a16="http://schemas.microsoft.com/office/drawing/2014/main" id="{CC298782-2813-E078-76AB-515D3B5A5B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6" name="Ovaal 6965">
                        <a:extLst>
                          <a:ext uri="{FF2B5EF4-FFF2-40B4-BE49-F238E27FC236}">
                            <a16:creationId xmlns:a16="http://schemas.microsoft.com/office/drawing/2014/main" id="{69A6995C-507C-B1B6-C3CF-C6F5CD9F19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7" name="Ovaal 6966">
                        <a:extLst>
                          <a:ext uri="{FF2B5EF4-FFF2-40B4-BE49-F238E27FC236}">
                            <a16:creationId xmlns:a16="http://schemas.microsoft.com/office/drawing/2014/main" id="{718757B4-94B8-22B0-F2DA-AFE84F10A1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8" name="Ovaal 6967">
                        <a:extLst>
                          <a:ext uri="{FF2B5EF4-FFF2-40B4-BE49-F238E27FC236}">
                            <a16:creationId xmlns:a16="http://schemas.microsoft.com/office/drawing/2014/main" id="{EBF1C06B-4694-6815-F729-7439CD7CF1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9" name="Ovaal 6968">
                        <a:extLst>
                          <a:ext uri="{FF2B5EF4-FFF2-40B4-BE49-F238E27FC236}">
                            <a16:creationId xmlns:a16="http://schemas.microsoft.com/office/drawing/2014/main" id="{3963C4D4-EF19-FC07-BB04-362EF9DBF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59" name="Groep 6958">
                      <a:extLst>
                        <a:ext uri="{FF2B5EF4-FFF2-40B4-BE49-F238E27FC236}">
                          <a16:creationId xmlns:a16="http://schemas.microsoft.com/office/drawing/2014/main" id="{3A80EB4B-4D6C-C49C-5E16-D0BE763AC4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60" name="Ovaal 6959">
                        <a:extLst>
                          <a:ext uri="{FF2B5EF4-FFF2-40B4-BE49-F238E27FC236}">
                            <a16:creationId xmlns:a16="http://schemas.microsoft.com/office/drawing/2014/main" id="{C2B2A858-D634-E96B-D4F0-84E5EA39D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1" name="Ovaal 6960">
                        <a:extLst>
                          <a:ext uri="{FF2B5EF4-FFF2-40B4-BE49-F238E27FC236}">
                            <a16:creationId xmlns:a16="http://schemas.microsoft.com/office/drawing/2014/main" id="{0EE4F600-C4C7-F684-B0F7-33FF404477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2" name="Ovaal 6961">
                        <a:extLst>
                          <a:ext uri="{FF2B5EF4-FFF2-40B4-BE49-F238E27FC236}">
                            <a16:creationId xmlns:a16="http://schemas.microsoft.com/office/drawing/2014/main" id="{95D2BCCD-589F-93E0-9C5D-ECDA74C23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3" name="Ovaal 6962">
                        <a:extLst>
                          <a:ext uri="{FF2B5EF4-FFF2-40B4-BE49-F238E27FC236}">
                            <a16:creationId xmlns:a16="http://schemas.microsoft.com/office/drawing/2014/main" id="{460E2512-EE44-B8C0-1A4B-2003E288F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64" name="Ovaal 6963">
                        <a:extLst>
                          <a:ext uri="{FF2B5EF4-FFF2-40B4-BE49-F238E27FC236}">
                            <a16:creationId xmlns:a16="http://schemas.microsoft.com/office/drawing/2014/main" id="{A79754D6-6BC1-6861-AC8F-0BE033A6D3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6" name="Groep 6905">
                    <a:extLst>
                      <a:ext uri="{FF2B5EF4-FFF2-40B4-BE49-F238E27FC236}">
                        <a16:creationId xmlns:a16="http://schemas.microsoft.com/office/drawing/2014/main" id="{3C3FA26C-14DB-AEDB-9DB4-E2C69A7888A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46" name="Groep 6945">
                      <a:extLst>
                        <a:ext uri="{FF2B5EF4-FFF2-40B4-BE49-F238E27FC236}">
                          <a16:creationId xmlns:a16="http://schemas.microsoft.com/office/drawing/2014/main" id="{E3EB77C5-C98F-3C43-184A-3E94D3EAD4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53" name="Ovaal 6952">
                        <a:extLst>
                          <a:ext uri="{FF2B5EF4-FFF2-40B4-BE49-F238E27FC236}">
                            <a16:creationId xmlns:a16="http://schemas.microsoft.com/office/drawing/2014/main" id="{BEF1BB19-03BC-5F82-C242-81FC697CF7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4" name="Ovaal 6953">
                        <a:extLst>
                          <a:ext uri="{FF2B5EF4-FFF2-40B4-BE49-F238E27FC236}">
                            <a16:creationId xmlns:a16="http://schemas.microsoft.com/office/drawing/2014/main" id="{2B2AA8C4-4B9C-6A9A-AA99-624EE77775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5" name="Ovaal 6954">
                        <a:extLst>
                          <a:ext uri="{FF2B5EF4-FFF2-40B4-BE49-F238E27FC236}">
                            <a16:creationId xmlns:a16="http://schemas.microsoft.com/office/drawing/2014/main" id="{143B0779-2F1E-7511-087A-5FAA2FADB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6" name="Ovaal 6955">
                        <a:extLst>
                          <a:ext uri="{FF2B5EF4-FFF2-40B4-BE49-F238E27FC236}">
                            <a16:creationId xmlns:a16="http://schemas.microsoft.com/office/drawing/2014/main" id="{53C2BC6F-306E-702A-459D-5DCCA4DAE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7" name="Ovaal 6956">
                        <a:extLst>
                          <a:ext uri="{FF2B5EF4-FFF2-40B4-BE49-F238E27FC236}">
                            <a16:creationId xmlns:a16="http://schemas.microsoft.com/office/drawing/2014/main" id="{D0B5EB75-9AD2-F01E-2389-855E90468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47" name="Groep 6946">
                      <a:extLst>
                        <a:ext uri="{FF2B5EF4-FFF2-40B4-BE49-F238E27FC236}">
                          <a16:creationId xmlns:a16="http://schemas.microsoft.com/office/drawing/2014/main" id="{9D7ABABA-38AF-ED4D-8D63-C6100F1D1E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48" name="Ovaal 6947">
                        <a:extLst>
                          <a:ext uri="{FF2B5EF4-FFF2-40B4-BE49-F238E27FC236}">
                            <a16:creationId xmlns:a16="http://schemas.microsoft.com/office/drawing/2014/main" id="{2405FFA0-EC0E-11AF-1632-319D98EFDC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9" name="Ovaal 6948">
                        <a:extLst>
                          <a:ext uri="{FF2B5EF4-FFF2-40B4-BE49-F238E27FC236}">
                            <a16:creationId xmlns:a16="http://schemas.microsoft.com/office/drawing/2014/main" id="{1E5054E5-4E4F-90A7-7E2B-FB33300CC8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0" name="Ovaal 6949">
                        <a:extLst>
                          <a:ext uri="{FF2B5EF4-FFF2-40B4-BE49-F238E27FC236}">
                            <a16:creationId xmlns:a16="http://schemas.microsoft.com/office/drawing/2014/main" id="{BA3E4BF9-DA53-B00C-4E01-FE0B8BE8A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1" name="Ovaal 6950">
                        <a:extLst>
                          <a:ext uri="{FF2B5EF4-FFF2-40B4-BE49-F238E27FC236}">
                            <a16:creationId xmlns:a16="http://schemas.microsoft.com/office/drawing/2014/main" id="{4FE687AC-3E2F-AA8E-5465-50876C3EA0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52" name="Ovaal 6951">
                        <a:extLst>
                          <a:ext uri="{FF2B5EF4-FFF2-40B4-BE49-F238E27FC236}">
                            <a16:creationId xmlns:a16="http://schemas.microsoft.com/office/drawing/2014/main" id="{5650DD1F-24B6-D5FC-B0B8-01C909A959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7" name="Groep 6906">
                    <a:extLst>
                      <a:ext uri="{FF2B5EF4-FFF2-40B4-BE49-F238E27FC236}">
                        <a16:creationId xmlns:a16="http://schemas.microsoft.com/office/drawing/2014/main" id="{C78956B3-352F-99E9-4B41-227BB014537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34" name="Groep 6933">
                      <a:extLst>
                        <a:ext uri="{FF2B5EF4-FFF2-40B4-BE49-F238E27FC236}">
                          <a16:creationId xmlns:a16="http://schemas.microsoft.com/office/drawing/2014/main" id="{079C8428-4BC2-0120-18DD-74ADD49059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41" name="Ovaal 6940">
                        <a:extLst>
                          <a:ext uri="{FF2B5EF4-FFF2-40B4-BE49-F238E27FC236}">
                            <a16:creationId xmlns:a16="http://schemas.microsoft.com/office/drawing/2014/main" id="{FF0CA492-BD0B-3137-4DFA-6C6323468D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2" name="Ovaal 6941">
                        <a:extLst>
                          <a:ext uri="{FF2B5EF4-FFF2-40B4-BE49-F238E27FC236}">
                            <a16:creationId xmlns:a16="http://schemas.microsoft.com/office/drawing/2014/main" id="{39EE1ED9-0586-CE24-3ED3-89B212D849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3" name="Ovaal 6942">
                        <a:extLst>
                          <a:ext uri="{FF2B5EF4-FFF2-40B4-BE49-F238E27FC236}">
                            <a16:creationId xmlns:a16="http://schemas.microsoft.com/office/drawing/2014/main" id="{4F783F0B-1523-D202-EADB-FDC7576E37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4" name="Ovaal 6943">
                        <a:extLst>
                          <a:ext uri="{FF2B5EF4-FFF2-40B4-BE49-F238E27FC236}">
                            <a16:creationId xmlns:a16="http://schemas.microsoft.com/office/drawing/2014/main" id="{A534D7A0-FB31-2A9F-0C90-EC8D79006B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5" name="Ovaal 6944">
                        <a:extLst>
                          <a:ext uri="{FF2B5EF4-FFF2-40B4-BE49-F238E27FC236}">
                            <a16:creationId xmlns:a16="http://schemas.microsoft.com/office/drawing/2014/main" id="{33403B6C-6FDB-5B78-EA55-4A69EEC88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35" name="Groep 6934">
                      <a:extLst>
                        <a:ext uri="{FF2B5EF4-FFF2-40B4-BE49-F238E27FC236}">
                          <a16:creationId xmlns:a16="http://schemas.microsoft.com/office/drawing/2014/main" id="{95E96546-8ECB-CE3B-211C-B6A06E5A6D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36" name="Ovaal 6935">
                        <a:extLst>
                          <a:ext uri="{FF2B5EF4-FFF2-40B4-BE49-F238E27FC236}">
                            <a16:creationId xmlns:a16="http://schemas.microsoft.com/office/drawing/2014/main" id="{9011A396-B99C-72BF-E9A0-77C20EDF19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7" name="Ovaal 6936">
                        <a:extLst>
                          <a:ext uri="{FF2B5EF4-FFF2-40B4-BE49-F238E27FC236}">
                            <a16:creationId xmlns:a16="http://schemas.microsoft.com/office/drawing/2014/main" id="{61B3BBA1-2AC5-39E8-2070-EA63642EDE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8" name="Ovaal 6937">
                        <a:extLst>
                          <a:ext uri="{FF2B5EF4-FFF2-40B4-BE49-F238E27FC236}">
                            <a16:creationId xmlns:a16="http://schemas.microsoft.com/office/drawing/2014/main" id="{00ACAE1E-5157-C050-FA9C-DF1AF9B6A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9" name="Ovaal 6938">
                        <a:extLst>
                          <a:ext uri="{FF2B5EF4-FFF2-40B4-BE49-F238E27FC236}">
                            <a16:creationId xmlns:a16="http://schemas.microsoft.com/office/drawing/2014/main" id="{41BDAD4B-8069-A62E-3F25-EC2C6DB1C0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40" name="Ovaal 6939">
                        <a:extLst>
                          <a:ext uri="{FF2B5EF4-FFF2-40B4-BE49-F238E27FC236}">
                            <a16:creationId xmlns:a16="http://schemas.microsoft.com/office/drawing/2014/main" id="{EBEBF695-8DF5-F443-D538-DD386CFC2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8" name="Groep 6907">
                    <a:extLst>
                      <a:ext uri="{FF2B5EF4-FFF2-40B4-BE49-F238E27FC236}">
                        <a16:creationId xmlns:a16="http://schemas.microsoft.com/office/drawing/2014/main" id="{1D080C6C-D5B9-141F-C68D-D8277ACE37F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22" name="Groep 6921">
                      <a:extLst>
                        <a:ext uri="{FF2B5EF4-FFF2-40B4-BE49-F238E27FC236}">
                          <a16:creationId xmlns:a16="http://schemas.microsoft.com/office/drawing/2014/main" id="{2B6FC565-2990-B9A4-F104-3349256CE4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29" name="Ovaal 6928">
                        <a:extLst>
                          <a:ext uri="{FF2B5EF4-FFF2-40B4-BE49-F238E27FC236}">
                            <a16:creationId xmlns:a16="http://schemas.microsoft.com/office/drawing/2014/main" id="{51EBD93C-9CC0-D4BF-13BA-019ACE07D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0" name="Ovaal 6929">
                        <a:extLst>
                          <a:ext uri="{FF2B5EF4-FFF2-40B4-BE49-F238E27FC236}">
                            <a16:creationId xmlns:a16="http://schemas.microsoft.com/office/drawing/2014/main" id="{1D2C91BF-2033-390D-00BA-EECF5B39D4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1" name="Ovaal 6930">
                        <a:extLst>
                          <a:ext uri="{FF2B5EF4-FFF2-40B4-BE49-F238E27FC236}">
                            <a16:creationId xmlns:a16="http://schemas.microsoft.com/office/drawing/2014/main" id="{B668A79B-023C-7FF3-0555-34FA5D4F36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2" name="Ovaal 6931">
                        <a:extLst>
                          <a:ext uri="{FF2B5EF4-FFF2-40B4-BE49-F238E27FC236}">
                            <a16:creationId xmlns:a16="http://schemas.microsoft.com/office/drawing/2014/main" id="{215F5F90-DDD4-D72A-E504-AD59BD48B6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33" name="Ovaal 6932">
                        <a:extLst>
                          <a:ext uri="{FF2B5EF4-FFF2-40B4-BE49-F238E27FC236}">
                            <a16:creationId xmlns:a16="http://schemas.microsoft.com/office/drawing/2014/main" id="{5187332A-03B7-8ABE-3405-C635ADC15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23" name="Groep 6922">
                      <a:extLst>
                        <a:ext uri="{FF2B5EF4-FFF2-40B4-BE49-F238E27FC236}">
                          <a16:creationId xmlns:a16="http://schemas.microsoft.com/office/drawing/2014/main" id="{AD4CE4FB-9D58-A7E7-A0C6-AF7F08025F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24" name="Ovaal 6923">
                        <a:extLst>
                          <a:ext uri="{FF2B5EF4-FFF2-40B4-BE49-F238E27FC236}">
                            <a16:creationId xmlns:a16="http://schemas.microsoft.com/office/drawing/2014/main" id="{013C9707-7ABF-1E9B-E40F-11DE64D4D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5" name="Ovaal 6924">
                        <a:extLst>
                          <a:ext uri="{FF2B5EF4-FFF2-40B4-BE49-F238E27FC236}">
                            <a16:creationId xmlns:a16="http://schemas.microsoft.com/office/drawing/2014/main" id="{2DD196C7-3A3D-5711-19B0-574CA0D814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6" name="Ovaal 6925">
                        <a:extLst>
                          <a:ext uri="{FF2B5EF4-FFF2-40B4-BE49-F238E27FC236}">
                            <a16:creationId xmlns:a16="http://schemas.microsoft.com/office/drawing/2014/main" id="{6ACBE527-A003-40C8-EE5A-652D325300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7" name="Ovaal 6926">
                        <a:extLst>
                          <a:ext uri="{FF2B5EF4-FFF2-40B4-BE49-F238E27FC236}">
                            <a16:creationId xmlns:a16="http://schemas.microsoft.com/office/drawing/2014/main" id="{26B44ECE-0356-4295-ECFF-5FABF8621C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8" name="Ovaal 6927">
                        <a:extLst>
                          <a:ext uri="{FF2B5EF4-FFF2-40B4-BE49-F238E27FC236}">
                            <a16:creationId xmlns:a16="http://schemas.microsoft.com/office/drawing/2014/main" id="{285DFCDD-BAFB-978A-0C44-FA92957BE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909" name="Groep 6908">
                    <a:extLst>
                      <a:ext uri="{FF2B5EF4-FFF2-40B4-BE49-F238E27FC236}">
                        <a16:creationId xmlns:a16="http://schemas.microsoft.com/office/drawing/2014/main" id="{7A637882-05F3-F928-2EE0-B3333B0235D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910" name="Groep 6909">
                      <a:extLst>
                        <a:ext uri="{FF2B5EF4-FFF2-40B4-BE49-F238E27FC236}">
                          <a16:creationId xmlns:a16="http://schemas.microsoft.com/office/drawing/2014/main" id="{26123A8E-EEE9-99AE-2377-3AB6405F03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7" name="Ovaal 6916">
                        <a:extLst>
                          <a:ext uri="{FF2B5EF4-FFF2-40B4-BE49-F238E27FC236}">
                            <a16:creationId xmlns:a16="http://schemas.microsoft.com/office/drawing/2014/main" id="{7C0E8B72-690E-BDC0-42BF-DEFDF235A1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8" name="Ovaal 6917">
                        <a:extLst>
                          <a:ext uri="{FF2B5EF4-FFF2-40B4-BE49-F238E27FC236}">
                            <a16:creationId xmlns:a16="http://schemas.microsoft.com/office/drawing/2014/main" id="{D95B2F04-2F69-A9F1-68BC-0A90DEB05E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9" name="Ovaal 6918">
                        <a:extLst>
                          <a:ext uri="{FF2B5EF4-FFF2-40B4-BE49-F238E27FC236}">
                            <a16:creationId xmlns:a16="http://schemas.microsoft.com/office/drawing/2014/main" id="{8F2F37EA-F76F-928C-6271-4F2C656D56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0" name="Ovaal 6919">
                        <a:extLst>
                          <a:ext uri="{FF2B5EF4-FFF2-40B4-BE49-F238E27FC236}">
                            <a16:creationId xmlns:a16="http://schemas.microsoft.com/office/drawing/2014/main" id="{9C9ED29E-649A-D1F5-8186-1788E1DAD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21" name="Ovaal 6920">
                        <a:extLst>
                          <a:ext uri="{FF2B5EF4-FFF2-40B4-BE49-F238E27FC236}">
                            <a16:creationId xmlns:a16="http://schemas.microsoft.com/office/drawing/2014/main" id="{74306A2F-3293-364F-58A4-A701023A44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911" name="Groep 6910">
                      <a:extLst>
                        <a:ext uri="{FF2B5EF4-FFF2-40B4-BE49-F238E27FC236}">
                          <a16:creationId xmlns:a16="http://schemas.microsoft.com/office/drawing/2014/main" id="{EA65F2BC-5298-9D48-D7C5-7DA4551ED5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912" name="Ovaal 6911">
                        <a:extLst>
                          <a:ext uri="{FF2B5EF4-FFF2-40B4-BE49-F238E27FC236}">
                            <a16:creationId xmlns:a16="http://schemas.microsoft.com/office/drawing/2014/main" id="{85780804-A881-9B4C-EDA2-4E50F7D9A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3" name="Ovaal 6912">
                        <a:extLst>
                          <a:ext uri="{FF2B5EF4-FFF2-40B4-BE49-F238E27FC236}">
                            <a16:creationId xmlns:a16="http://schemas.microsoft.com/office/drawing/2014/main" id="{BC5DDB5C-029D-605F-C422-AE01743C08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4" name="Ovaal 6913">
                        <a:extLst>
                          <a:ext uri="{FF2B5EF4-FFF2-40B4-BE49-F238E27FC236}">
                            <a16:creationId xmlns:a16="http://schemas.microsoft.com/office/drawing/2014/main" id="{B9EA4CFC-14BB-F11E-92C4-A4D657549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5" name="Ovaal 6914">
                        <a:extLst>
                          <a:ext uri="{FF2B5EF4-FFF2-40B4-BE49-F238E27FC236}">
                            <a16:creationId xmlns:a16="http://schemas.microsoft.com/office/drawing/2014/main" id="{D6592F05-64D6-BC00-B6BF-C4F4AA0259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16" name="Ovaal 6915">
                        <a:extLst>
                          <a:ext uri="{FF2B5EF4-FFF2-40B4-BE49-F238E27FC236}">
                            <a16:creationId xmlns:a16="http://schemas.microsoft.com/office/drawing/2014/main" id="{127AB66B-3BEA-2CA7-0AD6-3CA83CD75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797" name="Groep 6796">
                  <a:extLst>
                    <a:ext uri="{FF2B5EF4-FFF2-40B4-BE49-F238E27FC236}">
                      <a16:creationId xmlns:a16="http://schemas.microsoft.com/office/drawing/2014/main" id="{E4E4B821-7D14-AC8E-A68D-9C0E1FCE2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798" name="Groep 6797">
                    <a:extLst>
                      <a:ext uri="{FF2B5EF4-FFF2-40B4-BE49-F238E27FC236}">
                        <a16:creationId xmlns:a16="http://schemas.microsoft.com/office/drawing/2014/main" id="{0A8FF223-3D78-B990-7AC7-A4D4C47074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90" name="Groep 6889">
                      <a:extLst>
                        <a:ext uri="{FF2B5EF4-FFF2-40B4-BE49-F238E27FC236}">
                          <a16:creationId xmlns:a16="http://schemas.microsoft.com/office/drawing/2014/main" id="{A7592CF8-27B5-D772-1DD8-38CC3616C5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97" name="Ovaal 6896">
                        <a:extLst>
                          <a:ext uri="{FF2B5EF4-FFF2-40B4-BE49-F238E27FC236}">
                            <a16:creationId xmlns:a16="http://schemas.microsoft.com/office/drawing/2014/main" id="{75D527A3-3C81-36B8-FD57-B858FB8B3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8" name="Ovaal 6897">
                        <a:extLst>
                          <a:ext uri="{FF2B5EF4-FFF2-40B4-BE49-F238E27FC236}">
                            <a16:creationId xmlns:a16="http://schemas.microsoft.com/office/drawing/2014/main" id="{1B5F51FE-286B-6519-DA67-5A3DDB6C9A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9" name="Ovaal 6898">
                        <a:extLst>
                          <a:ext uri="{FF2B5EF4-FFF2-40B4-BE49-F238E27FC236}">
                            <a16:creationId xmlns:a16="http://schemas.microsoft.com/office/drawing/2014/main" id="{BF1D28FC-6A61-3C7F-61DF-779126D91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0" name="Ovaal 6899">
                        <a:extLst>
                          <a:ext uri="{FF2B5EF4-FFF2-40B4-BE49-F238E27FC236}">
                            <a16:creationId xmlns:a16="http://schemas.microsoft.com/office/drawing/2014/main" id="{96512A69-7391-E3CC-729A-099E0AB0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901" name="Ovaal 6900">
                        <a:extLst>
                          <a:ext uri="{FF2B5EF4-FFF2-40B4-BE49-F238E27FC236}">
                            <a16:creationId xmlns:a16="http://schemas.microsoft.com/office/drawing/2014/main" id="{317D6C1E-E9B4-DFE2-301C-B8764A43A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91" name="Groep 6890">
                      <a:extLst>
                        <a:ext uri="{FF2B5EF4-FFF2-40B4-BE49-F238E27FC236}">
                          <a16:creationId xmlns:a16="http://schemas.microsoft.com/office/drawing/2014/main" id="{F4FD31ED-100D-4CD1-6921-A3C51DBCDF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92" name="Ovaal 6891">
                        <a:extLst>
                          <a:ext uri="{FF2B5EF4-FFF2-40B4-BE49-F238E27FC236}">
                            <a16:creationId xmlns:a16="http://schemas.microsoft.com/office/drawing/2014/main" id="{F2BC3401-6110-DAF0-B826-54870229D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3" name="Ovaal 6892">
                        <a:extLst>
                          <a:ext uri="{FF2B5EF4-FFF2-40B4-BE49-F238E27FC236}">
                            <a16:creationId xmlns:a16="http://schemas.microsoft.com/office/drawing/2014/main" id="{F9A910B1-83B6-F76E-3BBE-64CF38D22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4" name="Ovaal 6893">
                        <a:extLst>
                          <a:ext uri="{FF2B5EF4-FFF2-40B4-BE49-F238E27FC236}">
                            <a16:creationId xmlns:a16="http://schemas.microsoft.com/office/drawing/2014/main" id="{F8F6756C-7B43-EF4B-316D-41502EAE53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5" name="Ovaal 6894">
                        <a:extLst>
                          <a:ext uri="{FF2B5EF4-FFF2-40B4-BE49-F238E27FC236}">
                            <a16:creationId xmlns:a16="http://schemas.microsoft.com/office/drawing/2014/main" id="{01B46B67-E183-A45B-7B0B-F68D99E83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96" name="Ovaal 6895">
                        <a:extLst>
                          <a:ext uri="{FF2B5EF4-FFF2-40B4-BE49-F238E27FC236}">
                            <a16:creationId xmlns:a16="http://schemas.microsoft.com/office/drawing/2014/main" id="{EE63521E-B1A0-EDCE-5FD8-F52F1C17FB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799" name="Groep 6798">
                    <a:extLst>
                      <a:ext uri="{FF2B5EF4-FFF2-40B4-BE49-F238E27FC236}">
                        <a16:creationId xmlns:a16="http://schemas.microsoft.com/office/drawing/2014/main" id="{58D22C97-39D5-2519-C6C2-A3B45F168D5C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78" name="Groep 6877">
                      <a:extLst>
                        <a:ext uri="{FF2B5EF4-FFF2-40B4-BE49-F238E27FC236}">
                          <a16:creationId xmlns:a16="http://schemas.microsoft.com/office/drawing/2014/main" id="{F482D7BA-F602-B9D8-A13F-D6F9EBF3A9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85" name="Ovaal 6884">
                        <a:extLst>
                          <a:ext uri="{FF2B5EF4-FFF2-40B4-BE49-F238E27FC236}">
                            <a16:creationId xmlns:a16="http://schemas.microsoft.com/office/drawing/2014/main" id="{C1AC8716-2036-B36A-7D90-BFA65A263E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6" name="Ovaal 6885">
                        <a:extLst>
                          <a:ext uri="{FF2B5EF4-FFF2-40B4-BE49-F238E27FC236}">
                            <a16:creationId xmlns:a16="http://schemas.microsoft.com/office/drawing/2014/main" id="{4478C68D-4AC3-D48D-E8C0-999E40E40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7" name="Ovaal 6886">
                        <a:extLst>
                          <a:ext uri="{FF2B5EF4-FFF2-40B4-BE49-F238E27FC236}">
                            <a16:creationId xmlns:a16="http://schemas.microsoft.com/office/drawing/2014/main" id="{D6CFB6C8-5A5B-D60E-88F0-E79B7B8E2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8" name="Ovaal 6887">
                        <a:extLst>
                          <a:ext uri="{FF2B5EF4-FFF2-40B4-BE49-F238E27FC236}">
                            <a16:creationId xmlns:a16="http://schemas.microsoft.com/office/drawing/2014/main" id="{6FAFC7E0-09FC-98A3-AB97-784C0B864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9" name="Ovaal 6888">
                        <a:extLst>
                          <a:ext uri="{FF2B5EF4-FFF2-40B4-BE49-F238E27FC236}">
                            <a16:creationId xmlns:a16="http://schemas.microsoft.com/office/drawing/2014/main" id="{9EA019CB-4883-4422-6DB1-131960680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79" name="Groep 6878">
                      <a:extLst>
                        <a:ext uri="{FF2B5EF4-FFF2-40B4-BE49-F238E27FC236}">
                          <a16:creationId xmlns:a16="http://schemas.microsoft.com/office/drawing/2014/main" id="{159E4070-A1D1-DFDF-9135-C38AEDE3A3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80" name="Ovaal 6879">
                        <a:extLst>
                          <a:ext uri="{FF2B5EF4-FFF2-40B4-BE49-F238E27FC236}">
                            <a16:creationId xmlns:a16="http://schemas.microsoft.com/office/drawing/2014/main" id="{51656C2F-22CD-5EE4-1159-607AC9541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1" name="Ovaal 6880">
                        <a:extLst>
                          <a:ext uri="{FF2B5EF4-FFF2-40B4-BE49-F238E27FC236}">
                            <a16:creationId xmlns:a16="http://schemas.microsoft.com/office/drawing/2014/main" id="{FA41CAA6-CA8F-7114-951F-9946E1C27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2" name="Ovaal 6881">
                        <a:extLst>
                          <a:ext uri="{FF2B5EF4-FFF2-40B4-BE49-F238E27FC236}">
                            <a16:creationId xmlns:a16="http://schemas.microsoft.com/office/drawing/2014/main" id="{4A7B04DC-D5CD-8BAA-545F-0782D73166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3" name="Ovaal 6882">
                        <a:extLst>
                          <a:ext uri="{FF2B5EF4-FFF2-40B4-BE49-F238E27FC236}">
                            <a16:creationId xmlns:a16="http://schemas.microsoft.com/office/drawing/2014/main" id="{CCB1D060-0CE7-2E0D-0AF4-B4C012F803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84" name="Ovaal 6883">
                        <a:extLst>
                          <a:ext uri="{FF2B5EF4-FFF2-40B4-BE49-F238E27FC236}">
                            <a16:creationId xmlns:a16="http://schemas.microsoft.com/office/drawing/2014/main" id="{4A72AD9F-65AD-F335-26F4-5D2BEF48AB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0" name="Groep 6799">
                    <a:extLst>
                      <a:ext uri="{FF2B5EF4-FFF2-40B4-BE49-F238E27FC236}">
                        <a16:creationId xmlns:a16="http://schemas.microsoft.com/office/drawing/2014/main" id="{0157A632-EF50-B4EB-0F0F-AF08C32B5A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66" name="Groep 6865">
                      <a:extLst>
                        <a:ext uri="{FF2B5EF4-FFF2-40B4-BE49-F238E27FC236}">
                          <a16:creationId xmlns:a16="http://schemas.microsoft.com/office/drawing/2014/main" id="{D2FEF1D2-2663-1A47-DBD7-390FD2ED1D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73" name="Ovaal 6872">
                        <a:extLst>
                          <a:ext uri="{FF2B5EF4-FFF2-40B4-BE49-F238E27FC236}">
                            <a16:creationId xmlns:a16="http://schemas.microsoft.com/office/drawing/2014/main" id="{E2531985-B084-EE10-D772-A95E93669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4" name="Ovaal 6873">
                        <a:extLst>
                          <a:ext uri="{FF2B5EF4-FFF2-40B4-BE49-F238E27FC236}">
                            <a16:creationId xmlns:a16="http://schemas.microsoft.com/office/drawing/2014/main" id="{99D3A750-7A95-8B11-AC49-B96DB869D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5" name="Ovaal 6874">
                        <a:extLst>
                          <a:ext uri="{FF2B5EF4-FFF2-40B4-BE49-F238E27FC236}">
                            <a16:creationId xmlns:a16="http://schemas.microsoft.com/office/drawing/2014/main" id="{427D0B00-45AC-7325-295E-DEC1747622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6" name="Ovaal 6875">
                        <a:extLst>
                          <a:ext uri="{FF2B5EF4-FFF2-40B4-BE49-F238E27FC236}">
                            <a16:creationId xmlns:a16="http://schemas.microsoft.com/office/drawing/2014/main" id="{9CFCA51E-9443-5D8C-2800-6773FA5FE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7" name="Ovaal 6876">
                        <a:extLst>
                          <a:ext uri="{FF2B5EF4-FFF2-40B4-BE49-F238E27FC236}">
                            <a16:creationId xmlns:a16="http://schemas.microsoft.com/office/drawing/2014/main" id="{6401AF83-9986-8857-48A4-1F7B9FDD93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67" name="Groep 6866">
                      <a:extLst>
                        <a:ext uri="{FF2B5EF4-FFF2-40B4-BE49-F238E27FC236}">
                          <a16:creationId xmlns:a16="http://schemas.microsoft.com/office/drawing/2014/main" id="{87BA495C-6E33-9AA6-B698-19C7834581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8" name="Ovaal 6867">
                        <a:extLst>
                          <a:ext uri="{FF2B5EF4-FFF2-40B4-BE49-F238E27FC236}">
                            <a16:creationId xmlns:a16="http://schemas.microsoft.com/office/drawing/2014/main" id="{E0F34995-2297-333D-FCB2-DB56793C7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9" name="Ovaal 6868">
                        <a:extLst>
                          <a:ext uri="{FF2B5EF4-FFF2-40B4-BE49-F238E27FC236}">
                            <a16:creationId xmlns:a16="http://schemas.microsoft.com/office/drawing/2014/main" id="{BCBF5D87-62AE-4EDB-4870-E89E7646F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0" name="Ovaal 6869">
                        <a:extLst>
                          <a:ext uri="{FF2B5EF4-FFF2-40B4-BE49-F238E27FC236}">
                            <a16:creationId xmlns:a16="http://schemas.microsoft.com/office/drawing/2014/main" id="{AA7C53AE-8493-4608-AA77-34C44022C0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1" name="Ovaal 6870">
                        <a:extLst>
                          <a:ext uri="{FF2B5EF4-FFF2-40B4-BE49-F238E27FC236}">
                            <a16:creationId xmlns:a16="http://schemas.microsoft.com/office/drawing/2014/main" id="{314A57F9-1C88-393E-85E7-395B26A62E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72" name="Ovaal 6871">
                        <a:extLst>
                          <a:ext uri="{FF2B5EF4-FFF2-40B4-BE49-F238E27FC236}">
                            <a16:creationId xmlns:a16="http://schemas.microsoft.com/office/drawing/2014/main" id="{B29ED928-F6EB-2BDA-B405-E8ADA678E2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1" name="Groep 6800">
                    <a:extLst>
                      <a:ext uri="{FF2B5EF4-FFF2-40B4-BE49-F238E27FC236}">
                        <a16:creationId xmlns:a16="http://schemas.microsoft.com/office/drawing/2014/main" id="{E777EF08-E741-B14C-F0FE-38A2811A00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54" name="Groep 6853">
                      <a:extLst>
                        <a:ext uri="{FF2B5EF4-FFF2-40B4-BE49-F238E27FC236}">
                          <a16:creationId xmlns:a16="http://schemas.microsoft.com/office/drawing/2014/main" id="{2FF344CA-ED6F-F56E-E01C-73B0E7C855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61" name="Ovaal 6860">
                        <a:extLst>
                          <a:ext uri="{FF2B5EF4-FFF2-40B4-BE49-F238E27FC236}">
                            <a16:creationId xmlns:a16="http://schemas.microsoft.com/office/drawing/2014/main" id="{62DEE8FC-A79D-968B-D238-FABAD763E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2" name="Ovaal 6861">
                        <a:extLst>
                          <a:ext uri="{FF2B5EF4-FFF2-40B4-BE49-F238E27FC236}">
                            <a16:creationId xmlns:a16="http://schemas.microsoft.com/office/drawing/2014/main" id="{13918C2F-AF9D-C886-DFD4-6634CE657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3" name="Ovaal 6862">
                        <a:extLst>
                          <a:ext uri="{FF2B5EF4-FFF2-40B4-BE49-F238E27FC236}">
                            <a16:creationId xmlns:a16="http://schemas.microsoft.com/office/drawing/2014/main" id="{6DAA1F18-65F6-E4C5-F409-46E9F79F75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4" name="Ovaal 6863">
                        <a:extLst>
                          <a:ext uri="{FF2B5EF4-FFF2-40B4-BE49-F238E27FC236}">
                            <a16:creationId xmlns:a16="http://schemas.microsoft.com/office/drawing/2014/main" id="{E71BB781-7FEA-5AAC-4222-8C37F1B37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5" name="Ovaal 6864">
                        <a:extLst>
                          <a:ext uri="{FF2B5EF4-FFF2-40B4-BE49-F238E27FC236}">
                            <a16:creationId xmlns:a16="http://schemas.microsoft.com/office/drawing/2014/main" id="{83DF4371-5BCD-1713-3C92-56F35AAE2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55" name="Groep 6854">
                      <a:extLst>
                        <a:ext uri="{FF2B5EF4-FFF2-40B4-BE49-F238E27FC236}">
                          <a16:creationId xmlns:a16="http://schemas.microsoft.com/office/drawing/2014/main" id="{3DD2E5BA-B97B-1FC5-E119-8CDB345883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56" name="Ovaal 6855">
                        <a:extLst>
                          <a:ext uri="{FF2B5EF4-FFF2-40B4-BE49-F238E27FC236}">
                            <a16:creationId xmlns:a16="http://schemas.microsoft.com/office/drawing/2014/main" id="{AFA3BAD6-681E-38DE-5EEC-49EAEF90B0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7" name="Ovaal 6856">
                        <a:extLst>
                          <a:ext uri="{FF2B5EF4-FFF2-40B4-BE49-F238E27FC236}">
                            <a16:creationId xmlns:a16="http://schemas.microsoft.com/office/drawing/2014/main" id="{D57AA674-FE38-FAA0-24CE-CFA05CEEB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8" name="Ovaal 6857">
                        <a:extLst>
                          <a:ext uri="{FF2B5EF4-FFF2-40B4-BE49-F238E27FC236}">
                            <a16:creationId xmlns:a16="http://schemas.microsoft.com/office/drawing/2014/main" id="{FF36E265-5193-C153-B022-480C34CB50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9" name="Ovaal 6858">
                        <a:extLst>
                          <a:ext uri="{FF2B5EF4-FFF2-40B4-BE49-F238E27FC236}">
                            <a16:creationId xmlns:a16="http://schemas.microsoft.com/office/drawing/2014/main" id="{DC8EE209-194F-8866-572D-E8EEFA4AF5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60" name="Ovaal 6859">
                        <a:extLst>
                          <a:ext uri="{FF2B5EF4-FFF2-40B4-BE49-F238E27FC236}">
                            <a16:creationId xmlns:a16="http://schemas.microsoft.com/office/drawing/2014/main" id="{84398B86-DC71-AD4B-7EA8-363C0B8CDC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2" name="Groep 6801">
                    <a:extLst>
                      <a:ext uri="{FF2B5EF4-FFF2-40B4-BE49-F238E27FC236}">
                        <a16:creationId xmlns:a16="http://schemas.microsoft.com/office/drawing/2014/main" id="{D33C85CA-1A9F-BD9F-3C54-15DF368F260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42" name="Groep 6841">
                      <a:extLst>
                        <a:ext uri="{FF2B5EF4-FFF2-40B4-BE49-F238E27FC236}">
                          <a16:creationId xmlns:a16="http://schemas.microsoft.com/office/drawing/2014/main" id="{F82C38CF-4485-46D6-EEA1-09CF1CC457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49" name="Ovaal 6848">
                        <a:extLst>
                          <a:ext uri="{FF2B5EF4-FFF2-40B4-BE49-F238E27FC236}">
                            <a16:creationId xmlns:a16="http://schemas.microsoft.com/office/drawing/2014/main" id="{A8DA177B-0824-7485-42C1-042F52F7FF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0" name="Ovaal 6849">
                        <a:extLst>
                          <a:ext uri="{FF2B5EF4-FFF2-40B4-BE49-F238E27FC236}">
                            <a16:creationId xmlns:a16="http://schemas.microsoft.com/office/drawing/2014/main" id="{D4118B4F-22DA-B317-6D89-B351081E5F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1" name="Ovaal 6850">
                        <a:extLst>
                          <a:ext uri="{FF2B5EF4-FFF2-40B4-BE49-F238E27FC236}">
                            <a16:creationId xmlns:a16="http://schemas.microsoft.com/office/drawing/2014/main" id="{E7EABC6D-E9E9-13AC-0A6A-63432F3AD7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2" name="Ovaal 6851">
                        <a:extLst>
                          <a:ext uri="{FF2B5EF4-FFF2-40B4-BE49-F238E27FC236}">
                            <a16:creationId xmlns:a16="http://schemas.microsoft.com/office/drawing/2014/main" id="{B6401284-B9C3-8E75-04D1-A6F94EEA7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53" name="Ovaal 6852">
                        <a:extLst>
                          <a:ext uri="{FF2B5EF4-FFF2-40B4-BE49-F238E27FC236}">
                            <a16:creationId xmlns:a16="http://schemas.microsoft.com/office/drawing/2014/main" id="{45BB87FB-0176-566D-E8AD-9650E5F0EA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43" name="Groep 6842">
                      <a:extLst>
                        <a:ext uri="{FF2B5EF4-FFF2-40B4-BE49-F238E27FC236}">
                          <a16:creationId xmlns:a16="http://schemas.microsoft.com/office/drawing/2014/main" id="{6BA7257E-5B90-01E4-EC86-73257A2788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44" name="Ovaal 6843">
                        <a:extLst>
                          <a:ext uri="{FF2B5EF4-FFF2-40B4-BE49-F238E27FC236}">
                            <a16:creationId xmlns:a16="http://schemas.microsoft.com/office/drawing/2014/main" id="{9662C3A2-0A3E-BDE3-7202-D57623FD37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5" name="Ovaal 6844">
                        <a:extLst>
                          <a:ext uri="{FF2B5EF4-FFF2-40B4-BE49-F238E27FC236}">
                            <a16:creationId xmlns:a16="http://schemas.microsoft.com/office/drawing/2014/main" id="{BD57139C-CBAC-215D-79B4-96518766B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6" name="Ovaal 6845">
                        <a:extLst>
                          <a:ext uri="{FF2B5EF4-FFF2-40B4-BE49-F238E27FC236}">
                            <a16:creationId xmlns:a16="http://schemas.microsoft.com/office/drawing/2014/main" id="{2234DC19-88C2-5CFD-28DB-836D49BF2D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7" name="Ovaal 6846">
                        <a:extLst>
                          <a:ext uri="{FF2B5EF4-FFF2-40B4-BE49-F238E27FC236}">
                            <a16:creationId xmlns:a16="http://schemas.microsoft.com/office/drawing/2014/main" id="{D57816E7-4743-5DD0-4223-931CC21BFD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8" name="Ovaal 6847">
                        <a:extLst>
                          <a:ext uri="{FF2B5EF4-FFF2-40B4-BE49-F238E27FC236}">
                            <a16:creationId xmlns:a16="http://schemas.microsoft.com/office/drawing/2014/main" id="{16055BA2-FC85-CA3D-66F3-CD095074B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3" name="Groep 6802">
                    <a:extLst>
                      <a:ext uri="{FF2B5EF4-FFF2-40B4-BE49-F238E27FC236}">
                        <a16:creationId xmlns:a16="http://schemas.microsoft.com/office/drawing/2014/main" id="{14F70765-26DA-0975-6C34-84CEA97DBEF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30" name="Groep 6829">
                      <a:extLst>
                        <a:ext uri="{FF2B5EF4-FFF2-40B4-BE49-F238E27FC236}">
                          <a16:creationId xmlns:a16="http://schemas.microsoft.com/office/drawing/2014/main" id="{5A4475C4-C7A1-C701-AD00-9261696F7D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37" name="Ovaal 6836">
                        <a:extLst>
                          <a:ext uri="{FF2B5EF4-FFF2-40B4-BE49-F238E27FC236}">
                            <a16:creationId xmlns:a16="http://schemas.microsoft.com/office/drawing/2014/main" id="{8F7E5D9D-E3CC-CAD3-2F74-CAC9C5C39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8" name="Ovaal 6837">
                        <a:extLst>
                          <a:ext uri="{FF2B5EF4-FFF2-40B4-BE49-F238E27FC236}">
                            <a16:creationId xmlns:a16="http://schemas.microsoft.com/office/drawing/2014/main" id="{A19AA1DE-23B7-B173-FBAF-E14339BDE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9" name="Ovaal 6838">
                        <a:extLst>
                          <a:ext uri="{FF2B5EF4-FFF2-40B4-BE49-F238E27FC236}">
                            <a16:creationId xmlns:a16="http://schemas.microsoft.com/office/drawing/2014/main" id="{1CEA80C3-064C-8820-305A-DE2B25CE8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0" name="Ovaal 6839">
                        <a:extLst>
                          <a:ext uri="{FF2B5EF4-FFF2-40B4-BE49-F238E27FC236}">
                            <a16:creationId xmlns:a16="http://schemas.microsoft.com/office/drawing/2014/main" id="{ACD5437E-2E10-6496-0DE4-AA7A33AD01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41" name="Ovaal 6840">
                        <a:extLst>
                          <a:ext uri="{FF2B5EF4-FFF2-40B4-BE49-F238E27FC236}">
                            <a16:creationId xmlns:a16="http://schemas.microsoft.com/office/drawing/2014/main" id="{A3FDB46E-148B-934E-31A0-B93B50AD1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31" name="Groep 6830">
                      <a:extLst>
                        <a:ext uri="{FF2B5EF4-FFF2-40B4-BE49-F238E27FC236}">
                          <a16:creationId xmlns:a16="http://schemas.microsoft.com/office/drawing/2014/main" id="{8AE55A56-DB2B-EC4E-6FD8-237F917416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32" name="Ovaal 6831">
                        <a:extLst>
                          <a:ext uri="{FF2B5EF4-FFF2-40B4-BE49-F238E27FC236}">
                            <a16:creationId xmlns:a16="http://schemas.microsoft.com/office/drawing/2014/main" id="{2262BE92-6A8C-A193-7D47-439817B7C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3" name="Ovaal 6832">
                        <a:extLst>
                          <a:ext uri="{FF2B5EF4-FFF2-40B4-BE49-F238E27FC236}">
                            <a16:creationId xmlns:a16="http://schemas.microsoft.com/office/drawing/2014/main" id="{DB65A9AD-247E-D2BE-5E0A-A965B0DE46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4" name="Ovaal 6833">
                        <a:extLst>
                          <a:ext uri="{FF2B5EF4-FFF2-40B4-BE49-F238E27FC236}">
                            <a16:creationId xmlns:a16="http://schemas.microsoft.com/office/drawing/2014/main" id="{082D08C5-02F3-7CF5-9307-EBF8A916E0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5" name="Ovaal 6834">
                        <a:extLst>
                          <a:ext uri="{FF2B5EF4-FFF2-40B4-BE49-F238E27FC236}">
                            <a16:creationId xmlns:a16="http://schemas.microsoft.com/office/drawing/2014/main" id="{ABEA0A54-AAA8-9A02-76DB-C9422C95F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36" name="Ovaal 6835">
                        <a:extLst>
                          <a:ext uri="{FF2B5EF4-FFF2-40B4-BE49-F238E27FC236}">
                            <a16:creationId xmlns:a16="http://schemas.microsoft.com/office/drawing/2014/main" id="{C9C120E3-2F48-F71C-6F1E-04B24A7BE2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4" name="Groep 6803">
                    <a:extLst>
                      <a:ext uri="{FF2B5EF4-FFF2-40B4-BE49-F238E27FC236}">
                        <a16:creationId xmlns:a16="http://schemas.microsoft.com/office/drawing/2014/main" id="{69D25B77-F2D6-F0B9-FBA1-5A524881D89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18" name="Groep 6817">
                      <a:extLst>
                        <a:ext uri="{FF2B5EF4-FFF2-40B4-BE49-F238E27FC236}">
                          <a16:creationId xmlns:a16="http://schemas.microsoft.com/office/drawing/2014/main" id="{2758CEC6-725C-224A-D3E8-764148D5F5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25" name="Ovaal 6824">
                        <a:extLst>
                          <a:ext uri="{FF2B5EF4-FFF2-40B4-BE49-F238E27FC236}">
                            <a16:creationId xmlns:a16="http://schemas.microsoft.com/office/drawing/2014/main" id="{FE209A43-D979-DA4C-78F3-844F725388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6" name="Ovaal 6825">
                        <a:extLst>
                          <a:ext uri="{FF2B5EF4-FFF2-40B4-BE49-F238E27FC236}">
                            <a16:creationId xmlns:a16="http://schemas.microsoft.com/office/drawing/2014/main" id="{E0897F23-606A-9A30-6375-C1F426A2CD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7" name="Ovaal 6826">
                        <a:extLst>
                          <a:ext uri="{FF2B5EF4-FFF2-40B4-BE49-F238E27FC236}">
                            <a16:creationId xmlns:a16="http://schemas.microsoft.com/office/drawing/2014/main" id="{7A3D38A1-20DB-39FE-4689-8A50F372B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8" name="Ovaal 6827">
                        <a:extLst>
                          <a:ext uri="{FF2B5EF4-FFF2-40B4-BE49-F238E27FC236}">
                            <a16:creationId xmlns:a16="http://schemas.microsoft.com/office/drawing/2014/main" id="{9A6B403A-EC5A-01C8-66A6-D1F303F3CD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9" name="Ovaal 6828">
                        <a:extLst>
                          <a:ext uri="{FF2B5EF4-FFF2-40B4-BE49-F238E27FC236}">
                            <a16:creationId xmlns:a16="http://schemas.microsoft.com/office/drawing/2014/main" id="{B2CF27FF-1F57-7007-7620-A5D6B2597C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19" name="Groep 6818">
                      <a:extLst>
                        <a:ext uri="{FF2B5EF4-FFF2-40B4-BE49-F238E27FC236}">
                          <a16:creationId xmlns:a16="http://schemas.microsoft.com/office/drawing/2014/main" id="{744F8731-9B07-AF77-D4A4-E1B0F5A385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20" name="Ovaal 6819">
                        <a:extLst>
                          <a:ext uri="{FF2B5EF4-FFF2-40B4-BE49-F238E27FC236}">
                            <a16:creationId xmlns:a16="http://schemas.microsoft.com/office/drawing/2014/main" id="{D17495C5-F30C-119A-F4CF-6E807EF649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1" name="Ovaal 6820">
                        <a:extLst>
                          <a:ext uri="{FF2B5EF4-FFF2-40B4-BE49-F238E27FC236}">
                            <a16:creationId xmlns:a16="http://schemas.microsoft.com/office/drawing/2014/main" id="{31997747-D84E-BE06-D769-EDF5C40C74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2" name="Ovaal 6821">
                        <a:extLst>
                          <a:ext uri="{FF2B5EF4-FFF2-40B4-BE49-F238E27FC236}">
                            <a16:creationId xmlns:a16="http://schemas.microsoft.com/office/drawing/2014/main" id="{543AEF22-29B7-7A1A-8607-91BF18E415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3" name="Ovaal 6822">
                        <a:extLst>
                          <a:ext uri="{FF2B5EF4-FFF2-40B4-BE49-F238E27FC236}">
                            <a16:creationId xmlns:a16="http://schemas.microsoft.com/office/drawing/2014/main" id="{4F7F359C-8F4F-9B49-FD75-08DA639EDC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24" name="Ovaal 6823">
                        <a:extLst>
                          <a:ext uri="{FF2B5EF4-FFF2-40B4-BE49-F238E27FC236}">
                            <a16:creationId xmlns:a16="http://schemas.microsoft.com/office/drawing/2014/main" id="{C47A40A8-21E3-AF74-791E-BF7F96890E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805" name="Groep 6804">
                    <a:extLst>
                      <a:ext uri="{FF2B5EF4-FFF2-40B4-BE49-F238E27FC236}">
                        <a16:creationId xmlns:a16="http://schemas.microsoft.com/office/drawing/2014/main" id="{58E35691-52E2-21D3-4FAA-473D6AC0608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806" name="Groep 6805">
                      <a:extLst>
                        <a:ext uri="{FF2B5EF4-FFF2-40B4-BE49-F238E27FC236}">
                          <a16:creationId xmlns:a16="http://schemas.microsoft.com/office/drawing/2014/main" id="{BE504030-4695-A0FC-8942-A1728A8E01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13" name="Ovaal 6812">
                        <a:extLst>
                          <a:ext uri="{FF2B5EF4-FFF2-40B4-BE49-F238E27FC236}">
                            <a16:creationId xmlns:a16="http://schemas.microsoft.com/office/drawing/2014/main" id="{41FE1F44-B9AF-7934-FAB1-D6B96554F8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4" name="Ovaal 6813">
                        <a:extLst>
                          <a:ext uri="{FF2B5EF4-FFF2-40B4-BE49-F238E27FC236}">
                            <a16:creationId xmlns:a16="http://schemas.microsoft.com/office/drawing/2014/main" id="{4BC6BC31-36C0-4A54-872B-4B4B636DA4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5" name="Ovaal 6814">
                        <a:extLst>
                          <a:ext uri="{FF2B5EF4-FFF2-40B4-BE49-F238E27FC236}">
                            <a16:creationId xmlns:a16="http://schemas.microsoft.com/office/drawing/2014/main" id="{D86C919F-E538-E2C9-BAE9-3ABDCB4CE8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6" name="Ovaal 6815">
                        <a:extLst>
                          <a:ext uri="{FF2B5EF4-FFF2-40B4-BE49-F238E27FC236}">
                            <a16:creationId xmlns:a16="http://schemas.microsoft.com/office/drawing/2014/main" id="{ABE0A0B3-FCEF-16D6-D90E-6F80A82FFD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7" name="Ovaal 6816">
                        <a:extLst>
                          <a:ext uri="{FF2B5EF4-FFF2-40B4-BE49-F238E27FC236}">
                            <a16:creationId xmlns:a16="http://schemas.microsoft.com/office/drawing/2014/main" id="{0074C9CE-7C68-39A6-3549-2B5D508318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807" name="Groep 6806">
                      <a:extLst>
                        <a:ext uri="{FF2B5EF4-FFF2-40B4-BE49-F238E27FC236}">
                          <a16:creationId xmlns:a16="http://schemas.microsoft.com/office/drawing/2014/main" id="{1D4D48CF-706B-E1BE-140A-C4C084560B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808" name="Ovaal 6807">
                        <a:extLst>
                          <a:ext uri="{FF2B5EF4-FFF2-40B4-BE49-F238E27FC236}">
                            <a16:creationId xmlns:a16="http://schemas.microsoft.com/office/drawing/2014/main" id="{F8DCB781-8782-5FBB-14F9-AAC2AA046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09" name="Ovaal 6808">
                        <a:extLst>
                          <a:ext uri="{FF2B5EF4-FFF2-40B4-BE49-F238E27FC236}">
                            <a16:creationId xmlns:a16="http://schemas.microsoft.com/office/drawing/2014/main" id="{3C6BC0D6-7FCE-3D20-6110-EF7BD95D40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0" name="Ovaal 6809">
                        <a:extLst>
                          <a:ext uri="{FF2B5EF4-FFF2-40B4-BE49-F238E27FC236}">
                            <a16:creationId xmlns:a16="http://schemas.microsoft.com/office/drawing/2014/main" id="{CBD0E65F-852D-4A75-4231-E6CBE4D6A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1" name="Ovaal 6810">
                        <a:extLst>
                          <a:ext uri="{FF2B5EF4-FFF2-40B4-BE49-F238E27FC236}">
                            <a16:creationId xmlns:a16="http://schemas.microsoft.com/office/drawing/2014/main" id="{1627E497-FF68-5482-209F-1ED106D4A3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812" name="Ovaal 6811">
                        <a:extLst>
                          <a:ext uri="{FF2B5EF4-FFF2-40B4-BE49-F238E27FC236}">
                            <a16:creationId xmlns:a16="http://schemas.microsoft.com/office/drawing/2014/main" id="{AEBD9D0C-A956-BF56-BFD9-9552C66C20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2" name="Groep 5951">
                <a:extLst>
                  <a:ext uri="{FF2B5EF4-FFF2-40B4-BE49-F238E27FC236}">
                    <a16:creationId xmlns:a16="http://schemas.microsoft.com/office/drawing/2014/main" id="{61F018A0-CB3E-8AFC-0766-CD7E6ABE7D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6374" name="Groep 6373">
                  <a:extLst>
                    <a:ext uri="{FF2B5EF4-FFF2-40B4-BE49-F238E27FC236}">
                      <a16:creationId xmlns:a16="http://schemas.microsoft.com/office/drawing/2014/main" id="{76CC851E-3353-367B-0B33-45392DF17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690" name="Groep 6689">
                    <a:extLst>
                      <a:ext uri="{FF2B5EF4-FFF2-40B4-BE49-F238E27FC236}">
                        <a16:creationId xmlns:a16="http://schemas.microsoft.com/office/drawing/2014/main" id="{E05FCB74-A2C8-E15D-4B50-EBC2D5FDD1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82" name="Groep 6781">
                      <a:extLst>
                        <a:ext uri="{FF2B5EF4-FFF2-40B4-BE49-F238E27FC236}">
                          <a16:creationId xmlns:a16="http://schemas.microsoft.com/office/drawing/2014/main" id="{4ECAF4D8-7156-43B7-E0BB-27D85E03E1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89" name="Ovaal 6788">
                        <a:extLst>
                          <a:ext uri="{FF2B5EF4-FFF2-40B4-BE49-F238E27FC236}">
                            <a16:creationId xmlns:a16="http://schemas.microsoft.com/office/drawing/2014/main" id="{4FC5861B-C588-22C8-008A-68D2C0B19F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0" name="Ovaal 6789">
                        <a:extLst>
                          <a:ext uri="{FF2B5EF4-FFF2-40B4-BE49-F238E27FC236}">
                            <a16:creationId xmlns:a16="http://schemas.microsoft.com/office/drawing/2014/main" id="{51D75768-0747-2C8B-16FE-14FC4E05C2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1" name="Ovaal 6790">
                        <a:extLst>
                          <a:ext uri="{FF2B5EF4-FFF2-40B4-BE49-F238E27FC236}">
                            <a16:creationId xmlns:a16="http://schemas.microsoft.com/office/drawing/2014/main" id="{C52E8910-9BB0-4B01-F650-B4E347B239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2" name="Ovaal 6791">
                        <a:extLst>
                          <a:ext uri="{FF2B5EF4-FFF2-40B4-BE49-F238E27FC236}">
                            <a16:creationId xmlns:a16="http://schemas.microsoft.com/office/drawing/2014/main" id="{04E2F362-254E-C367-D49E-18462F74B1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93" name="Ovaal 6792">
                        <a:extLst>
                          <a:ext uri="{FF2B5EF4-FFF2-40B4-BE49-F238E27FC236}">
                            <a16:creationId xmlns:a16="http://schemas.microsoft.com/office/drawing/2014/main" id="{0F12EF6E-F057-81CA-E956-9F2CCEAA1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83" name="Groep 6782">
                      <a:extLst>
                        <a:ext uri="{FF2B5EF4-FFF2-40B4-BE49-F238E27FC236}">
                          <a16:creationId xmlns:a16="http://schemas.microsoft.com/office/drawing/2014/main" id="{4E74DEFC-CB3C-EE20-EE9A-DC86379F85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84" name="Ovaal 6783">
                        <a:extLst>
                          <a:ext uri="{FF2B5EF4-FFF2-40B4-BE49-F238E27FC236}">
                            <a16:creationId xmlns:a16="http://schemas.microsoft.com/office/drawing/2014/main" id="{54DA15C7-4336-189A-7954-407F63D67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5" name="Ovaal 6784">
                        <a:extLst>
                          <a:ext uri="{FF2B5EF4-FFF2-40B4-BE49-F238E27FC236}">
                            <a16:creationId xmlns:a16="http://schemas.microsoft.com/office/drawing/2014/main" id="{FDB33247-ABA4-A54E-9DB2-9BE13AADCD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6" name="Ovaal 6785">
                        <a:extLst>
                          <a:ext uri="{FF2B5EF4-FFF2-40B4-BE49-F238E27FC236}">
                            <a16:creationId xmlns:a16="http://schemas.microsoft.com/office/drawing/2014/main" id="{F5818652-8A02-F7E8-DB14-3F58A91104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7" name="Ovaal 6786">
                        <a:extLst>
                          <a:ext uri="{FF2B5EF4-FFF2-40B4-BE49-F238E27FC236}">
                            <a16:creationId xmlns:a16="http://schemas.microsoft.com/office/drawing/2014/main" id="{BBE9E36C-AE90-55E7-0551-F599EFB4F5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8" name="Ovaal 6787">
                        <a:extLst>
                          <a:ext uri="{FF2B5EF4-FFF2-40B4-BE49-F238E27FC236}">
                            <a16:creationId xmlns:a16="http://schemas.microsoft.com/office/drawing/2014/main" id="{8A3C947C-14DF-F29E-0DB4-BE8D786CF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1" name="Groep 6690">
                    <a:extLst>
                      <a:ext uri="{FF2B5EF4-FFF2-40B4-BE49-F238E27FC236}">
                        <a16:creationId xmlns:a16="http://schemas.microsoft.com/office/drawing/2014/main" id="{6F2B8E7F-AF90-836D-DAD6-327DBB39C5A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70" name="Groep 6769">
                      <a:extLst>
                        <a:ext uri="{FF2B5EF4-FFF2-40B4-BE49-F238E27FC236}">
                          <a16:creationId xmlns:a16="http://schemas.microsoft.com/office/drawing/2014/main" id="{DDBB8BDD-F96B-5CC8-8FA0-BB7489B389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77" name="Ovaal 6776">
                        <a:extLst>
                          <a:ext uri="{FF2B5EF4-FFF2-40B4-BE49-F238E27FC236}">
                            <a16:creationId xmlns:a16="http://schemas.microsoft.com/office/drawing/2014/main" id="{F59B7E89-D0CE-3386-BEEA-514412719C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8" name="Ovaal 6777">
                        <a:extLst>
                          <a:ext uri="{FF2B5EF4-FFF2-40B4-BE49-F238E27FC236}">
                            <a16:creationId xmlns:a16="http://schemas.microsoft.com/office/drawing/2014/main" id="{8ABAC490-6C7E-960E-7DE0-800DAAA8C6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9" name="Ovaal 6778">
                        <a:extLst>
                          <a:ext uri="{FF2B5EF4-FFF2-40B4-BE49-F238E27FC236}">
                            <a16:creationId xmlns:a16="http://schemas.microsoft.com/office/drawing/2014/main" id="{345D99DF-548E-1A2B-C41A-DB9DCB70D8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0" name="Ovaal 6779">
                        <a:extLst>
                          <a:ext uri="{FF2B5EF4-FFF2-40B4-BE49-F238E27FC236}">
                            <a16:creationId xmlns:a16="http://schemas.microsoft.com/office/drawing/2014/main" id="{36529E1A-23BE-7A72-05FD-786C21B3BD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81" name="Ovaal 6780">
                        <a:extLst>
                          <a:ext uri="{FF2B5EF4-FFF2-40B4-BE49-F238E27FC236}">
                            <a16:creationId xmlns:a16="http://schemas.microsoft.com/office/drawing/2014/main" id="{839EC4FB-97A0-BAA6-4C9B-DFFC9AC10B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71" name="Groep 6770">
                      <a:extLst>
                        <a:ext uri="{FF2B5EF4-FFF2-40B4-BE49-F238E27FC236}">
                          <a16:creationId xmlns:a16="http://schemas.microsoft.com/office/drawing/2014/main" id="{25001560-CAA1-4A43-85C2-DF322E1BAC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72" name="Ovaal 6771">
                        <a:extLst>
                          <a:ext uri="{FF2B5EF4-FFF2-40B4-BE49-F238E27FC236}">
                            <a16:creationId xmlns:a16="http://schemas.microsoft.com/office/drawing/2014/main" id="{ED22F0F9-1F95-246F-3F92-13C4AE56A2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3" name="Ovaal 6772">
                        <a:extLst>
                          <a:ext uri="{FF2B5EF4-FFF2-40B4-BE49-F238E27FC236}">
                            <a16:creationId xmlns:a16="http://schemas.microsoft.com/office/drawing/2014/main" id="{66DC8887-3E2B-7924-B362-11DC96543F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4" name="Ovaal 6773">
                        <a:extLst>
                          <a:ext uri="{FF2B5EF4-FFF2-40B4-BE49-F238E27FC236}">
                            <a16:creationId xmlns:a16="http://schemas.microsoft.com/office/drawing/2014/main" id="{F53B51EF-A63B-2864-7D8E-397BEC6D2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5" name="Ovaal 6774">
                        <a:extLst>
                          <a:ext uri="{FF2B5EF4-FFF2-40B4-BE49-F238E27FC236}">
                            <a16:creationId xmlns:a16="http://schemas.microsoft.com/office/drawing/2014/main" id="{D3506A2D-2BDF-4CC8-2ADC-843D1116E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76" name="Ovaal 6775">
                        <a:extLst>
                          <a:ext uri="{FF2B5EF4-FFF2-40B4-BE49-F238E27FC236}">
                            <a16:creationId xmlns:a16="http://schemas.microsoft.com/office/drawing/2014/main" id="{35B306B2-8E8F-2185-ECDE-AAFE72D341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2" name="Groep 6691">
                    <a:extLst>
                      <a:ext uri="{FF2B5EF4-FFF2-40B4-BE49-F238E27FC236}">
                        <a16:creationId xmlns:a16="http://schemas.microsoft.com/office/drawing/2014/main" id="{C579BB30-CC1C-66D7-4676-24461708158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58" name="Groep 6757">
                      <a:extLst>
                        <a:ext uri="{FF2B5EF4-FFF2-40B4-BE49-F238E27FC236}">
                          <a16:creationId xmlns:a16="http://schemas.microsoft.com/office/drawing/2014/main" id="{18FF9503-3D3B-0C68-0780-C801348D50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65" name="Ovaal 6764">
                        <a:extLst>
                          <a:ext uri="{FF2B5EF4-FFF2-40B4-BE49-F238E27FC236}">
                            <a16:creationId xmlns:a16="http://schemas.microsoft.com/office/drawing/2014/main" id="{4BF70C5E-9C83-6958-B66B-21F1AD0BA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6" name="Ovaal 6765">
                        <a:extLst>
                          <a:ext uri="{FF2B5EF4-FFF2-40B4-BE49-F238E27FC236}">
                            <a16:creationId xmlns:a16="http://schemas.microsoft.com/office/drawing/2014/main" id="{DD47D324-14DD-44B0-6586-78F6F9F7E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7" name="Ovaal 6766">
                        <a:extLst>
                          <a:ext uri="{FF2B5EF4-FFF2-40B4-BE49-F238E27FC236}">
                            <a16:creationId xmlns:a16="http://schemas.microsoft.com/office/drawing/2014/main" id="{68AB27A4-A456-2CA7-29F2-1D616E41AA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8" name="Ovaal 6767">
                        <a:extLst>
                          <a:ext uri="{FF2B5EF4-FFF2-40B4-BE49-F238E27FC236}">
                            <a16:creationId xmlns:a16="http://schemas.microsoft.com/office/drawing/2014/main" id="{28079373-8EF9-D7B9-5B31-308E83D564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9" name="Ovaal 6768">
                        <a:extLst>
                          <a:ext uri="{FF2B5EF4-FFF2-40B4-BE49-F238E27FC236}">
                            <a16:creationId xmlns:a16="http://schemas.microsoft.com/office/drawing/2014/main" id="{0A675966-2BD7-C531-6BBD-330E2D096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59" name="Groep 6758">
                      <a:extLst>
                        <a:ext uri="{FF2B5EF4-FFF2-40B4-BE49-F238E27FC236}">
                          <a16:creationId xmlns:a16="http://schemas.microsoft.com/office/drawing/2014/main" id="{26EADBDB-4FC1-43C0-138A-9D8B767BE4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60" name="Ovaal 6759">
                        <a:extLst>
                          <a:ext uri="{FF2B5EF4-FFF2-40B4-BE49-F238E27FC236}">
                            <a16:creationId xmlns:a16="http://schemas.microsoft.com/office/drawing/2014/main" id="{182282A8-B8FC-F541-3C11-FA8A370AAA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1" name="Ovaal 6760">
                        <a:extLst>
                          <a:ext uri="{FF2B5EF4-FFF2-40B4-BE49-F238E27FC236}">
                            <a16:creationId xmlns:a16="http://schemas.microsoft.com/office/drawing/2014/main" id="{53D2AA18-E827-9DD5-7F73-B8CC1864BE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2" name="Ovaal 6761">
                        <a:extLst>
                          <a:ext uri="{FF2B5EF4-FFF2-40B4-BE49-F238E27FC236}">
                            <a16:creationId xmlns:a16="http://schemas.microsoft.com/office/drawing/2014/main" id="{022409AF-89B7-9D10-3DD3-7DCFC07A4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3" name="Ovaal 6762">
                        <a:extLst>
                          <a:ext uri="{FF2B5EF4-FFF2-40B4-BE49-F238E27FC236}">
                            <a16:creationId xmlns:a16="http://schemas.microsoft.com/office/drawing/2014/main" id="{FA643316-EEC0-0C8E-84A7-CC4E9A15B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64" name="Ovaal 6763">
                        <a:extLst>
                          <a:ext uri="{FF2B5EF4-FFF2-40B4-BE49-F238E27FC236}">
                            <a16:creationId xmlns:a16="http://schemas.microsoft.com/office/drawing/2014/main" id="{F69D274A-23BC-CA92-9051-54B317089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3" name="Groep 6692">
                    <a:extLst>
                      <a:ext uri="{FF2B5EF4-FFF2-40B4-BE49-F238E27FC236}">
                        <a16:creationId xmlns:a16="http://schemas.microsoft.com/office/drawing/2014/main" id="{66FCCA29-4F98-EABE-E0D2-4573FD655D5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46" name="Groep 6745">
                      <a:extLst>
                        <a:ext uri="{FF2B5EF4-FFF2-40B4-BE49-F238E27FC236}">
                          <a16:creationId xmlns:a16="http://schemas.microsoft.com/office/drawing/2014/main" id="{33922EE1-3D26-A161-DC56-5B1D781DF7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53" name="Ovaal 6752">
                        <a:extLst>
                          <a:ext uri="{FF2B5EF4-FFF2-40B4-BE49-F238E27FC236}">
                            <a16:creationId xmlns:a16="http://schemas.microsoft.com/office/drawing/2014/main" id="{4852D277-48C0-D76D-51C4-1B5E1262A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4" name="Ovaal 6753">
                        <a:extLst>
                          <a:ext uri="{FF2B5EF4-FFF2-40B4-BE49-F238E27FC236}">
                            <a16:creationId xmlns:a16="http://schemas.microsoft.com/office/drawing/2014/main" id="{29A955E0-7A3A-E4FC-51D5-41C51188E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5" name="Ovaal 6754">
                        <a:extLst>
                          <a:ext uri="{FF2B5EF4-FFF2-40B4-BE49-F238E27FC236}">
                            <a16:creationId xmlns:a16="http://schemas.microsoft.com/office/drawing/2014/main" id="{5479E345-4A12-AD14-0A37-62E55BF676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6" name="Ovaal 6755">
                        <a:extLst>
                          <a:ext uri="{FF2B5EF4-FFF2-40B4-BE49-F238E27FC236}">
                            <a16:creationId xmlns:a16="http://schemas.microsoft.com/office/drawing/2014/main" id="{C9E20948-C756-08B2-10CC-9CE303218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7" name="Ovaal 6756">
                        <a:extLst>
                          <a:ext uri="{FF2B5EF4-FFF2-40B4-BE49-F238E27FC236}">
                            <a16:creationId xmlns:a16="http://schemas.microsoft.com/office/drawing/2014/main" id="{F6692838-DF2E-5450-2F75-2B1669667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47" name="Groep 6746">
                      <a:extLst>
                        <a:ext uri="{FF2B5EF4-FFF2-40B4-BE49-F238E27FC236}">
                          <a16:creationId xmlns:a16="http://schemas.microsoft.com/office/drawing/2014/main" id="{701B587B-353F-D33A-2056-8A2CA0504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8" name="Ovaal 6747">
                        <a:extLst>
                          <a:ext uri="{FF2B5EF4-FFF2-40B4-BE49-F238E27FC236}">
                            <a16:creationId xmlns:a16="http://schemas.microsoft.com/office/drawing/2014/main" id="{5DB8940B-1437-CDFD-EB46-7A7F1EB87D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9" name="Ovaal 6748">
                        <a:extLst>
                          <a:ext uri="{FF2B5EF4-FFF2-40B4-BE49-F238E27FC236}">
                            <a16:creationId xmlns:a16="http://schemas.microsoft.com/office/drawing/2014/main" id="{1AAE95FC-8CDA-30E3-6FF7-D66DE6337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0" name="Ovaal 6749">
                        <a:extLst>
                          <a:ext uri="{FF2B5EF4-FFF2-40B4-BE49-F238E27FC236}">
                            <a16:creationId xmlns:a16="http://schemas.microsoft.com/office/drawing/2014/main" id="{BC3CAD5D-A150-B3CB-BA74-E7C513F98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1" name="Ovaal 6750">
                        <a:extLst>
                          <a:ext uri="{FF2B5EF4-FFF2-40B4-BE49-F238E27FC236}">
                            <a16:creationId xmlns:a16="http://schemas.microsoft.com/office/drawing/2014/main" id="{1ED038A3-C957-6027-B05D-C13546041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52" name="Ovaal 6751">
                        <a:extLst>
                          <a:ext uri="{FF2B5EF4-FFF2-40B4-BE49-F238E27FC236}">
                            <a16:creationId xmlns:a16="http://schemas.microsoft.com/office/drawing/2014/main" id="{536F85A8-9105-EC1A-90CB-89217D7CB3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4" name="Groep 6693">
                    <a:extLst>
                      <a:ext uri="{FF2B5EF4-FFF2-40B4-BE49-F238E27FC236}">
                        <a16:creationId xmlns:a16="http://schemas.microsoft.com/office/drawing/2014/main" id="{95631B05-73B2-B7CE-CE16-A777FD4AF04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34" name="Groep 6733">
                      <a:extLst>
                        <a:ext uri="{FF2B5EF4-FFF2-40B4-BE49-F238E27FC236}">
                          <a16:creationId xmlns:a16="http://schemas.microsoft.com/office/drawing/2014/main" id="{0DF5CD1C-91D1-9A3A-AA3B-B56EED4737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41" name="Ovaal 6740">
                        <a:extLst>
                          <a:ext uri="{FF2B5EF4-FFF2-40B4-BE49-F238E27FC236}">
                            <a16:creationId xmlns:a16="http://schemas.microsoft.com/office/drawing/2014/main" id="{01ECCCDB-D489-29AE-426B-99A8FD08C9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2" name="Ovaal 6741">
                        <a:extLst>
                          <a:ext uri="{FF2B5EF4-FFF2-40B4-BE49-F238E27FC236}">
                            <a16:creationId xmlns:a16="http://schemas.microsoft.com/office/drawing/2014/main" id="{32661857-200E-A9B1-F2A0-1EBBC17207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3" name="Ovaal 6742">
                        <a:extLst>
                          <a:ext uri="{FF2B5EF4-FFF2-40B4-BE49-F238E27FC236}">
                            <a16:creationId xmlns:a16="http://schemas.microsoft.com/office/drawing/2014/main" id="{E79DC96E-AE60-9D31-31A9-3E3CC287D6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4" name="Ovaal 6743">
                        <a:extLst>
                          <a:ext uri="{FF2B5EF4-FFF2-40B4-BE49-F238E27FC236}">
                            <a16:creationId xmlns:a16="http://schemas.microsoft.com/office/drawing/2014/main" id="{1B52A5E1-5EE6-1117-19BA-B010DD74F4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5" name="Ovaal 6744">
                        <a:extLst>
                          <a:ext uri="{FF2B5EF4-FFF2-40B4-BE49-F238E27FC236}">
                            <a16:creationId xmlns:a16="http://schemas.microsoft.com/office/drawing/2014/main" id="{2E6EB368-3944-8FC8-A45E-AE80A8860A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35" name="Groep 6734">
                      <a:extLst>
                        <a:ext uri="{FF2B5EF4-FFF2-40B4-BE49-F238E27FC236}">
                          <a16:creationId xmlns:a16="http://schemas.microsoft.com/office/drawing/2014/main" id="{5DA7B776-981B-A5E7-9A0E-C61C985D32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36" name="Ovaal 6735">
                        <a:extLst>
                          <a:ext uri="{FF2B5EF4-FFF2-40B4-BE49-F238E27FC236}">
                            <a16:creationId xmlns:a16="http://schemas.microsoft.com/office/drawing/2014/main" id="{8D8D8FC8-4B03-93FF-AC89-4F8538079D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7" name="Ovaal 6736">
                        <a:extLst>
                          <a:ext uri="{FF2B5EF4-FFF2-40B4-BE49-F238E27FC236}">
                            <a16:creationId xmlns:a16="http://schemas.microsoft.com/office/drawing/2014/main" id="{1772905F-1B04-31F3-0D4A-55E6F1DC2D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8" name="Ovaal 6737">
                        <a:extLst>
                          <a:ext uri="{FF2B5EF4-FFF2-40B4-BE49-F238E27FC236}">
                            <a16:creationId xmlns:a16="http://schemas.microsoft.com/office/drawing/2014/main" id="{D747D8FF-34E8-AF99-37A6-4B873F3398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9" name="Ovaal 6738">
                        <a:extLst>
                          <a:ext uri="{FF2B5EF4-FFF2-40B4-BE49-F238E27FC236}">
                            <a16:creationId xmlns:a16="http://schemas.microsoft.com/office/drawing/2014/main" id="{51521643-D60C-D7A5-ACF4-15C75C1647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40" name="Ovaal 6739">
                        <a:extLst>
                          <a:ext uri="{FF2B5EF4-FFF2-40B4-BE49-F238E27FC236}">
                            <a16:creationId xmlns:a16="http://schemas.microsoft.com/office/drawing/2014/main" id="{5BDF06F6-B78D-0EBD-8EAA-1E98B6C425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5" name="Groep 6694">
                    <a:extLst>
                      <a:ext uri="{FF2B5EF4-FFF2-40B4-BE49-F238E27FC236}">
                        <a16:creationId xmlns:a16="http://schemas.microsoft.com/office/drawing/2014/main" id="{8E33EF6A-E502-E52C-22B3-68C5F15F61B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22" name="Groep 6721">
                      <a:extLst>
                        <a:ext uri="{FF2B5EF4-FFF2-40B4-BE49-F238E27FC236}">
                          <a16:creationId xmlns:a16="http://schemas.microsoft.com/office/drawing/2014/main" id="{29C4ACD8-32C6-F27E-E37C-BA221EF6C3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29" name="Ovaal 6728">
                        <a:extLst>
                          <a:ext uri="{FF2B5EF4-FFF2-40B4-BE49-F238E27FC236}">
                            <a16:creationId xmlns:a16="http://schemas.microsoft.com/office/drawing/2014/main" id="{96F6BE85-5756-53DB-4938-0F33B7C21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0" name="Ovaal 6729">
                        <a:extLst>
                          <a:ext uri="{FF2B5EF4-FFF2-40B4-BE49-F238E27FC236}">
                            <a16:creationId xmlns:a16="http://schemas.microsoft.com/office/drawing/2014/main" id="{6FC8BBBB-1CB4-4A22-39A3-D1296BBEA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1" name="Ovaal 6730">
                        <a:extLst>
                          <a:ext uri="{FF2B5EF4-FFF2-40B4-BE49-F238E27FC236}">
                            <a16:creationId xmlns:a16="http://schemas.microsoft.com/office/drawing/2014/main" id="{B6091662-49A2-031B-7455-EB7AF3D48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2" name="Ovaal 6731">
                        <a:extLst>
                          <a:ext uri="{FF2B5EF4-FFF2-40B4-BE49-F238E27FC236}">
                            <a16:creationId xmlns:a16="http://schemas.microsoft.com/office/drawing/2014/main" id="{7D087EDE-6596-BBE7-6DCA-55086594E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33" name="Ovaal 6732">
                        <a:extLst>
                          <a:ext uri="{FF2B5EF4-FFF2-40B4-BE49-F238E27FC236}">
                            <a16:creationId xmlns:a16="http://schemas.microsoft.com/office/drawing/2014/main" id="{864FFF2E-EB67-2FA8-432C-BB0D7499D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23" name="Groep 6722">
                      <a:extLst>
                        <a:ext uri="{FF2B5EF4-FFF2-40B4-BE49-F238E27FC236}">
                          <a16:creationId xmlns:a16="http://schemas.microsoft.com/office/drawing/2014/main" id="{AAC0579D-E9C2-ED63-8B29-793AF556A1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24" name="Ovaal 6723">
                        <a:extLst>
                          <a:ext uri="{FF2B5EF4-FFF2-40B4-BE49-F238E27FC236}">
                            <a16:creationId xmlns:a16="http://schemas.microsoft.com/office/drawing/2014/main" id="{682298F1-BCE4-0D02-AF75-2EB308DF55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5" name="Ovaal 6724">
                        <a:extLst>
                          <a:ext uri="{FF2B5EF4-FFF2-40B4-BE49-F238E27FC236}">
                            <a16:creationId xmlns:a16="http://schemas.microsoft.com/office/drawing/2014/main" id="{ABFD4A27-9B0F-8A04-0116-883512A76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6" name="Ovaal 6725">
                        <a:extLst>
                          <a:ext uri="{FF2B5EF4-FFF2-40B4-BE49-F238E27FC236}">
                            <a16:creationId xmlns:a16="http://schemas.microsoft.com/office/drawing/2014/main" id="{240104E2-D496-B241-7125-7899D70AD8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7" name="Ovaal 6726">
                        <a:extLst>
                          <a:ext uri="{FF2B5EF4-FFF2-40B4-BE49-F238E27FC236}">
                            <a16:creationId xmlns:a16="http://schemas.microsoft.com/office/drawing/2014/main" id="{CE184CE8-3DB4-FE84-B7A4-1393494BB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8" name="Ovaal 6727">
                        <a:extLst>
                          <a:ext uri="{FF2B5EF4-FFF2-40B4-BE49-F238E27FC236}">
                            <a16:creationId xmlns:a16="http://schemas.microsoft.com/office/drawing/2014/main" id="{F2C3A0D9-E179-6508-C393-5BBE66FF8B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6" name="Groep 6695">
                    <a:extLst>
                      <a:ext uri="{FF2B5EF4-FFF2-40B4-BE49-F238E27FC236}">
                        <a16:creationId xmlns:a16="http://schemas.microsoft.com/office/drawing/2014/main" id="{351A48B2-4402-8A34-6ABD-DC0D22B8C4C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710" name="Groep 6709">
                      <a:extLst>
                        <a:ext uri="{FF2B5EF4-FFF2-40B4-BE49-F238E27FC236}">
                          <a16:creationId xmlns:a16="http://schemas.microsoft.com/office/drawing/2014/main" id="{A17DD4B1-09F8-4ACA-2E47-6D85D26F16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17" name="Ovaal 6716">
                        <a:extLst>
                          <a:ext uri="{FF2B5EF4-FFF2-40B4-BE49-F238E27FC236}">
                            <a16:creationId xmlns:a16="http://schemas.microsoft.com/office/drawing/2014/main" id="{E4ACB12E-3926-CED6-6758-005FBC457A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8" name="Ovaal 6717">
                        <a:extLst>
                          <a:ext uri="{FF2B5EF4-FFF2-40B4-BE49-F238E27FC236}">
                            <a16:creationId xmlns:a16="http://schemas.microsoft.com/office/drawing/2014/main" id="{735AF38A-1D33-3882-C696-34609B1C2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9" name="Ovaal 6718">
                        <a:extLst>
                          <a:ext uri="{FF2B5EF4-FFF2-40B4-BE49-F238E27FC236}">
                            <a16:creationId xmlns:a16="http://schemas.microsoft.com/office/drawing/2014/main" id="{00194407-3BC2-85A7-FFD4-9D402E653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0" name="Ovaal 6719">
                        <a:extLst>
                          <a:ext uri="{FF2B5EF4-FFF2-40B4-BE49-F238E27FC236}">
                            <a16:creationId xmlns:a16="http://schemas.microsoft.com/office/drawing/2014/main" id="{3AF85A7B-78C7-828E-3C7E-434CDA12D4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21" name="Ovaal 6720">
                        <a:extLst>
                          <a:ext uri="{FF2B5EF4-FFF2-40B4-BE49-F238E27FC236}">
                            <a16:creationId xmlns:a16="http://schemas.microsoft.com/office/drawing/2014/main" id="{C88A1D5D-4724-13E3-36AD-7DB06A0D3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711" name="Groep 6710">
                      <a:extLst>
                        <a:ext uri="{FF2B5EF4-FFF2-40B4-BE49-F238E27FC236}">
                          <a16:creationId xmlns:a16="http://schemas.microsoft.com/office/drawing/2014/main" id="{C7A860CB-5086-7859-D3AC-96A1F1B39F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12" name="Ovaal 6711">
                        <a:extLst>
                          <a:ext uri="{FF2B5EF4-FFF2-40B4-BE49-F238E27FC236}">
                            <a16:creationId xmlns:a16="http://schemas.microsoft.com/office/drawing/2014/main" id="{FD939AF0-AB08-EDA6-F00C-C02C6A2980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3" name="Ovaal 6712">
                        <a:extLst>
                          <a:ext uri="{FF2B5EF4-FFF2-40B4-BE49-F238E27FC236}">
                            <a16:creationId xmlns:a16="http://schemas.microsoft.com/office/drawing/2014/main" id="{E45CC48B-4831-CE4A-D12E-80F86D448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4" name="Ovaal 6713">
                        <a:extLst>
                          <a:ext uri="{FF2B5EF4-FFF2-40B4-BE49-F238E27FC236}">
                            <a16:creationId xmlns:a16="http://schemas.microsoft.com/office/drawing/2014/main" id="{8D4B96D7-21E8-B94C-20B1-EF0EC19C61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5" name="Ovaal 6714">
                        <a:extLst>
                          <a:ext uri="{FF2B5EF4-FFF2-40B4-BE49-F238E27FC236}">
                            <a16:creationId xmlns:a16="http://schemas.microsoft.com/office/drawing/2014/main" id="{408D85E0-BE4A-8FFB-B0CE-6763AC4574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16" name="Ovaal 6715">
                        <a:extLst>
                          <a:ext uri="{FF2B5EF4-FFF2-40B4-BE49-F238E27FC236}">
                            <a16:creationId xmlns:a16="http://schemas.microsoft.com/office/drawing/2014/main" id="{0AFBBB04-C816-D155-737A-535E879DFB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697" name="Groep 6696">
                    <a:extLst>
                      <a:ext uri="{FF2B5EF4-FFF2-40B4-BE49-F238E27FC236}">
                        <a16:creationId xmlns:a16="http://schemas.microsoft.com/office/drawing/2014/main" id="{C4F32801-091F-85BF-C842-F249722FD371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98" name="Groep 6697">
                      <a:extLst>
                        <a:ext uri="{FF2B5EF4-FFF2-40B4-BE49-F238E27FC236}">
                          <a16:creationId xmlns:a16="http://schemas.microsoft.com/office/drawing/2014/main" id="{050E9DF5-C89F-5981-F698-4DA0E44EEE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05" name="Ovaal 6704">
                        <a:extLst>
                          <a:ext uri="{FF2B5EF4-FFF2-40B4-BE49-F238E27FC236}">
                            <a16:creationId xmlns:a16="http://schemas.microsoft.com/office/drawing/2014/main" id="{C069A86E-3A16-C4C5-13F1-63A2568A14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6" name="Ovaal 6705">
                        <a:extLst>
                          <a:ext uri="{FF2B5EF4-FFF2-40B4-BE49-F238E27FC236}">
                            <a16:creationId xmlns:a16="http://schemas.microsoft.com/office/drawing/2014/main" id="{2EE3B160-F24A-9271-392C-2649261625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7" name="Ovaal 6706">
                        <a:extLst>
                          <a:ext uri="{FF2B5EF4-FFF2-40B4-BE49-F238E27FC236}">
                            <a16:creationId xmlns:a16="http://schemas.microsoft.com/office/drawing/2014/main" id="{490A2303-1BC1-00EB-BA0C-6D215E099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8" name="Ovaal 6707">
                        <a:extLst>
                          <a:ext uri="{FF2B5EF4-FFF2-40B4-BE49-F238E27FC236}">
                            <a16:creationId xmlns:a16="http://schemas.microsoft.com/office/drawing/2014/main" id="{00A525F4-60B3-B320-E195-244CB8B43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9" name="Ovaal 6708">
                        <a:extLst>
                          <a:ext uri="{FF2B5EF4-FFF2-40B4-BE49-F238E27FC236}">
                            <a16:creationId xmlns:a16="http://schemas.microsoft.com/office/drawing/2014/main" id="{7774D1F8-4E23-B20E-654A-FF84A327AD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99" name="Groep 6698">
                      <a:extLst>
                        <a:ext uri="{FF2B5EF4-FFF2-40B4-BE49-F238E27FC236}">
                          <a16:creationId xmlns:a16="http://schemas.microsoft.com/office/drawing/2014/main" id="{9147800E-13BB-C136-8BCC-C5ED5BB727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700" name="Ovaal 6699">
                        <a:extLst>
                          <a:ext uri="{FF2B5EF4-FFF2-40B4-BE49-F238E27FC236}">
                            <a16:creationId xmlns:a16="http://schemas.microsoft.com/office/drawing/2014/main" id="{3B854026-C845-8743-11D0-E7976B56C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1" name="Ovaal 6700">
                        <a:extLst>
                          <a:ext uri="{FF2B5EF4-FFF2-40B4-BE49-F238E27FC236}">
                            <a16:creationId xmlns:a16="http://schemas.microsoft.com/office/drawing/2014/main" id="{422F0ECE-6B05-609C-5E30-0356F2CFB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2" name="Ovaal 6701">
                        <a:extLst>
                          <a:ext uri="{FF2B5EF4-FFF2-40B4-BE49-F238E27FC236}">
                            <a16:creationId xmlns:a16="http://schemas.microsoft.com/office/drawing/2014/main" id="{1AB85A8E-B10B-0612-6488-062836764E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3" name="Ovaal 6702">
                        <a:extLst>
                          <a:ext uri="{FF2B5EF4-FFF2-40B4-BE49-F238E27FC236}">
                            <a16:creationId xmlns:a16="http://schemas.microsoft.com/office/drawing/2014/main" id="{C0545590-85DD-7A11-EEF9-E687CB3623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704" name="Ovaal 6703">
                        <a:extLst>
                          <a:ext uri="{FF2B5EF4-FFF2-40B4-BE49-F238E27FC236}">
                            <a16:creationId xmlns:a16="http://schemas.microsoft.com/office/drawing/2014/main" id="{EBF6B6CA-C267-2FCD-8D42-D33E3502F4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5" name="Groep 6374">
                  <a:extLst>
                    <a:ext uri="{FF2B5EF4-FFF2-40B4-BE49-F238E27FC236}">
                      <a16:creationId xmlns:a16="http://schemas.microsoft.com/office/drawing/2014/main" id="{1BAA3EA9-9DB4-45BA-B3BC-AB0743D44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6586" name="Groep 6585">
                    <a:extLst>
                      <a:ext uri="{FF2B5EF4-FFF2-40B4-BE49-F238E27FC236}">
                        <a16:creationId xmlns:a16="http://schemas.microsoft.com/office/drawing/2014/main" id="{3631ECBB-A961-5CF1-6F9F-F118BA14726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78" name="Groep 6677">
                      <a:extLst>
                        <a:ext uri="{FF2B5EF4-FFF2-40B4-BE49-F238E27FC236}">
                          <a16:creationId xmlns:a16="http://schemas.microsoft.com/office/drawing/2014/main" id="{A282A71F-EA12-7508-8C6F-A7629C1578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85" name="Ovaal 6684">
                        <a:extLst>
                          <a:ext uri="{FF2B5EF4-FFF2-40B4-BE49-F238E27FC236}">
                            <a16:creationId xmlns:a16="http://schemas.microsoft.com/office/drawing/2014/main" id="{711F1343-098E-9516-F6EC-11B2C0745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6" name="Ovaal 6685">
                        <a:extLst>
                          <a:ext uri="{FF2B5EF4-FFF2-40B4-BE49-F238E27FC236}">
                            <a16:creationId xmlns:a16="http://schemas.microsoft.com/office/drawing/2014/main" id="{BD43DC18-1697-7BA7-FA4B-E460F17EA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7" name="Ovaal 6686">
                        <a:extLst>
                          <a:ext uri="{FF2B5EF4-FFF2-40B4-BE49-F238E27FC236}">
                            <a16:creationId xmlns:a16="http://schemas.microsoft.com/office/drawing/2014/main" id="{7F14E86C-7D38-D514-BBB9-65594860E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8" name="Ovaal 6687">
                        <a:extLst>
                          <a:ext uri="{FF2B5EF4-FFF2-40B4-BE49-F238E27FC236}">
                            <a16:creationId xmlns:a16="http://schemas.microsoft.com/office/drawing/2014/main" id="{FE816265-C590-E040-BBDD-52D72D6BB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9" name="Ovaal 6688">
                        <a:extLst>
                          <a:ext uri="{FF2B5EF4-FFF2-40B4-BE49-F238E27FC236}">
                            <a16:creationId xmlns:a16="http://schemas.microsoft.com/office/drawing/2014/main" id="{298D612B-385A-BF1F-D09B-83455C4F8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79" name="Groep 6678">
                      <a:extLst>
                        <a:ext uri="{FF2B5EF4-FFF2-40B4-BE49-F238E27FC236}">
                          <a16:creationId xmlns:a16="http://schemas.microsoft.com/office/drawing/2014/main" id="{86DD2DA2-75A3-651B-35EF-8A683B9D7A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80" name="Ovaal 6679">
                        <a:extLst>
                          <a:ext uri="{FF2B5EF4-FFF2-40B4-BE49-F238E27FC236}">
                            <a16:creationId xmlns:a16="http://schemas.microsoft.com/office/drawing/2014/main" id="{A16EC322-4C62-3796-D622-8DB3C1793A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1" name="Ovaal 6680">
                        <a:extLst>
                          <a:ext uri="{FF2B5EF4-FFF2-40B4-BE49-F238E27FC236}">
                            <a16:creationId xmlns:a16="http://schemas.microsoft.com/office/drawing/2014/main" id="{F4506ECA-6346-3458-6D18-CFB40FAE6C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2" name="Ovaal 6681">
                        <a:extLst>
                          <a:ext uri="{FF2B5EF4-FFF2-40B4-BE49-F238E27FC236}">
                            <a16:creationId xmlns:a16="http://schemas.microsoft.com/office/drawing/2014/main" id="{D10216E0-8684-527D-BEFC-B84BA9F75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3" name="Ovaal 6682">
                        <a:extLst>
                          <a:ext uri="{FF2B5EF4-FFF2-40B4-BE49-F238E27FC236}">
                            <a16:creationId xmlns:a16="http://schemas.microsoft.com/office/drawing/2014/main" id="{38A3008F-1DFA-C0CD-7CD3-3488B46B9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84" name="Ovaal 6683">
                        <a:extLst>
                          <a:ext uri="{FF2B5EF4-FFF2-40B4-BE49-F238E27FC236}">
                            <a16:creationId xmlns:a16="http://schemas.microsoft.com/office/drawing/2014/main" id="{035C483D-E58F-FF1A-9EE6-D65160F934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7" name="Groep 6586">
                    <a:extLst>
                      <a:ext uri="{FF2B5EF4-FFF2-40B4-BE49-F238E27FC236}">
                        <a16:creationId xmlns:a16="http://schemas.microsoft.com/office/drawing/2014/main" id="{433A586B-A2DE-C435-29F2-DE10AA11780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66" name="Groep 6665">
                      <a:extLst>
                        <a:ext uri="{FF2B5EF4-FFF2-40B4-BE49-F238E27FC236}">
                          <a16:creationId xmlns:a16="http://schemas.microsoft.com/office/drawing/2014/main" id="{F61FAE8C-B66F-F286-648E-B40C346081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73" name="Ovaal 6672">
                        <a:extLst>
                          <a:ext uri="{FF2B5EF4-FFF2-40B4-BE49-F238E27FC236}">
                            <a16:creationId xmlns:a16="http://schemas.microsoft.com/office/drawing/2014/main" id="{07CE8D9D-58D7-6528-9B6F-947CEE72F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4" name="Ovaal 6673">
                        <a:extLst>
                          <a:ext uri="{FF2B5EF4-FFF2-40B4-BE49-F238E27FC236}">
                            <a16:creationId xmlns:a16="http://schemas.microsoft.com/office/drawing/2014/main" id="{7ED51364-31BA-F5DC-C468-FCAF2B839A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5" name="Ovaal 6674">
                        <a:extLst>
                          <a:ext uri="{FF2B5EF4-FFF2-40B4-BE49-F238E27FC236}">
                            <a16:creationId xmlns:a16="http://schemas.microsoft.com/office/drawing/2014/main" id="{6FE34450-11EC-53F0-CC20-874DC8CC8E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6" name="Ovaal 6675">
                        <a:extLst>
                          <a:ext uri="{FF2B5EF4-FFF2-40B4-BE49-F238E27FC236}">
                            <a16:creationId xmlns:a16="http://schemas.microsoft.com/office/drawing/2014/main" id="{5737F0C0-BED2-BD60-E122-E999521CEA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7" name="Ovaal 6676">
                        <a:extLst>
                          <a:ext uri="{FF2B5EF4-FFF2-40B4-BE49-F238E27FC236}">
                            <a16:creationId xmlns:a16="http://schemas.microsoft.com/office/drawing/2014/main" id="{3A1D040C-D5CC-A296-5D5A-E2BE93844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67" name="Groep 6666">
                      <a:extLst>
                        <a:ext uri="{FF2B5EF4-FFF2-40B4-BE49-F238E27FC236}">
                          <a16:creationId xmlns:a16="http://schemas.microsoft.com/office/drawing/2014/main" id="{DD38B22D-26FE-B376-1229-935157B09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68" name="Ovaal 6667">
                        <a:extLst>
                          <a:ext uri="{FF2B5EF4-FFF2-40B4-BE49-F238E27FC236}">
                            <a16:creationId xmlns:a16="http://schemas.microsoft.com/office/drawing/2014/main" id="{0A1FC381-4A7A-B60A-BE1B-DB19E0746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9" name="Ovaal 6668">
                        <a:extLst>
                          <a:ext uri="{FF2B5EF4-FFF2-40B4-BE49-F238E27FC236}">
                            <a16:creationId xmlns:a16="http://schemas.microsoft.com/office/drawing/2014/main" id="{A5B41797-5806-8514-4E21-5974F6FDD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0" name="Ovaal 6669">
                        <a:extLst>
                          <a:ext uri="{FF2B5EF4-FFF2-40B4-BE49-F238E27FC236}">
                            <a16:creationId xmlns:a16="http://schemas.microsoft.com/office/drawing/2014/main" id="{FCAA942D-F0FC-2B17-C034-0A0DD8FFB6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1" name="Ovaal 6670">
                        <a:extLst>
                          <a:ext uri="{FF2B5EF4-FFF2-40B4-BE49-F238E27FC236}">
                            <a16:creationId xmlns:a16="http://schemas.microsoft.com/office/drawing/2014/main" id="{B7A0D823-7BA3-74C2-A87D-CB63D47E6F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72" name="Ovaal 6671">
                        <a:extLst>
                          <a:ext uri="{FF2B5EF4-FFF2-40B4-BE49-F238E27FC236}">
                            <a16:creationId xmlns:a16="http://schemas.microsoft.com/office/drawing/2014/main" id="{0711FDF8-0B92-963F-786F-5F7B6ED0AE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8" name="Groep 6587">
                    <a:extLst>
                      <a:ext uri="{FF2B5EF4-FFF2-40B4-BE49-F238E27FC236}">
                        <a16:creationId xmlns:a16="http://schemas.microsoft.com/office/drawing/2014/main" id="{72C5D2B8-882F-2203-0B4D-51B2A2732CA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54" name="Groep 6653">
                      <a:extLst>
                        <a:ext uri="{FF2B5EF4-FFF2-40B4-BE49-F238E27FC236}">
                          <a16:creationId xmlns:a16="http://schemas.microsoft.com/office/drawing/2014/main" id="{A27989AF-94C5-BE88-AC15-94EF9527E7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61" name="Ovaal 6660">
                        <a:extLst>
                          <a:ext uri="{FF2B5EF4-FFF2-40B4-BE49-F238E27FC236}">
                            <a16:creationId xmlns:a16="http://schemas.microsoft.com/office/drawing/2014/main" id="{DFC67C5B-EC0D-6C96-0C2F-1527F8452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2" name="Ovaal 6661">
                        <a:extLst>
                          <a:ext uri="{FF2B5EF4-FFF2-40B4-BE49-F238E27FC236}">
                            <a16:creationId xmlns:a16="http://schemas.microsoft.com/office/drawing/2014/main" id="{5B542E5F-11BC-9B1E-6B7B-22A5C1DEE9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3" name="Ovaal 6662">
                        <a:extLst>
                          <a:ext uri="{FF2B5EF4-FFF2-40B4-BE49-F238E27FC236}">
                            <a16:creationId xmlns:a16="http://schemas.microsoft.com/office/drawing/2014/main" id="{05F0B5B8-89AC-B512-DAE4-596A92CDEA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4" name="Ovaal 6663">
                        <a:extLst>
                          <a:ext uri="{FF2B5EF4-FFF2-40B4-BE49-F238E27FC236}">
                            <a16:creationId xmlns:a16="http://schemas.microsoft.com/office/drawing/2014/main" id="{B187DD22-B1F8-920C-295B-8CE67ADB8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5" name="Ovaal 6664">
                        <a:extLst>
                          <a:ext uri="{FF2B5EF4-FFF2-40B4-BE49-F238E27FC236}">
                            <a16:creationId xmlns:a16="http://schemas.microsoft.com/office/drawing/2014/main" id="{9A971F34-8A76-AB17-EC3A-AB195B8066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55" name="Groep 6654">
                      <a:extLst>
                        <a:ext uri="{FF2B5EF4-FFF2-40B4-BE49-F238E27FC236}">
                          <a16:creationId xmlns:a16="http://schemas.microsoft.com/office/drawing/2014/main" id="{BBF99201-6770-A817-B374-23B4FC424E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56" name="Ovaal 6655">
                        <a:extLst>
                          <a:ext uri="{FF2B5EF4-FFF2-40B4-BE49-F238E27FC236}">
                            <a16:creationId xmlns:a16="http://schemas.microsoft.com/office/drawing/2014/main" id="{49648CAF-5EBC-D0A0-2A95-2A441D5E3F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7" name="Ovaal 6656">
                        <a:extLst>
                          <a:ext uri="{FF2B5EF4-FFF2-40B4-BE49-F238E27FC236}">
                            <a16:creationId xmlns:a16="http://schemas.microsoft.com/office/drawing/2014/main" id="{824A5E7C-31B6-F38D-807A-113C53110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8" name="Ovaal 6657">
                        <a:extLst>
                          <a:ext uri="{FF2B5EF4-FFF2-40B4-BE49-F238E27FC236}">
                            <a16:creationId xmlns:a16="http://schemas.microsoft.com/office/drawing/2014/main" id="{BF7C8AF9-3B50-7B2A-ACF8-30DC8E02F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9" name="Ovaal 6658">
                        <a:extLst>
                          <a:ext uri="{FF2B5EF4-FFF2-40B4-BE49-F238E27FC236}">
                            <a16:creationId xmlns:a16="http://schemas.microsoft.com/office/drawing/2014/main" id="{C1FF394B-62B0-0AC5-3289-4B7449D7B7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60" name="Ovaal 6659">
                        <a:extLst>
                          <a:ext uri="{FF2B5EF4-FFF2-40B4-BE49-F238E27FC236}">
                            <a16:creationId xmlns:a16="http://schemas.microsoft.com/office/drawing/2014/main" id="{57B067E3-66FF-D190-E95D-EA877B334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89" name="Groep 6588">
                    <a:extLst>
                      <a:ext uri="{FF2B5EF4-FFF2-40B4-BE49-F238E27FC236}">
                        <a16:creationId xmlns:a16="http://schemas.microsoft.com/office/drawing/2014/main" id="{7DB2E86A-23DD-7C48-D9CB-59A4CBFA50F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42" name="Groep 6641">
                      <a:extLst>
                        <a:ext uri="{FF2B5EF4-FFF2-40B4-BE49-F238E27FC236}">
                          <a16:creationId xmlns:a16="http://schemas.microsoft.com/office/drawing/2014/main" id="{35EC7AF1-DC2D-FCF5-8BD4-63B6279EB3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49" name="Ovaal 6648">
                        <a:extLst>
                          <a:ext uri="{FF2B5EF4-FFF2-40B4-BE49-F238E27FC236}">
                            <a16:creationId xmlns:a16="http://schemas.microsoft.com/office/drawing/2014/main" id="{4302552A-73CE-24E0-6841-3851DABA4C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0" name="Ovaal 6649">
                        <a:extLst>
                          <a:ext uri="{FF2B5EF4-FFF2-40B4-BE49-F238E27FC236}">
                            <a16:creationId xmlns:a16="http://schemas.microsoft.com/office/drawing/2014/main" id="{EBB94569-4469-4825-FB2E-2B143085FE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1" name="Ovaal 6650">
                        <a:extLst>
                          <a:ext uri="{FF2B5EF4-FFF2-40B4-BE49-F238E27FC236}">
                            <a16:creationId xmlns:a16="http://schemas.microsoft.com/office/drawing/2014/main" id="{265D51C7-EFE6-91FB-1F4E-49D3C2725A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2" name="Ovaal 6651">
                        <a:extLst>
                          <a:ext uri="{FF2B5EF4-FFF2-40B4-BE49-F238E27FC236}">
                            <a16:creationId xmlns:a16="http://schemas.microsoft.com/office/drawing/2014/main" id="{CE9881D6-FB77-627E-4179-CD2BE8CA4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53" name="Ovaal 6652">
                        <a:extLst>
                          <a:ext uri="{FF2B5EF4-FFF2-40B4-BE49-F238E27FC236}">
                            <a16:creationId xmlns:a16="http://schemas.microsoft.com/office/drawing/2014/main" id="{4D1C7593-E34D-59DE-7C77-A1833B7A4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43" name="Groep 6642">
                      <a:extLst>
                        <a:ext uri="{FF2B5EF4-FFF2-40B4-BE49-F238E27FC236}">
                          <a16:creationId xmlns:a16="http://schemas.microsoft.com/office/drawing/2014/main" id="{18DDA539-4A25-3F8C-991D-B99603B1BB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44" name="Ovaal 6643">
                        <a:extLst>
                          <a:ext uri="{FF2B5EF4-FFF2-40B4-BE49-F238E27FC236}">
                            <a16:creationId xmlns:a16="http://schemas.microsoft.com/office/drawing/2014/main" id="{1917664E-693B-E86D-3BB2-43B04E048C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5" name="Ovaal 6644">
                        <a:extLst>
                          <a:ext uri="{FF2B5EF4-FFF2-40B4-BE49-F238E27FC236}">
                            <a16:creationId xmlns:a16="http://schemas.microsoft.com/office/drawing/2014/main" id="{52F44DF2-A53C-5C0F-33F1-71AC483F2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6" name="Ovaal 6645">
                        <a:extLst>
                          <a:ext uri="{FF2B5EF4-FFF2-40B4-BE49-F238E27FC236}">
                            <a16:creationId xmlns:a16="http://schemas.microsoft.com/office/drawing/2014/main" id="{2D29777C-016B-8222-5E70-5DC1A6E11E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7" name="Ovaal 6646">
                        <a:extLst>
                          <a:ext uri="{FF2B5EF4-FFF2-40B4-BE49-F238E27FC236}">
                            <a16:creationId xmlns:a16="http://schemas.microsoft.com/office/drawing/2014/main" id="{355CF976-7DD7-EFFE-AD2A-C807DA976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8" name="Ovaal 6647">
                        <a:extLst>
                          <a:ext uri="{FF2B5EF4-FFF2-40B4-BE49-F238E27FC236}">
                            <a16:creationId xmlns:a16="http://schemas.microsoft.com/office/drawing/2014/main" id="{D27508AB-91AA-58D9-B9EB-2FC72F87E6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0" name="Groep 6589">
                    <a:extLst>
                      <a:ext uri="{FF2B5EF4-FFF2-40B4-BE49-F238E27FC236}">
                        <a16:creationId xmlns:a16="http://schemas.microsoft.com/office/drawing/2014/main" id="{E0DF7F34-8D5A-804B-6768-06927D3A1DC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6630" name="Groep 6629">
                      <a:extLst>
                        <a:ext uri="{FF2B5EF4-FFF2-40B4-BE49-F238E27FC236}">
                          <a16:creationId xmlns:a16="http://schemas.microsoft.com/office/drawing/2014/main" id="{0BF19EC6-EE9B-088C-3CC9-AA41FAE7CE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37" name="Ovaal 6636">
                        <a:extLst>
                          <a:ext uri="{FF2B5EF4-FFF2-40B4-BE49-F238E27FC236}">
                            <a16:creationId xmlns:a16="http://schemas.microsoft.com/office/drawing/2014/main" id="{902E3665-F2E0-79EA-49A8-CC7A7287EB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8" name="Ovaal 6637">
                        <a:extLst>
                          <a:ext uri="{FF2B5EF4-FFF2-40B4-BE49-F238E27FC236}">
                            <a16:creationId xmlns:a16="http://schemas.microsoft.com/office/drawing/2014/main" id="{3233FC87-71CB-07BC-EF8F-590CE85F1D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9" name="Ovaal 6638">
                        <a:extLst>
                          <a:ext uri="{FF2B5EF4-FFF2-40B4-BE49-F238E27FC236}">
                            <a16:creationId xmlns:a16="http://schemas.microsoft.com/office/drawing/2014/main" id="{89BE5589-8FED-9295-9367-26D99E7941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0" name="Ovaal 6639">
                        <a:extLst>
                          <a:ext uri="{FF2B5EF4-FFF2-40B4-BE49-F238E27FC236}">
                            <a16:creationId xmlns:a16="http://schemas.microsoft.com/office/drawing/2014/main" id="{082F98EE-BF21-D177-5932-7BCA42230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41" name="Ovaal 6640">
                        <a:extLst>
                          <a:ext uri="{FF2B5EF4-FFF2-40B4-BE49-F238E27FC236}">
                            <a16:creationId xmlns:a16="http://schemas.microsoft.com/office/drawing/2014/main" id="{F70D0302-CDFA-C586-BF43-EED0CB5C2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31" name="Groep 6630">
                      <a:extLst>
                        <a:ext uri="{FF2B5EF4-FFF2-40B4-BE49-F238E27FC236}">
                          <a16:creationId xmlns:a16="http://schemas.microsoft.com/office/drawing/2014/main" id="{C8F93AFF-4B5D-2316-6105-6884E88116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6632" name="Ovaal 6631">
                        <a:extLst>
                          <a:ext uri="{FF2B5EF4-FFF2-40B4-BE49-F238E27FC236}">
                            <a16:creationId xmlns:a16="http://schemas.microsoft.com/office/drawing/2014/main" id="{7599310C-A38E-A6AD-F5B8-FA7743D8B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3" name="Ovaal 6632">
                        <a:extLst>
                          <a:ext uri="{FF2B5EF4-FFF2-40B4-BE49-F238E27FC236}">
                            <a16:creationId xmlns:a16="http://schemas.microsoft.com/office/drawing/2014/main" id="{2A032CB7-DBC1-249B-0ED1-95AAF8226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4" name="Ovaal 6633">
                        <a:extLst>
                          <a:ext uri="{FF2B5EF4-FFF2-40B4-BE49-F238E27FC236}">
                            <a16:creationId xmlns:a16="http://schemas.microsoft.com/office/drawing/2014/main" id="{FA35F58E-96FA-EA1B-AAA5-D9F9F4B168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5" name="Ovaal 6634">
                        <a:extLst>
                          <a:ext uri="{FF2B5EF4-FFF2-40B4-BE49-F238E27FC236}">
                            <a16:creationId xmlns:a16="http://schemas.microsoft.com/office/drawing/2014/main" id="{0244FF56-FBE3-C13E-11AB-7BB98ED623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36" name="Ovaal 6635">
                        <a:extLst>
                          <a:ext uri="{FF2B5EF4-FFF2-40B4-BE49-F238E27FC236}">
                            <a16:creationId xmlns:a16="http://schemas.microsoft.com/office/drawing/2014/main" id="{48CEF36C-C8EC-787E-1DCD-DD3A58987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1" name="Groep 6590">
                    <a:extLst>
                      <a:ext uri="{FF2B5EF4-FFF2-40B4-BE49-F238E27FC236}">
                        <a16:creationId xmlns:a16="http://schemas.microsoft.com/office/drawing/2014/main" id="{25C8A072-FFE9-6A31-1F95-FAA639BDB98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18" name="Groep 6617">
                      <a:extLst>
                        <a:ext uri="{FF2B5EF4-FFF2-40B4-BE49-F238E27FC236}">
                          <a16:creationId xmlns:a16="http://schemas.microsoft.com/office/drawing/2014/main" id="{75E4DDAF-F7DA-0756-837A-37D3315C37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5" name="Ovaal 6624">
                        <a:extLst>
                          <a:ext uri="{FF2B5EF4-FFF2-40B4-BE49-F238E27FC236}">
                            <a16:creationId xmlns:a16="http://schemas.microsoft.com/office/drawing/2014/main" id="{0CBCCB42-56FF-3F90-B48B-62DBA25650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6" name="Ovaal 6625">
                        <a:extLst>
                          <a:ext uri="{FF2B5EF4-FFF2-40B4-BE49-F238E27FC236}">
                            <a16:creationId xmlns:a16="http://schemas.microsoft.com/office/drawing/2014/main" id="{682B28CE-8A99-1EF6-8DBC-2CCEF77C13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7" name="Ovaal 6626">
                        <a:extLst>
                          <a:ext uri="{FF2B5EF4-FFF2-40B4-BE49-F238E27FC236}">
                            <a16:creationId xmlns:a16="http://schemas.microsoft.com/office/drawing/2014/main" id="{BC8D611E-DA6A-06D5-2716-3718DDB15B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8" name="Ovaal 6627">
                        <a:extLst>
                          <a:ext uri="{FF2B5EF4-FFF2-40B4-BE49-F238E27FC236}">
                            <a16:creationId xmlns:a16="http://schemas.microsoft.com/office/drawing/2014/main" id="{FA39F13A-AD9F-6876-83BB-0570EAB555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9" name="Ovaal 6628">
                        <a:extLst>
                          <a:ext uri="{FF2B5EF4-FFF2-40B4-BE49-F238E27FC236}">
                            <a16:creationId xmlns:a16="http://schemas.microsoft.com/office/drawing/2014/main" id="{77316E66-B557-ED9D-B172-EA41DF940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19" name="Groep 6618">
                      <a:extLst>
                        <a:ext uri="{FF2B5EF4-FFF2-40B4-BE49-F238E27FC236}">
                          <a16:creationId xmlns:a16="http://schemas.microsoft.com/office/drawing/2014/main" id="{DBAE2195-1FA5-6099-8AA1-7B56C748BC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20" name="Ovaal 6619">
                        <a:extLst>
                          <a:ext uri="{FF2B5EF4-FFF2-40B4-BE49-F238E27FC236}">
                            <a16:creationId xmlns:a16="http://schemas.microsoft.com/office/drawing/2014/main" id="{94DFFBB4-5C63-37CE-9BAC-0BB949C5E9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1" name="Ovaal 6620">
                        <a:extLst>
                          <a:ext uri="{FF2B5EF4-FFF2-40B4-BE49-F238E27FC236}">
                            <a16:creationId xmlns:a16="http://schemas.microsoft.com/office/drawing/2014/main" id="{CB7C0E7F-54ED-ADC3-9A6F-2343A0E859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2" name="Ovaal 6621">
                        <a:extLst>
                          <a:ext uri="{FF2B5EF4-FFF2-40B4-BE49-F238E27FC236}">
                            <a16:creationId xmlns:a16="http://schemas.microsoft.com/office/drawing/2014/main" id="{BC0D0B21-F9A1-C3B5-39EA-AA3240D78C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3" name="Ovaal 6622">
                        <a:extLst>
                          <a:ext uri="{FF2B5EF4-FFF2-40B4-BE49-F238E27FC236}">
                            <a16:creationId xmlns:a16="http://schemas.microsoft.com/office/drawing/2014/main" id="{69CFD7AC-C7B3-D3A4-F00C-90D1656CFF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24" name="Ovaal 6623">
                        <a:extLst>
                          <a:ext uri="{FF2B5EF4-FFF2-40B4-BE49-F238E27FC236}">
                            <a16:creationId xmlns:a16="http://schemas.microsoft.com/office/drawing/2014/main" id="{2B22B8AA-41A7-314F-44D1-1957D7A6DA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2" name="Groep 6591">
                    <a:extLst>
                      <a:ext uri="{FF2B5EF4-FFF2-40B4-BE49-F238E27FC236}">
                        <a16:creationId xmlns:a16="http://schemas.microsoft.com/office/drawing/2014/main" id="{223A2D8E-A752-E9AD-0679-A4AF32DD2F0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606" name="Groep 6605">
                      <a:extLst>
                        <a:ext uri="{FF2B5EF4-FFF2-40B4-BE49-F238E27FC236}">
                          <a16:creationId xmlns:a16="http://schemas.microsoft.com/office/drawing/2014/main" id="{CEFE5884-07ED-EA19-C175-89B034C469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13" name="Ovaal 6612">
                        <a:extLst>
                          <a:ext uri="{FF2B5EF4-FFF2-40B4-BE49-F238E27FC236}">
                            <a16:creationId xmlns:a16="http://schemas.microsoft.com/office/drawing/2014/main" id="{E03B43D6-C724-9D36-72F0-E3EE5CCC8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4" name="Ovaal 6613">
                        <a:extLst>
                          <a:ext uri="{FF2B5EF4-FFF2-40B4-BE49-F238E27FC236}">
                            <a16:creationId xmlns:a16="http://schemas.microsoft.com/office/drawing/2014/main" id="{E34F5215-F8F2-7FAA-38A7-E457B0F9C8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5" name="Ovaal 6614">
                        <a:extLst>
                          <a:ext uri="{FF2B5EF4-FFF2-40B4-BE49-F238E27FC236}">
                            <a16:creationId xmlns:a16="http://schemas.microsoft.com/office/drawing/2014/main" id="{58FB21AA-4B14-EDE9-47CD-8444D64DC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6" name="Ovaal 6615">
                        <a:extLst>
                          <a:ext uri="{FF2B5EF4-FFF2-40B4-BE49-F238E27FC236}">
                            <a16:creationId xmlns:a16="http://schemas.microsoft.com/office/drawing/2014/main" id="{5AB2463B-6AB7-0FA5-62FB-9685B68CFD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7" name="Ovaal 6616">
                        <a:extLst>
                          <a:ext uri="{FF2B5EF4-FFF2-40B4-BE49-F238E27FC236}">
                            <a16:creationId xmlns:a16="http://schemas.microsoft.com/office/drawing/2014/main" id="{DD5D2C54-02AC-3C56-12A0-60B07F2DEB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607" name="Groep 6606">
                      <a:extLst>
                        <a:ext uri="{FF2B5EF4-FFF2-40B4-BE49-F238E27FC236}">
                          <a16:creationId xmlns:a16="http://schemas.microsoft.com/office/drawing/2014/main" id="{7521361B-13D7-6965-0BFA-C88A064176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08" name="Ovaal 6607">
                        <a:extLst>
                          <a:ext uri="{FF2B5EF4-FFF2-40B4-BE49-F238E27FC236}">
                            <a16:creationId xmlns:a16="http://schemas.microsoft.com/office/drawing/2014/main" id="{D4C88934-57A0-7670-043B-8CEE33393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9" name="Ovaal 6608">
                        <a:extLst>
                          <a:ext uri="{FF2B5EF4-FFF2-40B4-BE49-F238E27FC236}">
                            <a16:creationId xmlns:a16="http://schemas.microsoft.com/office/drawing/2014/main" id="{C6ECF554-BE7D-0AC8-CB43-0C09D5BB5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0" name="Ovaal 6609">
                        <a:extLst>
                          <a:ext uri="{FF2B5EF4-FFF2-40B4-BE49-F238E27FC236}">
                            <a16:creationId xmlns:a16="http://schemas.microsoft.com/office/drawing/2014/main" id="{0F85F30F-B761-02CA-832B-486B32E8DC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1" name="Ovaal 6610">
                        <a:extLst>
                          <a:ext uri="{FF2B5EF4-FFF2-40B4-BE49-F238E27FC236}">
                            <a16:creationId xmlns:a16="http://schemas.microsoft.com/office/drawing/2014/main" id="{3C793323-C6B6-982B-EE0E-21AF381518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12" name="Ovaal 6611">
                        <a:extLst>
                          <a:ext uri="{FF2B5EF4-FFF2-40B4-BE49-F238E27FC236}">
                            <a16:creationId xmlns:a16="http://schemas.microsoft.com/office/drawing/2014/main" id="{50E0B9DF-EC0E-5288-E269-425211298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593" name="Groep 6592">
                    <a:extLst>
                      <a:ext uri="{FF2B5EF4-FFF2-40B4-BE49-F238E27FC236}">
                        <a16:creationId xmlns:a16="http://schemas.microsoft.com/office/drawing/2014/main" id="{56DB5BF4-F1AA-61EF-1E34-8D803E4E887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94" name="Groep 6593">
                      <a:extLst>
                        <a:ext uri="{FF2B5EF4-FFF2-40B4-BE49-F238E27FC236}">
                          <a16:creationId xmlns:a16="http://schemas.microsoft.com/office/drawing/2014/main" id="{B6F864C9-D23F-C6CE-C600-138F3AE2A2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601" name="Ovaal 6600">
                        <a:extLst>
                          <a:ext uri="{FF2B5EF4-FFF2-40B4-BE49-F238E27FC236}">
                            <a16:creationId xmlns:a16="http://schemas.microsoft.com/office/drawing/2014/main" id="{880DF5F1-5869-E09A-2D4E-9F9C18F520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2" name="Ovaal 6601">
                        <a:extLst>
                          <a:ext uri="{FF2B5EF4-FFF2-40B4-BE49-F238E27FC236}">
                            <a16:creationId xmlns:a16="http://schemas.microsoft.com/office/drawing/2014/main" id="{4D6208A7-CD93-F942-9D02-59C7D106A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3" name="Ovaal 6602">
                        <a:extLst>
                          <a:ext uri="{FF2B5EF4-FFF2-40B4-BE49-F238E27FC236}">
                            <a16:creationId xmlns:a16="http://schemas.microsoft.com/office/drawing/2014/main" id="{4F02EBB0-5844-846F-BB7C-43F2CB4CBE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4" name="Ovaal 6603">
                        <a:extLst>
                          <a:ext uri="{FF2B5EF4-FFF2-40B4-BE49-F238E27FC236}">
                            <a16:creationId xmlns:a16="http://schemas.microsoft.com/office/drawing/2014/main" id="{20AA3446-621D-864D-BE4F-78B313C5E0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5" name="Ovaal 6604">
                        <a:extLst>
                          <a:ext uri="{FF2B5EF4-FFF2-40B4-BE49-F238E27FC236}">
                            <a16:creationId xmlns:a16="http://schemas.microsoft.com/office/drawing/2014/main" id="{0627AC2D-E49F-E957-D047-C7CE098942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95" name="Groep 6594">
                      <a:extLst>
                        <a:ext uri="{FF2B5EF4-FFF2-40B4-BE49-F238E27FC236}">
                          <a16:creationId xmlns:a16="http://schemas.microsoft.com/office/drawing/2014/main" id="{91A855F3-B7C8-477B-1A8D-C60D928B92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96" name="Ovaal 6595">
                        <a:extLst>
                          <a:ext uri="{FF2B5EF4-FFF2-40B4-BE49-F238E27FC236}">
                            <a16:creationId xmlns:a16="http://schemas.microsoft.com/office/drawing/2014/main" id="{21E7C90F-B78D-B075-E70A-C211764EE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7" name="Ovaal 6596">
                        <a:extLst>
                          <a:ext uri="{FF2B5EF4-FFF2-40B4-BE49-F238E27FC236}">
                            <a16:creationId xmlns:a16="http://schemas.microsoft.com/office/drawing/2014/main" id="{5DD71C95-5FCF-C2DE-3459-B7513C7E7F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8" name="Ovaal 6597">
                        <a:extLst>
                          <a:ext uri="{FF2B5EF4-FFF2-40B4-BE49-F238E27FC236}">
                            <a16:creationId xmlns:a16="http://schemas.microsoft.com/office/drawing/2014/main" id="{11002105-C915-D304-C13D-3BF772863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99" name="Ovaal 6598">
                        <a:extLst>
                          <a:ext uri="{FF2B5EF4-FFF2-40B4-BE49-F238E27FC236}">
                            <a16:creationId xmlns:a16="http://schemas.microsoft.com/office/drawing/2014/main" id="{34606785-C2B7-BC1A-98AA-2DCB7367D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600" name="Ovaal 6599">
                        <a:extLst>
                          <a:ext uri="{FF2B5EF4-FFF2-40B4-BE49-F238E27FC236}">
                            <a16:creationId xmlns:a16="http://schemas.microsoft.com/office/drawing/2014/main" id="{300F8586-BDEB-5CA5-4101-F225F2C052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6" name="Groep 6375">
                  <a:extLst>
                    <a:ext uri="{FF2B5EF4-FFF2-40B4-BE49-F238E27FC236}">
                      <a16:creationId xmlns:a16="http://schemas.microsoft.com/office/drawing/2014/main" id="{6521D5E7-5436-CD05-389F-4425FFD1E5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482" name="Groep 6481">
                    <a:extLst>
                      <a:ext uri="{FF2B5EF4-FFF2-40B4-BE49-F238E27FC236}">
                        <a16:creationId xmlns:a16="http://schemas.microsoft.com/office/drawing/2014/main" id="{48DD6F8F-E2E8-B315-9E14-F48AE5AB6BC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74" name="Groep 6573">
                      <a:extLst>
                        <a:ext uri="{FF2B5EF4-FFF2-40B4-BE49-F238E27FC236}">
                          <a16:creationId xmlns:a16="http://schemas.microsoft.com/office/drawing/2014/main" id="{D5D70ADF-EF7C-D999-CA28-33F89AF118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81" name="Ovaal 6580">
                        <a:extLst>
                          <a:ext uri="{FF2B5EF4-FFF2-40B4-BE49-F238E27FC236}">
                            <a16:creationId xmlns:a16="http://schemas.microsoft.com/office/drawing/2014/main" id="{3CE8599E-A810-89C7-A1A2-982CF74DD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2" name="Ovaal 6581">
                        <a:extLst>
                          <a:ext uri="{FF2B5EF4-FFF2-40B4-BE49-F238E27FC236}">
                            <a16:creationId xmlns:a16="http://schemas.microsoft.com/office/drawing/2014/main" id="{0551EB1C-BCA0-3BD4-C689-03824504A3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3" name="Ovaal 6582">
                        <a:extLst>
                          <a:ext uri="{FF2B5EF4-FFF2-40B4-BE49-F238E27FC236}">
                            <a16:creationId xmlns:a16="http://schemas.microsoft.com/office/drawing/2014/main" id="{CA142767-4611-57AF-929D-45DBB989A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4" name="Ovaal 6583">
                        <a:extLst>
                          <a:ext uri="{FF2B5EF4-FFF2-40B4-BE49-F238E27FC236}">
                            <a16:creationId xmlns:a16="http://schemas.microsoft.com/office/drawing/2014/main" id="{5EBA3673-D11C-75E8-28B1-5714815E6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5" name="Ovaal 6584">
                        <a:extLst>
                          <a:ext uri="{FF2B5EF4-FFF2-40B4-BE49-F238E27FC236}">
                            <a16:creationId xmlns:a16="http://schemas.microsoft.com/office/drawing/2014/main" id="{B3094C5A-8B67-5602-78AC-3DF676361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75" name="Groep 6574">
                      <a:extLst>
                        <a:ext uri="{FF2B5EF4-FFF2-40B4-BE49-F238E27FC236}">
                          <a16:creationId xmlns:a16="http://schemas.microsoft.com/office/drawing/2014/main" id="{294218EB-8B58-6D11-9A35-0154AA163F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76" name="Ovaal 6575">
                        <a:extLst>
                          <a:ext uri="{FF2B5EF4-FFF2-40B4-BE49-F238E27FC236}">
                            <a16:creationId xmlns:a16="http://schemas.microsoft.com/office/drawing/2014/main" id="{6E1EF5FE-28D2-B295-E38E-80FC8FB75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7" name="Ovaal 6576">
                        <a:extLst>
                          <a:ext uri="{FF2B5EF4-FFF2-40B4-BE49-F238E27FC236}">
                            <a16:creationId xmlns:a16="http://schemas.microsoft.com/office/drawing/2014/main" id="{55BDBD73-899F-E710-F902-9CD56FA922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8" name="Ovaal 6577">
                        <a:extLst>
                          <a:ext uri="{FF2B5EF4-FFF2-40B4-BE49-F238E27FC236}">
                            <a16:creationId xmlns:a16="http://schemas.microsoft.com/office/drawing/2014/main" id="{39D3BDE3-290E-2175-C56D-B98F73D24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9" name="Ovaal 6578">
                        <a:extLst>
                          <a:ext uri="{FF2B5EF4-FFF2-40B4-BE49-F238E27FC236}">
                            <a16:creationId xmlns:a16="http://schemas.microsoft.com/office/drawing/2014/main" id="{CC6A03D4-E236-F7AF-29F5-590F93C498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80" name="Ovaal 6579">
                        <a:extLst>
                          <a:ext uri="{FF2B5EF4-FFF2-40B4-BE49-F238E27FC236}">
                            <a16:creationId xmlns:a16="http://schemas.microsoft.com/office/drawing/2014/main" id="{D2AB69E5-D14C-4A80-94F3-2335AF4902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3" name="Groep 6482">
                    <a:extLst>
                      <a:ext uri="{FF2B5EF4-FFF2-40B4-BE49-F238E27FC236}">
                        <a16:creationId xmlns:a16="http://schemas.microsoft.com/office/drawing/2014/main" id="{F265929B-B6F3-57FD-2F36-ACA4B376B07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62" name="Groep 6561">
                      <a:extLst>
                        <a:ext uri="{FF2B5EF4-FFF2-40B4-BE49-F238E27FC236}">
                          <a16:creationId xmlns:a16="http://schemas.microsoft.com/office/drawing/2014/main" id="{B45E45D3-454C-DACE-9373-28E631E204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69" name="Ovaal 6568">
                        <a:extLst>
                          <a:ext uri="{FF2B5EF4-FFF2-40B4-BE49-F238E27FC236}">
                            <a16:creationId xmlns:a16="http://schemas.microsoft.com/office/drawing/2014/main" id="{F275A79C-C7EC-062C-C277-021A37B818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0" name="Ovaal 6569">
                        <a:extLst>
                          <a:ext uri="{FF2B5EF4-FFF2-40B4-BE49-F238E27FC236}">
                            <a16:creationId xmlns:a16="http://schemas.microsoft.com/office/drawing/2014/main" id="{F69C67BE-9BCD-09C6-7EC1-A4BACE5887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1" name="Ovaal 6570">
                        <a:extLst>
                          <a:ext uri="{FF2B5EF4-FFF2-40B4-BE49-F238E27FC236}">
                            <a16:creationId xmlns:a16="http://schemas.microsoft.com/office/drawing/2014/main" id="{DB30816F-45D7-1D4C-B35C-A6FEE83DA9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2" name="Ovaal 6571">
                        <a:extLst>
                          <a:ext uri="{FF2B5EF4-FFF2-40B4-BE49-F238E27FC236}">
                            <a16:creationId xmlns:a16="http://schemas.microsoft.com/office/drawing/2014/main" id="{3E51EC96-23F5-D470-8969-0A0E1C6FF2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73" name="Ovaal 6572">
                        <a:extLst>
                          <a:ext uri="{FF2B5EF4-FFF2-40B4-BE49-F238E27FC236}">
                            <a16:creationId xmlns:a16="http://schemas.microsoft.com/office/drawing/2014/main" id="{7849D595-E5C6-E8AF-EF35-DD2C598893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63" name="Groep 6562">
                      <a:extLst>
                        <a:ext uri="{FF2B5EF4-FFF2-40B4-BE49-F238E27FC236}">
                          <a16:creationId xmlns:a16="http://schemas.microsoft.com/office/drawing/2014/main" id="{D940C97D-4F63-E699-4A74-33A493E5EB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64" name="Ovaal 6563">
                        <a:extLst>
                          <a:ext uri="{FF2B5EF4-FFF2-40B4-BE49-F238E27FC236}">
                            <a16:creationId xmlns:a16="http://schemas.microsoft.com/office/drawing/2014/main" id="{0C82CDF2-8B9A-DD8A-D3A2-879C53D0A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5" name="Ovaal 6564">
                        <a:extLst>
                          <a:ext uri="{FF2B5EF4-FFF2-40B4-BE49-F238E27FC236}">
                            <a16:creationId xmlns:a16="http://schemas.microsoft.com/office/drawing/2014/main" id="{D527C8B6-90AD-A21D-6815-25838B7343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6" name="Ovaal 6565">
                        <a:extLst>
                          <a:ext uri="{FF2B5EF4-FFF2-40B4-BE49-F238E27FC236}">
                            <a16:creationId xmlns:a16="http://schemas.microsoft.com/office/drawing/2014/main" id="{DC353C53-AF4C-AF60-BB2F-EE0AEBC6BD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7" name="Ovaal 6566">
                        <a:extLst>
                          <a:ext uri="{FF2B5EF4-FFF2-40B4-BE49-F238E27FC236}">
                            <a16:creationId xmlns:a16="http://schemas.microsoft.com/office/drawing/2014/main" id="{4E36877C-FB7F-4B39-C8AC-E71BD93582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8" name="Ovaal 6567">
                        <a:extLst>
                          <a:ext uri="{FF2B5EF4-FFF2-40B4-BE49-F238E27FC236}">
                            <a16:creationId xmlns:a16="http://schemas.microsoft.com/office/drawing/2014/main" id="{A3AD3BC8-523D-640A-D999-190DBA6014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4" name="Groep 6483">
                    <a:extLst>
                      <a:ext uri="{FF2B5EF4-FFF2-40B4-BE49-F238E27FC236}">
                        <a16:creationId xmlns:a16="http://schemas.microsoft.com/office/drawing/2014/main" id="{49AA19DF-B327-34E9-9473-FF398C1A69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50" name="Groep 6549">
                      <a:extLst>
                        <a:ext uri="{FF2B5EF4-FFF2-40B4-BE49-F238E27FC236}">
                          <a16:creationId xmlns:a16="http://schemas.microsoft.com/office/drawing/2014/main" id="{DF703490-1E62-FFC2-B348-214ED6AE4A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7" name="Ovaal 6556">
                        <a:extLst>
                          <a:ext uri="{FF2B5EF4-FFF2-40B4-BE49-F238E27FC236}">
                            <a16:creationId xmlns:a16="http://schemas.microsoft.com/office/drawing/2014/main" id="{7489F34A-A21F-28A5-1EEA-5A3F2513EA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8" name="Ovaal 6557">
                        <a:extLst>
                          <a:ext uri="{FF2B5EF4-FFF2-40B4-BE49-F238E27FC236}">
                            <a16:creationId xmlns:a16="http://schemas.microsoft.com/office/drawing/2014/main" id="{17E04F11-46D9-AB55-7E7C-B901F9ACF9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9" name="Ovaal 6558">
                        <a:extLst>
                          <a:ext uri="{FF2B5EF4-FFF2-40B4-BE49-F238E27FC236}">
                            <a16:creationId xmlns:a16="http://schemas.microsoft.com/office/drawing/2014/main" id="{B8A69930-A052-DE1A-7F1A-0D66E20C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0" name="Ovaal 6559">
                        <a:extLst>
                          <a:ext uri="{FF2B5EF4-FFF2-40B4-BE49-F238E27FC236}">
                            <a16:creationId xmlns:a16="http://schemas.microsoft.com/office/drawing/2014/main" id="{7B43E8C7-0EB2-8A57-588A-852A3C508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61" name="Ovaal 6560">
                        <a:extLst>
                          <a:ext uri="{FF2B5EF4-FFF2-40B4-BE49-F238E27FC236}">
                            <a16:creationId xmlns:a16="http://schemas.microsoft.com/office/drawing/2014/main" id="{36EB989B-0724-4C5B-E018-59AA57206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51" name="Groep 6550">
                      <a:extLst>
                        <a:ext uri="{FF2B5EF4-FFF2-40B4-BE49-F238E27FC236}">
                          <a16:creationId xmlns:a16="http://schemas.microsoft.com/office/drawing/2014/main" id="{3A5C849C-53A1-B970-89E1-68CAB49A55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52" name="Ovaal 6551">
                        <a:extLst>
                          <a:ext uri="{FF2B5EF4-FFF2-40B4-BE49-F238E27FC236}">
                            <a16:creationId xmlns:a16="http://schemas.microsoft.com/office/drawing/2014/main" id="{7600D03B-8913-35AE-D9FC-AD42FAAA3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3" name="Ovaal 6552">
                        <a:extLst>
                          <a:ext uri="{FF2B5EF4-FFF2-40B4-BE49-F238E27FC236}">
                            <a16:creationId xmlns:a16="http://schemas.microsoft.com/office/drawing/2014/main" id="{55BA5EFE-883A-90FC-979B-23505491B7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4" name="Ovaal 6553">
                        <a:extLst>
                          <a:ext uri="{FF2B5EF4-FFF2-40B4-BE49-F238E27FC236}">
                            <a16:creationId xmlns:a16="http://schemas.microsoft.com/office/drawing/2014/main" id="{36B13199-8981-EACF-1594-CFCA0E1A4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5" name="Ovaal 6554">
                        <a:extLst>
                          <a:ext uri="{FF2B5EF4-FFF2-40B4-BE49-F238E27FC236}">
                            <a16:creationId xmlns:a16="http://schemas.microsoft.com/office/drawing/2014/main" id="{F0E325E0-4DEF-D700-1E12-A0DD7E704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56" name="Ovaal 6555">
                        <a:extLst>
                          <a:ext uri="{FF2B5EF4-FFF2-40B4-BE49-F238E27FC236}">
                            <a16:creationId xmlns:a16="http://schemas.microsoft.com/office/drawing/2014/main" id="{3DD7C1DF-9DE4-427D-D114-D6DB77018E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5" name="Groep 6484">
                    <a:extLst>
                      <a:ext uri="{FF2B5EF4-FFF2-40B4-BE49-F238E27FC236}">
                        <a16:creationId xmlns:a16="http://schemas.microsoft.com/office/drawing/2014/main" id="{6375BD02-A529-6C77-096D-5A531A97B29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38" name="Groep 6537">
                      <a:extLst>
                        <a:ext uri="{FF2B5EF4-FFF2-40B4-BE49-F238E27FC236}">
                          <a16:creationId xmlns:a16="http://schemas.microsoft.com/office/drawing/2014/main" id="{6621780C-3E29-9643-6474-E4C7416140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45" name="Ovaal 6544">
                        <a:extLst>
                          <a:ext uri="{FF2B5EF4-FFF2-40B4-BE49-F238E27FC236}">
                            <a16:creationId xmlns:a16="http://schemas.microsoft.com/office/drawing/2014/main" id="{3C7FF7E1-1943-781D-64D1-8BE4DA4C76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6" name="Ovaal 6545">
                        <a:extLst>
                          <a:ext uri="{FF2B5EF4-FFF2-40B4-BE49-F238E27FC236}">
                            <a16:creationId xmlns:a16="http://schemas.microsoft.com/office/drawing/2014/main" id="{8DE445F6-A359-6853-CF60-E7E05AFA5B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7" name="Ovaal 6546">
                        <a:extLst>
                          <a:ext uri="{FF2B5EF4-FFF2-40B4-BE49-F238E27FC236}">
                            <a16:creationId xmlns:a16="http://schemas.microsoft.com/office/drawing/2014/main" id="{D4CA7237-12D1-E898-67CC-F9C31591B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8" name="Ovaal 6547">
                        <a:extLst>
                          <a:ext uri="{FF2B5EF4-FFF2-40B4-BE49-F238E27FC236}">
                            <a16:creationId xmlns:a16="http://schemas.microsoft.com/office/drawing/2014/main" id="{B4670F52-246C-6C4E-A6CB-B9C6E33E2C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9" name="Ovaal 6548">
                        <a:extLst>
                          <a:ext uri="{FF2B5EF4-FFF2-40B4-BE49-F238E27FC236}">
                            <a16:creationId xmlns:a16="http://schemas.microsoft.com/office/drawing/2014/main" id="{6B14A254-A71E-7C59-9BAB-ADC403490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39" name="Groep 6538">
                      <a:extLst>
                        <a:ext uri="{FF2B5EF4-FFF2-40B4-BE49-F238E27FC236}">
                          <a16:creationId xmlns:a16="http://schemas.microsoft.com/office/drawing/2014/main" id="{EB27E31D-297C-3B27-9D97-AA12FF3E2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40" name="Ovaal 6539">
                        <a:extLst>
                          <a:ext uri="{FF2B5EF4-FFF2-40B4-BE49-F238E27FC236}">
                            <a16:creationId xmlns:a16="http://schemas.microsoft.com/office/drawing/2014/main" id="{B018229F-FAE0-EEF7-CC85-D9A07F6E8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1" name="Ovaal 6540">
                        <a:extLst>
                          <a:ext uri="{FF2B5EF4-FFF2-40B4-BE49-F238E27FC236}">
                            <a16:creationId xmlns:a16="http://schemas.microsoft.com/office/drawing/2014/main" id="{F7CFC155-89CE-A7FA-DB86-BC69F6A4A2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2" name="Ovaal 6541">
                        <a:extLst>
                          <a:ext uri="{FF2B5EF4-FFF2-40B4-BE49-F238E27FC236}">
                            <a16:creationId xmlns:a16="http://schemas.microsoft.com/office/drawing/2014/main" id="{F5376023-18F9-23E4-7C21-906978B5A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3" name="Ovaal 6542">
                        <a:extLst>
                          <a:ext uri="{FF2B5EF4-FFF2-40B4-BE49-F238E27FC236}">
                            <a16:creationId xmlns:a16="http://schemas.microsoft.com/office/drawing/2014/main" id="{6AE7E546-0CA7-75A0-BDE5-1D7041ECA2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44" name="Ovaal 6543">
                        <a:extLst>
                          <a:ext uri="{FF2B5EF4-FFF2-40B4-BE49-F238E27FC236}">
                            <a16:creationId xmlns:a16="http://schemas.microsoft.com/office/drawing/2014/main" id="{47BFB1E4-283E-B42B-8554-F317713035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6" name="Groep 6485">
                    <a:extLst>
                      <a:ext uri="{FF2B5EF4-FFF2-40B4-BE49-F238E27FC236}">
                        <a16:creationId xmlns:a16="http://schemas.microsoft.com/office/drawing/2014/main" id="{307BFEB9-F680-159F-1216-98D4B0C7B48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26" name="Groep 6525">
                      <a:extLst>
                        <a:ext uri="{FF2B5EF4-FFF2-40B4-BE49-F238E27FC236}">
                          <a16:creationId xmlns:a16="http://schemas.microsoft.com/office/drawing/2014/main" id="{C6818EBB-FEC4-138C-E475-A5CD173C4A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33" name="Ovaal 6532">
                        <a:extLst>
                          <a:ext uri="{FF2B5EF4-FFF2-40B4-BE49-F238E27FC236}">
                            <a16:creationId xmlns:a16="http://schemas.microsoft.com/office/drawing/2014/main" id="{CD4869E4-2082-BBE0-5B75-F50A0C7D6F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4" name="Ovaal 6533">
                        <a:extLst>
                          <a:ext uri="{FF2B5EF4-FFF2-40B4-BE49-F238E27FC236}">
                            <a16:creationId xmlns:a16="http://schemas.microsoft.com/office/drawing/2014/main" id="{E7319B18-4AA2-532D-2F59-147C51C49A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5" name="Ovaal 6534">
                        <a:extLst>
                          <a:ext uri="{FF2B5EF4-FFF2-40B4-BE49-F238E27FC236}">
                            <a16:creationId xmlns:a16="http://schemas.microsoft.com/office/drawing/2014/main" id="{90CF890C-E4B9-7F65-B57C-84BFDA63F2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6" name="Ovaal 6535">
                        <a:extLst>
                          <a:ext uri="{FF2B5EF4-FFF2-40B4-BE49-F238E27FC236}">
                            <a16:creationId xmlns:a16="http://schemas.microsoft.com/office/drawing/2014/main" id="{67DC2BF3-CCEB-6822-B44E-8277A551C6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7" name="Ovaal 6536">
                        <a:extLst>
                          <a:ext uri="{FF2B5EF4-FFF2-40B4-BE49-F238E27FC236}">
                            <a16:creationId xmlns:a16="http://schemas.microsoft.com/office/drawing/2014/main" id="{4B4B989F-AFFD-8DE2-5EE2-9C3447ADE4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27" name="Groep 6526">
                      <a:extLst>
                        <a:ext uri="{FF2B5EF4-FFF2-40B4-BE49-F238E27FC236}">
                          <a16:creationId xmlns:a16="http://schemas.microsoft.com/office/drawing/2014/main" id="{8A2F2FB6-02F1-9CC2-55C5-D7BCA8BC3D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28" name="Ovaal 6527">
                        <a:extLst>
                          <a:ext uri="{FF2B5EF4-FFF2-40B4-BE49-F238E27FC236}">
                            <a16:creationId xmlns:a16="http://schemas.microsoft.com/office/drawing/2014/main" id="{4E348771-777C-C61E-0298-46CA171CCE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9" name="Ovaal 6528">
                        <a:extLst>
                          <a:ext uri="{FF2B5EF4-FFF2-40B4-BE49-F238E27FC236}">
                            <a16:creationId xmlns:a16="http://schemas.microsoft.com/office/drawing/2014/main" id="{8C047C35-5527-8743-852C-F1A62ACF2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0" name="Ovaal 6529">
                        <a:extLst>
                          <a:ext uri="{FF2B5EF4-FFF2-40B4-BE49-F238E27FC236}">
                            <a16:creationId xmlns:a16="http://schemas.microsoft.com/office/drawing/2014/main" id="{C7487AE1-4652-2B9C-ADC0-0BFCDFF671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1" name="Ovaal 6530">
                        <a:extLst>
                          <a:ext uri="{FF2B5EF4-FFF2-40B4-BE49-F238E27FC236}">
                            <a16:creationId xmlns:a16="http://schemas.microsoft.com/office/drawing/2014/main" id="{E9DDBE92-9AB2-0E82-1E17-E9D23C6A17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32" name="Ovaal 6531">
                        <a:extLst>
                          <a:ext uri="{FF2B5EF4-FFF2-40B4-BE49-F238E27FC236}">
                            <a16:creationId xmlns:a16="http://schemas.microsoft.com/office/drawing/2014/main" id="{A57BF1B7-EE87-D911-E746-E01822B6D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7" name="Groep 6486">
                    <a:extLst>
                      <a:ext uri="{FF2B5EF4-FFF2-40B4-BE49-F238E27FC236}">
                        <a16:creationId xmlns:a16="http://schemas.microsoft.com/office/drawing/2014/main" id="{A00E211E-39EB-9608-417F-A511ADE2984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14" name="Groep 6513">
                      <a:extLst>
                        <a:ext uri="{FF2B5EF4-FFF2-40B4-BE49-F238E27FC236}">
                          <a16:creationId xmlns:a16="http://schemas.microsoft.com/office/drawing/2014/main" id="{5FF575A5-65D7-D590-2C91-5AA7B8E870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21" name="Ovaal 6520">
                        <a:extLst>
                          <a:ext uri="{FF2B5EF4-FFF2-40B4-BE49-F238E27FC236}">
                            <a16:creationId xmlns:a16="http://schemas.microsoft.com/office/drawing/2014/main" id="{A9D9B4AF-ADFB-ADCB-4C38-3C92ABC61E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2" name="Ovaal 6521">
                        <a:extLst>
                          <a:ext uri="{FF2B5EF4-FFF2-40B4-BE49-F238E27FC236}">
                            <a16:creationId xmlns:a16="http://schemas.microsoft.com/office/drawing/2014/main" id="{981E45CA-A382-C246-C2CF-7CE1303A2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3" name="Ovaal 6522">
                        <a:extLst>
                          <a:ext uri="{FF2B5EF4-FFF2-40B4-BE49-F238E27FC236}">
                            <a16:creationId xmlns:a16="http://schemas.microsoft.com/office/drawing/2014/main" id="{10315A09-F6E7-FEA6-DC4E-A93CD4164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4" name="Ovaal 6523">
                        <a:extLst>
                          <a:ext uri="{FF2B5EF4-FFF2-40B4-BE49-F238E27FC236}">
                            <a16:creationId xmlns:a16="http://schemas.microsoft.com/office/drawing/2014/main" id="{FF8E96BB-EBE1-9931-80A9-B0AEDD32AC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5" name="Ovaal 6524">
                        <a:extLst>
                          <a:ext uri="{FF2B5EF4-FFF2-40B4-BE49-F238E27FC236}">
                            <a16:creationId xmlns:a16="http://schemas.microsoft.com/office/drawing/2014/main" id="{D10EC00B-66FB-E379-4097-3C409E7AA6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15" name="Groep 6514">
                      <a:extLst>
                        <a:ext uri="{FF2B5EF4-FFF2-40B4-BE49-F238E27FC236}">
                          <a16:creationId xmlns:a16="http://schemas.microsoft.com/office/drawing/2014/main" id="{14932A5C-9E98-A64C-628C-64958C8E2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16" name="Ovaal 6515">
                        <a:extLst>
                          <a:ext uri="{FF2B5EF4-FFF2-40B4-BE49-F238E27FC236}">
                            <a16:creationId xmlns:a16="http://schemas.microsoft.com/office/drawing/2014/main" id="{9E84A0AB-BD81-343F-A767-87E4D41AC0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7" name="Ovaal 6516">
                        <a:extLst>
                          <a:ext uri="{FF2B5EF4-FFF2-40B4-BE49-F238E27FC236}">
                            <a16:creationId xmlns:a16="http://schemas.microsoft.com/office/drawing/2014/main" id="{6287C1E9-5C20-AF69-6023-42F167544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8" name="Ovaal 6517">
                        <a:extLst>
                          <a:ext uri="{FF2B5EF4-FFF2-40B4-BE49-F238E27FC236}">
                            <a16:creationId xmlns:a16="http://schemas.microsoft.com/office/drawing/2014/main" id="{CC011E1F-EB12-02F4-59E7-44F37254D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9" name="Ovaal 6518">
                        <a:extLst>
                          <a:ext uri="{FF2B5EF4-FFF2-40B4-BE49-F238E27FC236}">
                            <a16:creationId xmlns:a16="http://schemas.microsoft.com/office/drawing/2014/main" id="{20014008-EB08-C6CC-5068-682C3AF8B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20" name="Ovaal 6519">
                        <a:extLst>
                          <a:ext uri="{FF2B5EF4-FFF2-40B4-BE49-F238E27FC236}">
                            <a16:creationId xmlns:a16="http://schemas.microsoft.com/office/drawing/2014/main" id="{ABEBEC40-3C5E-1177-E8FC-1A4F336AF5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8" name="Groep 6487">
                    <a:extLst>
                      <a:ext uri="{FF2B5EF4-FFF2-40B4-BE49-F238E27FC236}">
                        <a16:creationId xmlns:a16="http://schemas.microsoft.com/office/drawing/2014/main" id="{A88B8C38-3D58-A6FA-C4D2-2DC0A27269E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502" name="Groep 6501">
                      <a:extLst>
                        <a:ext uri="{FF2B5EF4-FFF2-40B4-BE49-F238E27FC236}">
                          <a16:creationId xmlns:a16="http://schemas.microsoft.com/office/drawing/2014/main" id="{2E031473-AE64-7447-0A71-D4DF98EF2D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9" name="Ovaal 6508">
                        <a:extLst>
                          <a:ext uri="{FF2B5EF4-FFF2-40B4-BE49-F238E27FC236}">
                            <a16:creationId xmlns:a16="http://schemas.microsoft.com/office/drawing/2014/main" id="{D738EF25-947D-98F0-91E7-9A669EB39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0" name="Ovaal 6509">
                        <a:extLst>
                          <a:ext uri="{FF2B5EF4-FFF2-40B4-BE49-F238E27FC236}">
                            <a16:creationId xmlns:a16="http://schemas.microsoft.com/office/drawing/2014/main" id="{EA72E6D3-404E-6D1D-B8F0-ED22865BD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1" name="Ovaal 6510">
                        <a:extLst>
                          <a:ext uri="{FF2B5EF4-FFF2-40B4-BE49-F238E27FC236}">
                            <a16:creationId xmlns:a16="http://schemas.microsoft.com/office/drawing/2014/main" id="{4DE7E8E5-4A0A-A141-8B10-F8240E777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2" name="Ovaal 6511">
                        <a:extLst>
                          <a:ext uri="{FF2B5EF4-FFF2-40B4-BE49-F238E27FC236}">
                            <a16:creationId xmlns:a16="http://schemas.microsoft.com/office/drawing/2014/main" id="{D5EC0CB4-8022-76E8-CB4B-74A5A772FC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13" name="Ovaal 6512">
                        <a:extLst>
                          <a:ext uri="{FF2B5EF4-FFF2-40B4-BE49-F238E27FC236}">
                            <a16:creationId xmlns:a16="http://schemas.microsoft.com/office/drawing/2014/main" id="{8B7517BF-8A8B-A1E6-97EF-EE6CCC5C6B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503" name="Groep 6502">
                      <a:extLst>
                        <a:ext uri="{FF2B5EF4-FFF2-40B4-BE49-F238E27FC236}">
                          <a16:creationId xmlns:a16="http://schemas.microsoft.com/office/drawing/2014/main" id="{39A56751-F098-301C-597D-1F60029467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504" name="Ovaal 6503">
                        <a:extLst>
                          <a:ext uri="{FF2B5EF4-FFF2-40B4-BE49-F238E27FC236}">
                            <a16:creationId xmlns:a16="http://schemas.microsoft.com/office/drawing/2014/main" id="{9501934F-84E3-E4C7-7CC4-5C353AEE9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5" name="Ovaal 6504">
                        <a:extLst>
                          <a:ext uri="{FF2B5EF4-FFF2-40B4-BE49-F238E27FC236}">
                            <a16:creationId xmlns:a16="http://schemas.microsoft.com/office/drawing/2014/main" id="{D04A7FEE-84C9-C7B8-5387-D163E467C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6" name="Ovaal 6505">
                        <a:extLst>
                          <a:ext uri="{FF2B5EF4-FFF2-40B4-BE49-F238E27FC236}">
                            <a16:creationId xmlns:a16="http://schemas.microsoft.com/office/drawing/2014/main" id="{440D736B-52F4-7626-0D7F-920843DAC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7" name="Ovaal 6506">
                        <a:extLst>
                          <a:ext uri="{FF2B5EF4-FFF2-40B4-BE49-F238E27FC236}">
                            <a16:creationId xmlns:a16="http://schemas.microsoft.com/office/drawing/2014/main" id="{BD8768B7-340A-9710-B6BC-29B3A18F66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8" name="Ovaal 6507">
                        <a:extLst>
                          <a:ext uri="{FF2B5EF4-FFF2-40B4-BE49-F238E27FC236}">
                            <a16:creationId xmlns:a16="http://schemas.microsoft.com/office/drawing/2014/main" id="{E49ACC26-C916-DB0C-6C50-2BDA859FDB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489" name="Groep 6488">
                    <a:extLst>
                      <a:ext uri="{FF2B5EF4-FFF2-40B4-BE49-F238E27FC236}">
                        <a16:creationId xmlns:a16="http://schemas.microsoft.com/office/drawing/2014/main" id="{6C119DEE-04D0-32E6-DEBB-0066B37DD830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90" name="Groep 6489">
                      <a:extLst>
                        <a:ext uri="{FF2B5EF4-FFF2-40B4-BE49-F238E27FC236}">
                          <a16:creationId xmlns:a16="http://schemas.microsoft.com/office/drawing/2014/main" id="{82E38564-4D29-F499-E36F-AACDB55666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97" name="Ovaal 6496">
                        <a:extLst>
                          <a:ext uri="{FF2B5EF4-FFF2-40B4-BE49-F238E27FC236}">
                            <a16:creationId xmlns:a16="http://schemas.microsoft.com/office/drawing/2014/main" id="{116E7924-B163-7A8B-E571-01F08135A3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8" name="Ovaal 6497">
                        <a:extLst>
                          <a:ext uri="{FF2B5EF4-FFF2-40B4-BE49-F238E27FC236}">
                            <a16:creationId xmlns:a16="http://schemas.microsoft.com/office/drawing/2014/main" id="{01179101-E1FC-2A18-EC65-DD701DE9C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9" name="Ovaal 6498">
                        <a:extLst>
                          <a:ext uri="{FF2B5EF4-FFF2-40B4-BE49-F238E27FC236}">
                            <a16:creationId xmlns:a16="http://schemas.microsoft.com/office/drawing/2014/main" id="{81439876-A3B5-ADEB-3525-AD8ED63D6A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0" name="Ovaal 6499">
                        <a:extLst>
                          <a:ext uri="{FF2B5EF4-FFF2-40B4-BE49-F238E27FC236}">
                            <a16:creationId xmlns:a16="http://schemas.microsoft.com/office/drawing/2014/main" id="{15F03D04-FFF5-BA30-CA76-EA5C62FD4D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501" name="Ovaal 6500">
                        <a:extLst>
                          <a:ext uri="{FF2B5EF4-FFF2-40B4-BE49-F238E27FC236}">
                            <a16:creationId xmlns:a16="http://schemas.microsoft.com/office/drawing/2014/main" id="{53B91097-1F95-7843-F01C-56EA0D51E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91" name="Groep 6490">
                      <a:extLst>
                        <a:ext uri="{FF2B5EF4-FFF2-40B4-BE49-F238E27FC236}">
                          <a16:creationId xmlns:a16="http://schemas.microsoft.com/office/drawing/2014/main" id="{DC53F98E-BA29-298D-32B4-2F7F47F8DD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92" name="Ovaal 6491">
                        <a:extLst>
                          <a:ext uri="{FF2B5EF4-FFF2-40B4-BE49-F238E27FC236}">
                            <a16:creationId xmlns:a16="http://schemas.microsoft.com/office/drawing/2014/main" id="{9DD35CEE-DD46-C3C5-F2BB-E87672D84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3" name="Ovaal 6492">
                        <a:extLst>
                          <a:ext uri="{FF2B5EF4-FFF2-40B4-BE49-F238E27FC236}">
                            <a16:creationId xmlns:a16="http://schemas.microsoft.com/office/drawing/2014/main" id="{4E33FD8F-CB54-DC46-A927-822EAD57C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4" name="Ovaal 6493">
                        <a:extLst>
                          <a:ext uri="{FF2B5EF4-FFF2-40B4-BE49-F238E27FC236}">
                            <a16:creationId xmlns:a16="http://schemas.microsoft.com/office/drawing/2014/main" id="{CA379844-CDFC-D255-DF2B-E05B497616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5" name="Ovaal 6494">
                        <a:extLst>
                          <a:ext uri="{FF2B5EF4-FFF2-40B4-BE49-F238E27FC236}">
                            <a16:creationId xmlns:a16="http://schemas.microsoft.com/office/drawing/2014/main" id="{490E39AB-4292-D85D-D177-C26B88725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96" name="Ovaal 6495">
                        <a:extLst>
                          <a:ext uri="{FF2B5EF4-FFF2-40B4-BE49-F238E27FC236}">
                            <a16:creationId xmlns:a16="http://schemas.microsoft.com/office/drawing/2014/main" id="{97F25F2F-9005-8A42-EB13-3B5F3E8F7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6377" name="Groep 6376">
                  <a:extLst>
                    <a:ext uri="{FF2B5EF4-FFF2-40B4-BE49-F238E27FC236}">
                      <a16:creationId xmlns:a16="http://schemas.microsoft.com/office/drawing/2014/main" id="{8BF199BC-09BB-E626-399D-28F971EEE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378" name="Groep 6377">
                    <a:extLst>
                      <a:ext uri="{FF2B5EF4-FFF2-40B4-BE49-F238E27FC236}">
                        <a16:creationId xmlns:a16="http://schemas.microsoft.com/office/drawing/2014/main" id="{958AA03A-A685-5C12-65B6-0112B7E524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70" name="Groep 6469">
                      <a:extLst>
                        <a:ext uri="{FF2B5EF4-FFF2-40B4-BE49-F238E27FC236}">
                          <a16:creationId xmlns:a16="http://schemas.microsoft.com/office/drawing/2014/main" id="{BA6AD9C4-B0B0-4DD8-6E26-9DFD63D888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77" name="Ovaal 6476">
                        <a:extLst>
                          <a:ext uri="{FF2B5EF4-FFF2-40B4-BE49-F238E27FC236}">
                            <a16:creationId xmlns:a16="http://schemas.microsoft.com/office/drawing/2014/main" id="{8347044A-73C7-13B3-0D77-47A54F82D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8" name="Ovaal 6477">
                        <a:extLst>
                          <a:ext uri="{FF2B5EF4-FFF2-40B4-BE49-F238E27FC236}">
                            <a16:creationId xmlns:a16="http://schemas.microsoft.com/office/drawing/2014/main" id="{10EBF2A2-93CA-C769-9527-21E25AA82E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9" name="Ovaal 6478">
                        <a:extLst>
                          <a:ext uri="{FF2B5EF4-FFF2-40B4-BE49-F238E27FC236}">
                            <a16:creationId xmlns:a16="http://schemas.microsoft.com/office/drawing/2014/main" id="{D2A0761D-C5CA-0227-34E5-87912784E5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80" name="Ovaal 6479">
                        <a:extLst>
                          <a:ext uri="{FF2B5EF4-FFF2-40B4-BE49-F238E27FC236}">
                            <a16:creationId xmlns:a16="http://schemas.microsoft.com/office/drawing/2014/main" id="{60D3E38B-5791-B004-4CBF-0A3FEF566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81" name="Ovaal 6480">
                        <a:extLst>
                          <a:ext uri="{FF2B5EF4-FFF2-40B4-BE49-F238E27FC236}">
                            <a16:creationId xmlns:a16="http://schemas.microsoft.com/office/drawing/2014/main" id="{B97A914C-3BF3-7106-59D2-68A0949ADF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71" name="Groep 6470">
                      <a:extLst>
                        <a:ext uri="{FF2B5EF4-FFF2-40B4-BE49-F238E27FC236}">
                          <a16:creationId xmlns:a16="http://schemas.microsoft.com/office/drawing/2014/main" id="{516858C4-F5D8-9EE4-644A-07161D315F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72" name="Ovaal 6471">
                        <a:extLst>
                          <a:ext uri="{FF2B5EF4-FFF2-40B4-BE49-F238E27FC236}">
                            <a16:creationId xmlns:a16="http://schemas.microsoft.com/office/drawing/2014/main" id="{AE95AB44-AF57-2927-D154-9E1E62E375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3" name="Ovaal 6472">
                        <a:extLst>
                          <a:ext uri="{FF2B5EF4-FFF2-40B4-BE49-F238E27FC236}">
                            <a16:creationId xmlns:a16="http://schemas.microsoft.com/office/drawing/2014/main" id="{FCB522BA-6E88-B060-2F43-2AD900397D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4" name="Ovaal 6473">
                        <a:extLst>
                          <a:ext uri="{FF2B5EF4-FFF2-40B4-BE49-F238E27FC236}">
                            <a16:creationId xmlns:a16="http://schemas.microsoft.com/office/drawing/2014/main" id="{0656CBF8-F094-BDC8-C28B-7BA131F9C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5" name="Ovaal 6474">
                        <a:extLst>
                          <a:ext uri="{FF2B5EF4-FFF2-40B4-BE49-F238E27FC236}">
                            <a16:creationId xmlns:a16="http://schemas.microsoft.com/office/drawing/2014/main" id="{2ABC62F4-3E5A-F121-BD7B-72903A786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76" name="Ovaal 6475">
                        <a:extLst>
                          <a:ext uri="{FF2B5EF4-FFF2-40B4-BE49-F238E27FC236}">
                            <a16:creationId xmlns:a16="http://schemas.microsoft.com/office/drawing/2014/main" id="{A2FF2E61-F432-E3EF-DC53-31A7CF215C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79" name="Groep 6378">
                    <a:extLst>
                      <a:ext uri="{FF2B5EF4-FFF2-40B4-BE49-F238E27FC236}">
                        <a16:creationId xmlns:a16="http://schemas.microsoft.com/office/drawing/2014/main" id="{53B28A6B-8ECD-AD48-3483-70132592C2F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58" name="Groep 6457">
                      <a:extLst>
                        <a:ext uri="{FF2B5EF4-FFF2-40B4-BE49-F238E27FC236}">
                          <a16:creationId xmlns:a16="http://schemas.microsoft.com/office/drawing/2014/main" id="{AB20F0C2-0D85-879E-F231-7521CF858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65" name="Ovaal 6464">
                        <a:extLst>
                          <a:ext uri="{FF2B5EF4-FFF2-40B4-BE49-F238E27FC236}">
                            <a16:creationId xmlns:a16="http://schemas.microsoft.com/office/drawing/2014/main" id="{8AB476B2-37EF-9D5A-8A2B-6819EC8249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6" name="Ovaal 6465">
                        <a:extLst>
                          <a:ext uri="{FF2B5EF4-FFF2-40B4-BE49-F238E27FC236}">
                            <a16:creationId xmlns:a16="http://schemas.microsoft.com/office/drawing/2014/main" id="{BDAEFA2E-DF71-71D1-D380-A9E1CF8A16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7" name="Ovaal 6466">
                        <a:extLst>
                          <a:ext uri="{FF2B5EF4-FFF2-40B4-BE49-F238E27FC236}">
                            <a16:creationId xmlns:a16="http://schemas.microsoft.com/office/drawing/2014/main" id="{718458D1-FC22-C65D-A43E-A22631F0F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8" name="Ovaal 6467">
                        <a:extLst>
                          <a:ext uri="{FF2B5EF4-FFF2-40B4-BE49-F238E27FC236}">
                            <a16:creationId xmlns:a16="http://schemas.microsoft.com/office/drawing/2014/main" id="{6EE5785F-7CBF-5967-14A6-4DE56C8A75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9" name="Ovaal 6468">
                        <a:extLst>
                          <a:ext uri="{FF2B5EF4-FFF2-40B4-BE49-F238E27FC236}">
                            <a16:creationId xmlns:a16="http://schemas.microsoft.com/office/drawing/2014/main" id="{A7AA182D-ED35-0AB5-8735-A826FE328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59" name="Groep 6458">
                      <a:extLst>
                        <a:ext uri="{FF2B5EF4-FFF2-40B4-BE49-F238E27FC236}">
                          <a16:creationId xmlns:a16="http://schemas.microsoft.com/office/drawing/2014/main" id="{D2C9BAB3-3A01-DA4B-B1B9-EBC5805939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60" name="Ovaal 6459">
                        <a:extLst>
                          <a:ext uri="{FF2B5EF4-FFF2-40B4-BE49-F238E27FC236}">
                            <a16:creationId xmlns:a16="http://schemas.microsoft.com/office/drawing/2014/main" id="{4B1B4B80-F04F-6DC4-0F17-80A43C71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1" name="Ovaal 6460">
                        <a:extLst>
                          <a:ext uri="{FF2B5EF4-FFF2-40B4-BE49-F238E27FC236}">
                            <a16:creationId xmlns:a16="http://schemas.microsoft.com/office/drawing/2014/main" id="{EAE68527-0E23-5A02-5B16-E491D55448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2" name="Ovaal 6461">
                        <a:extLst>
                          <a:ext uri="{FF2B5EF4-FFF2-40B4-BE49-F238E27FC236}">
                            <a16:creationId xmlns:a16="http://schemas.microsoft.com/office/drawing/2014/main" id="{022A0CA7-8DEC-BC08-547A-2909339C14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3" name="Ovaal 6462">
                        <a:extLst>
                          <a:ext uri="{FF2B5EF4-FFF2-40B4-BE49-F238E27FC236}">
                            <a16:creationId xmlns:a16="http://schemas.microsoft.com/office/drawing/2014/main" id="{B4AE3D7A-B30F-5B05-A3E5-E72B5AD9B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64" name="Ovaal 6463">
                        <a:extLst>
                          <a:ext uri="{FF2B5EF4-FFF2-40B4-BE49-F238E27FC236}">
                            <a16:creationId xmlns:a16="http://schemas.microsoft.com/office/drawing/2014/main" id="{6E2576A3-CEEF-2219-DC5B-2BB8F3FB6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0" name="Groep 6379">
                    <a:extLst>
                      <a:ext uri="{FF2B5EF4-FFF2-40B4-BE49-F238E27FC236}">
                        <a16:creationId xmlns:a16="http://schemas.microsoft.com/office/drawing/2014/main" id="{07C056F5-DEEF-05C9-B1F8-B59991FFD7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46" name="Groep 6445">
                      <a:extLst>
                        <a:ext uri="{FF2B5EF4-FFF2-40B4-BE49-F238E27FC236}">
                          <a16:creationId xmlns:a16="http://schemas.microsoft.com/office/drawing/2014/main" id="{4F4075B3-0BDC-E00C-322C-2EDF5B3C4F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53" name="Ovaal 6452">
                        <a:extLst>
                          <a:ext uri="{FF2B5EF4-FFF2-40B4-BE49-F238E27FC236}">
                            <a16:creationId xmlns:a16="http://schemas.microsoft.com/office/drawing/2014/main" id="{D782FA67-05F4-9518-EB7E-1BED476EF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4" name="Ovaal 6453">
                        <a:extLst>
                          <a:ext uri="{FF2B5EF4-FFF2-40B4-BE49-F238E27FC236}">
                            <a16:creationId xmlns:a16="http://schemas.microsoft.com/office/drawing/2014/main" id="{67124451-5AF4-DBD6-9EA1-09DC50DFBE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5" name="Ovaal 6454">
                        <a:extLst>
                          <a:ext uri="{FF2B5EF4-FFF2-40B4-BE49-F238E27FC236}">
                            <a16:creationId xmlns:a16="http://schemas.microsoft.com/office/drawing/2014/main" id="{920C9D28-A697-61BA-9B3F-5B1554127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6" name="Ovaal 6455">
                        <a:extLst>
                          <a:ext uri="{FF2B5EF4-FFF2-40B4-BE49-F238E27FC236}">
                            <a16:creationId xmlns:a16="http://schemas.microsoft.com/office/drawing/2014/main" id="{D961E615-900E-15B1-1115-B32B201A0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7" name="Ovaal 6456">
                        <a:extLst>
                          <a:ext uri="{FF2B5EF4-FFF2-40B4-BE49-F238E27FC236}">
                            <a16:creationId xmlns:a16="http://schemas.microsoft.com/office/drawing/2014/main" id="{9DC8BD53-D7A3-3664-6398-38389442C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47" name="Groep 6446">
                      <a:extLst>
                        <a:ext uri="{FF2B5EF4-FFF2-40B4-BE49-F238E27FC236}">
                          <a16:creationId xmlns:a16="http://schemas.microsoft.com/office/drawing/2014/main" id="{46290FBF-08C1-FD33-677A-F5B2811260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48" name="Ovaal 6447">
                        <a:extLst>
                          <a:ext uri="{FF2B5EF4-FFF2-40B4-BE49-F238E27FC236}">
                            <a16:creationId xmlns:a16="http://schemas.microsoft.com/office/drawing/2014/main" id="{0BCA5524-C66F-1875-A82F-E221003D7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9" name="Ovaal 6448">
                        <a:extLst>
                          <a:ext uri="{FF2B5EF4-FFF2-40B4-BE49-F238E27FC236}">
                            <a16:creationId xmlns:a16="http://schemas.microsoft.com/office/drawing/2014/main" id="{91D6EA02-29CB-42BE-3F9B-799C8BF548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0" name="Ovaal 6449">
                        <a:extLst>
                          <a:ext uri="{FF2B5EF4-FFF2-40B4-BE49-F238E27FC236}">
                            <a16:creationId xmlns:a16="http://schemas.microsoft.com/office/drawing/2014/main" id="{129575A1-4B55-59A4-2E4D-3F4F9A864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1" name="Ovaal 6450">
                        <a:extLst>
                          <a:ext uri="{FF2B5EF4-FFF2-40B4-BE49-F238E27FC236}">
                            <a16:creationId xmlns:a16="http://schemas.microsoft.com/office/drawing/2014/main" id="{7604054C-9B01-455D-5602-D74E611CE8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52" name="Ovaal 6451">
                        <a:extLst>
                          <a:ext uri="{FF2B5EF4-FFF2-40B4-BE49-F238E27FC236}">
                            <a16:creationId xmlns:a16="http://schemas.microsoft.com/office/drawing/2014/main" id="{2E1F5C85-BB25-77D2-73DB-79FEDF0455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1" name="Groep 6380">
                    <a:extLst>
                      <a:ext uri="{FF2B5EF4-FFF2-40B4-BE49-F238E27FC236}">
                        <a16:creationId xmlns:a16="http://schemas.microsoft.com/office/drawing/2014/main" id="{156E477D-B065-18E6-0811-47A2BD0BD6E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34" name="Groep 6433">
                      <a:extLst>
                        <a:ext uri="{FF2B5EF4-FFF2-40B4-BE49-F238E27FC236}">
                          <a16:creationId xmlns:a16="http://schemas.microsoft.com/office/drawing/2014/main" id="{E662714E-A729-247C-A206-017784FF2F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41" name="Ovaal 6440">
                        <a:extLst>
                          <a:ext uri="{FF2B5EF4-FFF2-40B4-BE49-F238E27FC236}">
                            <a16:creationId xmlns:a16="http://schemas.microsoft.com/office/drawing/2014/main" id="{398C2002-8EE4-8015-4DCF-91AD30E2C8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2" name="Ovaal 6441">
                        <a:extLst>
                          <a:ext uri="{FF2B5EF4-FFF2-40B4-BE49-F238E27FC236}">
                            <a16:creationId xmlns:a16="http://schemas.microsoft.com/office/drawing/2014/main" id="{82B18911-FCA0-B024-81EA-56F8A8367D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3" name="Ovaal 6442">
                        <a:extLst>
                          <a:ext uri="{FF2B5EF4-FFF2-40B4-BE49-F238E27FC236}">
                            <a16:creationId xmlns:a16="http://schemas.microsoft.com/office/drawing/2014/main" id="{8B26CA08-8E1B-B46B-F4D0-6B0890BC9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4" name="Ovaal 6443">
                        <a:extLst>
                          <a:ext uri="{FF2B5EF4-FFF2-40B4-BE49-F238E27FC236}">
                            <a16:creationId xmlns:a16="http://schemas.microsoft.com/office/drawing/2014/main" id="{CF31925B-49FE-E572-269E-14FD9BB95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5" name="Ovaal 6444">
                        <a:extLst>
                          <a:ext uri="{FF2B5EF4-FFF2-40B4-BE49-F238E27FC236}">
                            <a16:creationId xmlns:a16="http://schemas.microsoft.com/office/drawing/2014/main" id="{9032281B-58B4-3CC9-940A-F5E109ECCB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35" name="Groep 6434">
                      <a:extLst>
                        <a:ext uri="{FF2B5EF4-FFF2-40B4-BE49-F238E27FC236}">
                          <a16:creationId xmlns:a16="http://schemas.microsoft.com/office/drawing/2014/main" id="{E2A5A67F-ADF0-0161-14D0-981621C42A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36" name="Ovaal 6435">
                        <a:extLst>
                          <a:ext uri="{FF2B5EF4-FFF2-40B4-BE49-F238E27FC236}">
                            <a16:creationId xmlns:a16="http://schemas.microsoft.com/office/drawing/2014/main" id="{66E6F1F3-D429-2105-9427-B3606435F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7" name="Ovaal 6436">
                        <a:extLst>
                          <a:ext uri="{FF2B5EF4-FFF2-40B4-BE49-F238E27FC236}">
                            <a16:creationId xmlns:a16="http://schemas.microsoft.com/office/drawing/2014/main" id="{1B69E350-B953-1FCF-E675-9C7A508BF7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8" name="Ovaal 6437">
                        <a:extLst>
                          <a:ext uri="{FF2B5EF4-FFF2-40B4-BE49-F238E27FC236}">
                            <a16:creationId xmlns:a16="http://schemas.microsoft.com/office/drawing/2014/main" id="{B3D078FA-FF36-4297-E38F-C5C161A04B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9" name="Ovaal 6438">
                        <a:extLst>
                          <a:ext uri="{FF2B5EF4-FFF2-40B4-BE49-F238E27FC236}">
                            <a16:creationId xmlns:a16="http://schemas.microsoft.com/office/drawing/2014/main" id="{1E21A836-3923-8EE2-5DD2-893FD18B64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40" name="Ovaal 6439">
                        <a:extLst>
                          <a:ext uri="{FF2B5EF4-FFF2-40B4-BE49-F238E27FC236}">
                            <a16:creationId xmlns:a16="http://schemas.microsoft.com/office/drawing/2014/main" id="{BD0CD4B9-F3F4-F320-1317-A1C433C1F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2" name="Groep 6381">
                    <a:extLst>
                      <a:ext uri="{FF2B5EF4-FFF2-40B4-BE49-F238E27FC236}">
                        <a16:creationId xmlns:a16="http://schemas.microsoft.com/office/drawing/2014/main" id="{3E8199C5-CF7F-183C-3D60-CEE61A05545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22" name="Groep 6421">
                      <a:extLst>
                        <a:ext uri="{FF2B5EF4-FFF2-40B4-BE49-F238E27FC236}">
                          <a16:creationId xmlns:a16="http://schemas.microsoft.com/office/drawing/2014/main" id="{6C58D0B9-B7E6-29FD-98DC-CE94C5139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29" name="Ovaal 6428">
                        <a:extLst>
                          <a:ext uri="{FF2B5EF4-FFF2-40B4-BE49-F238E27FC236}">
                            <a16:creationId xmlns:a16="http://schemas.microsoft.com/office/drawing/2014/main" id="{14C75B27-0A15-2FFF-82B5-5B16C46637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0" name="Ovaal 6429">
                        <a:extLst>
                          <a:ext uri="{FF2B5EF4-FFF2-40B4-BE49-F238E27FC236}">
                            <a16:creationId xmlns:a16="http://schemas.microsoft.com/office/drawing/2014/main" id="{721CDB0A-FA0C-E038-5150-72F4BC28C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1" name="Ovaal 6430">
                        <a:extLst>
                          <a:ext uri="{FF2B5EF4-FFF2-40B4-BE49-F238E27FC236}">
                            <a16:creationId xmlns:a16="http://schemas.microsoft.com/office/drawing/2014/main" id="{8FD9A551-B637-D022-FEF5-5DAC03997D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2" name="Ovaal 6431">
                        <a:extLst>
                          <a:ext uri="{FF2B5EF4-FFF2-40B4-BE49-F238E27FC236}">
                            <a16:creationId xmlns:a16="http://schemas.microsoft.com/office/drawing/2014/main" id="{01A6D699-754D-A4C8-5ED1-212800306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33" name="Ovaal 6432">
                        <a:extLst>
                          <a:ext uri="{FF2B5EF4-FFF2-40B4-BE49-F238E27FC236}">
                            <a16:creationId xmlns:a16="http://schemas.microsoft.com/office/drawing/2014/main" id="{5413A264-21E2-80F6-6915-74A212782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23" name="Groep 6422">
                      <a:extLst>
                        <a:ext uri="{FF2B5EF4-FFF2-40B4-BE49-F238E27FC236}">
                          <a16:creationId xmlns:a16="http://schemas.microsoft.com/office/drawing/2014/main" id="{F22A540B-7DDB-C8C9-E375-7E23A0B699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24" name="Ovaal 6423">
                        <a:extLst>
                          <a:ext uri="{FF2B5EF4-FFF2-40B4-BE49-F238E27FC236}">
                            <a16:creationId xmlns:a16="http://schemas.microsoft.com/office/drawing/2014/main" id="{EAB4E0BD-FDC5-A6C7-50F6-F3F9ED8A6E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5" name="Ovaal 6424">
                        <a:extLst>
                          <a:ext uri="{FF2B5EF4-FFF2-40B4-BE49-F238E27FC236}">
                            <a16:creationId xmlns:a16="http://schemas.microsoft.com/office/drawing/2014/main" id="{8DA31B55-E180-ACC4-D39F-455FDA547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6" name="Ovaal 6425">
                        <a:extLst>
                          <a:ext uri="{FF2B5EF4-FFF2-40B4-BE49-F238E27FC236}">
                            <a16:creationId xmlns:a16="http://schemas.microsoft.com/office/drawing/2014/main" id="{5CEF9181-B1A7-7AB7-0F84-4A78B3F85D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7" name="Ovaal 6426">
                        <a:extLst>
                          <a:ext uri="{FF2B5EF4-FFF2-40B4-BE49-F238E27FC236}">
                            <a16:creationId xmlns:a16="http://schemas.microsoft.com/office/drawing/2014/main" id="{C59CBCBD-EABF-B4AD-F148-E36A63198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8" name="Ovaal 6427">
                        <a:extLst>
                          <a:ext uri="{FF2B5EF4-FFF2-40B4-BE49-F238E27FC236}">
                            <a16:creationId xmlns:a16="http://schemas.microsoft.com/office/drawing/2014/main" id="{2671B3DB-4D7D-4CB6-C889-8DD9B0C7AF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3" name="Groep 6382">
                    <a:extLst>
                      <a:ext uri="{FF2B5EF4-FFF2-40B4-BE49-F238E27FC236}">
                        <a16:creationId xmlns:a16="http://schemas.microsoft.com/office/drawing/2014/main" id="{24AC144B-A23A-056C-07D2-4BCDF19D1D7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410" name="Groep 6409">
                      <a:extLst>
                        <a:ext uri="{FF2B5EF4-FFF2-40B4-BE49-F238E27FC236}">
                          <a16:creationId xmlns:a16="http://schemas.microsoft.com/office/drawing/2014/main" id="{A3CBC1A6-A6D2-311F-398E-72AAD67241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17" name="Ovaal 6416">
                        <a:extLst>
                          <a:ext uri="{FF2B5EF4-FFF2-40B4-BE49-F238E27FC236}">
                            <a16:creationId xmlns:a16="http://schemas.microsoft.com/office/drawing/2014/main" id="{2FE43CD8-898A-4553-CEBB-B741A69147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8" name="Ovaal 6417">
                        <a:extLst>
                          <a:ext uri="{FF2B5EF4-FFF2-40B4-BE49-F238E27FC236}">
                            <a16:creationId xmlns:a16="http://schemas.microsoft.com/office/drawing/2014/main" id="{ED3072CF-360F-FC72-49E4-3A001340D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9" name="Ovaal 6418">
                        <a:extLst>
                          <a:ext uri="{FF2B5EF4-FFF2-40B4-BE49-F238E27FC236}">
                            <a16:creationId xmlns:a16="http://schemas.microsoft.com/office/drawing/2014/main" id="{17806BED-2544-11F2-DD8E-9F88CF8C56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0" name="Ovaal 6419">
                        <a:extLst>
                          <a:ext uri="{FF2B5EF4-FFF2-40B4-BE49-F238E27FC236}">
                            <a16:creationId xmlns:a16="http://schemas.microsoft.com/office/drawing/2014/main" id="{CE9DCEF0-1EB2-6AEC-C8A2-481DACA058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21" name="Ovaal 6420">
                        <a:extLst>
                          <a:ext uri="{FF2B5EF4-FFF2-40B4-BE49-F238E27FC236}">
                            <a16:creationId xmlns:a16="http://schemas.microsoft.com/office/drawing/2014/main" id="{0F663D89-A543-60D7-18F4-052A99313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411" name="Groep 6410">
                      <a:extLst>
                        <a:ext uri="{FF2B5EF4-FFF2-40B4-BE49-F238E27FC236}">
                          <a16:creationId xmlns:a16="http://schemas.microsoft.com/office/drawing/2014/main" id="{081F01DA-6313-2FF9-C60E-8DC75C7E2A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12" name="Ovaal 6411">
                        <a:extLst>
                          <a:ext uri="{FF2B5EF4-FFF2-40B4-BE49-F238E27FC236}">
                            <a16:creationId xmlns:a16="http://schemas.microsoft.com/office/drawing/2014/main" id="{4A7A1D9E-B222-606E-A9BF-B7115CE1B6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3" name="Ovaal 6412">
                        <a:extLst>
                          <a:ext uri="{FF2B5EF4-FFF2-40B4-BE49-F238E27FC236}">
                            <a16:creationId xmlns:a16="http://schemas.microsoft.com/office/drawing/2014/main" id="{1E1CFDA2-3C6B-08F9-066E-8AEEF3D3A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4" name="Ovaal 6413">
                        <a:extLst>
                          <a:ext uri="{FF2B5EF4-FFF2-40B4-BE49-F238E27FC236}">
                            <a16:creationId xmlns:a16="http://schemas.microsoft.com/office/drawing/2014/main" id="{0CCE04DB-BE96-FF30-4B68-D9E274CAB5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5" name="Ovaal 6414">
                        <a:extLst>
                          <a:ext uri="{FF2B5EF4-FFF2-40B4-BE49-F238E27FC236}">
                            <a16:creationId xmlns:a16="http://schemas.microsoft.com/office/drawing/2014/main" id="{0447BF03-CBCD-A533-C67D-D47F3262D9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16" name="Ovaal 6415">
                        <a:extLst>
                          <a:ext uri="{FF2B5EF4-FFF2-40B4-BE49-F238E27FC236}">
                            <a16:creationId xmlns:a16="http://schemas.microsoft.com/office/drawing/2014/main" id="{ECE7245B-EC39-00BF-8E4B-87789C73CE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4" name="Groep 6383">
                    <a:extLst>
                      <a:ext uri="{FF2B5EF4-FFF2-40B4-BE49-F238E27FC236}">
                        <a16:creationId xmlns:a16="http://schemas.microsoft.com/office/drawing/2014/main" id="{060042D2-AD29-6F54-52E5-A187D6B49B5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98" name="Groep 6397">
                      <a:extLst>
                        <a:ext uri="{FF2B5EF4-FFF2-40B4-BE49-F238E27FC236}">
                          <a16:creationId xmlns:a16="http://schemas.microsoft.com/office/drawing/2014/main" id="{0D1D78B7-61A8-4991-EA4A-931F7E571C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05" name="Ovaal 6404">
                        <a:extLst>
                          <a:ext uri="{FF2B5EF4-FFF2-40B4-BE49-F238E27FC236}">
                            <a16:creationId xmlns:a16="http://schemas.microsoft.com/office/drawing/2014/main" id="{4CA5BD09-3AA5-0D96-F7B8-EF7E105F38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6" name="Ovaal 6405">
                        <a:extLst>
                          <a:ext uri="{FF2B5EF4-FFF2-40B4-BE49-F238E27FC236}">
                            <a16:creationId xmlns:a16="http://schemas.microsoft.com/office/drawing/2014/main" id="{F3F6EFE0-B144-7906-DA9F-D7CB39E184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7" name="Ovaal 6406">
                        <a:extLst>
                          <a:ext uri="{FF2B5EF4-FFF2-40B4-BE49-F238E27FC236}">
                            <a16:creationId xmlns:a16="http://schemas.microsoft.com/office/drawing/2014/main" id="{708D6FA1-D7EE-354A-6C7C-1B6E39A738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8" name="Ovaal 6407">
                        <a:extLst>
                          <a:ext uri="{FF2B5EF4-FFF2-40B4-BE49-F238E27FC236}">
                            <a16:creationId xmlns:a16="http://schemas.microsoft.com/office/drawing/2014/main" id="{BFB623CA-FD4A-7368-06DD-1F1D72250E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9" name="Ovaal 6408">
                        <a:extLst>
                          <a:ext uri="{FF2B5EF4-FFF2-40B4-BE49-F238E27FC236}">
                            <a16:creationId xmlns:a16="http://schemas.microsoft.com/office/drawing/2014/main" id="{5C83DDD8-0B60-CBD9-E6E6-793FD91720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99" name="Groep 6398">
                      <a:extLst>
                        <a:ext uri="{FF2B5EF4-FFF2-40B4-BE49-F238E27FC236}">
                          <a16:creationId xmlns:a16="http://schemas.microsoft.com/office/drawing/2014/main" id="{357E10E2-54F9-A597-D262-3AC2DC6D46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400" name="Ovaal 6399">
                        <a:extLst>
                          <a:ext uri="{FF2B5EF4-FFF2-40B4-BE49-F238E27FC236}">
                            <a16:creationId xmlns:a16="http://schemas.microsoft.com/office/drawing/2014/main" id="{B2752B96-3CF6-2525-7BD6-1CA5317F33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1" name="Ovaal 6400">
                        <a:extLst>
                          <a:ext uri="{FF2B5EF4-FFF2-40B4-BE49-F238E27FC236}">
                            <a16:creationId xmlns:a16="http://schemas.microsoft.com/office/drawing/2014/main" id="{E9B509D0-C912-15F2-DADE-013E167C94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2" name="Ovaal 6401">
                        <a:extLst>
                          <a:ext uri="{FF2B5EF4-FFF2-40B4-BE49-F238E27FC236}">
                            <a16:creationId xmlns:a16="http://schemas.microsoft.com/office/drawing/2014/main" id="{14F41E30-3BDE-71F3-140A-1C65184B44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3" name="Ovaal 6402">
                        <a:extLst>
                          <a:ext uri="{FF2B5EF4-FFF2-40B4-BE49-F238E27FC236}">
                            <a16:creationId xmlns:a16="http://schemas.microsoft.com/office/drawing/2014/main" id="{26629801-8AAD-F480-B739-8669F653F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404" name="Ovaal 6403">
                        <a:extLst>
                          <a:ext uri="{FF2B5EF4-FFF2-40B4-BE49-F238E27FC236}">
                            <a16:creationId xmlns:a16="http://schemas.microsoft.com/office/drawing/2014/main" id="{3B868944-7ED9-0AE7-030C-409F211B7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385" name="Groep 6384">
                    <a:extLst>
                      <a:ext uri="{FF2B5EF4-FFF2-40B4-BE49-F238E27FC236}">
                        <a16:creationId xmlns:a16="http://schemas.microsoft.com/office/drawing/2014/main" id="{865B630A-A867-DE64-CE3C-22ED47254BA3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86" name="Groep 6385">
                      <a:extLst>
                        <a:ext uri="{FF2B5EF4-FFF2-40B4-BE49-F238E27FC236}">
                          <a16:creationId xmlns:a16="http://schemas.microsoft.com/office/drawing/2014/main" id="{3BC785C6-6703-8B81-C48D-CD99B3CBE5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93" name="Ovaal 6392">
                        <a:extLst>
                          <a:ext uri="{FF2B5EF4-FFF2-40B4-BE49-F238E27FC236}">
                            <a16:creationId xmlns:a16="http://schemas.microsoft.com/office/drawing/2014/main" id="{761844C9-DB69-3AAC-A3FA-D8790D38C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4" name="Ovaal 6393">
                        <a:extLst>
                          <a:ext uri="{FF2B5EF4-FFF2-40B4-BE49-F238E27FC236}">
                            <a16:creationId xmlns:a16="http://schemas.microsoft.com/office/drawing/2014/main" id="{35E415B9-02E8-3B86-7E6C-930B4A6593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5" name="Ovaal 6394">
                        <a:extLst>
                          <a:ext uri="{FF2B5EF4-FFF2-40B4-BE49-F238E27FC236}">
                            <a16:creationId xmlns:a16="http://schemas.microsoft.com/office/drawing/2014/main" id="{B8868306-E0BD-50CE-E69B-839B212D00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6" name="Ovaal 6395">
                        <a:extLst>
                          <a:ext uri="{FF2B5EF4-FFF2-40B4-BE49-F238E27FC236}">
                            <a16:creationId xmlns:a16="http://schemas.microsoft.com/office/drawing/2014/main" id="{3598B0BA-5248-BF96-BDC1-21EB5E8AC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7" name="Ovaal 6396">
                        <a:extLst>
                          <a:ext uri="{FF2B5EF4-FFF2-40B4-BE49-F238E27FC236}">
                            <a16:creationId xmlns:a16="http://schemas.microsoft.com/office/drawing/2014/main" id="{A31D04FE-6766-3C0C-7FD8-8CE4A8F32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87" name="Groep 6386">
                      <a:extLst>
                        <a:ext uri="{FF2B5EF4-FFF2-40B4-BE49-F238E27FC236}">
                          <a16:creationId xmlns:a16="http://schemas.microsoft.com/office/drawing/2014/main" id="{18B99DCF-C149-AE7B-1733-69D1C5C46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88" name="Ovaal 6387">
                        <a:extLst>
                          <a:ext uri="{FF2B5EF4-FFF2-40B4-BE49-F238E27FC236}">
                            <a16:creationId xmlns:a16="http://schemas.microsoft.com/office/drawing/2014/main" id="{DADEB0BD-C285-AEC1-DB95-CCB37A7642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89" name="Ovaal 6388">
                        <a:extLst>
                          <a:ext uri="{FF2B5EF4-FFF2-40B4-BE49-F238E27FC236}">
                            <a16:creationId xmlns:a16="http://schemas.microsoft.com/office/drawing/2014/main" id="{29400468-B131-6A42-E108-C1E2B48396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0" name="Ovaal 6389">
                        <a:extLst>
                          <a:ext uri="{FF2B5EF4-FFF2-40B4-BE49-F238E27FC236}">
                            <a16:creationId xmlns:a16="http://schemas.microsoft.com/office/drawing/2014/main" id="{651A8C9C-0982-99C4-D8E6-137E49726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1" name="Ovaal 6390">
                        <a:extLst>
                          <a:ext uri="{FF2B5EF4-FFF2-40B4-BE49-F238E27FC236}">
                            <a16:creationId xmlns:a16="http://schemas.microsoft.com/office/drawing/2014/main" id="{05297C4F-0A37-12AA-9DD3-DA26BAB4EE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92" name="Ovaal 6391">
                        <a:extLst>
                          <a:ext uri="{FF2B5EF4-FFF2-40B4-BE49-F238E27FC236}">
                            <a16:creationId xmlns:a16="http://schemas.microsoft.com/office/drawing/2014/main" id="{35F90053-7F13-A195-0EB6-CFEAFE8E76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5953" name="Groep 5952">
                <a:extLst>
                  <a:ext uri="{FF2B5EF4-FFF2-40B4-BE49-F238E27FC236}">
                    <a16:creationId xmlns:a16="http://schemas.microsoft.com/office/drawing/2014/main" id="{72D72771-93F8-B757-4250-EBF239A3E6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5954" name="Groep 5953">
                  <a:extLst>
                    <a:ext uri="{FF2B5EF4-FFF2-40B4-BE49-F238E27FC236}">
                      <a16:creationId xmlns:a16="http://schemas.microsoft.com/office/drawing/2014/main" id="{3173876C-5BA9-3BC5-6EA7-590D6AF99C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270" name="Groep 6269">
                    <a:extLst>
                      <a:ext uri="{FF2B5EF4-FFF2-40B4-BE49-F238E27FC236}">
                        <a16:creationId xmlns:a16="http://schemas.microsoft.com/office/drawing/2014/main" id="{9F745019-C7ED-797E-E041-78D2BDB01EF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62" name="Groep 6361">
                      <a:extLst>
                        <a:ext uri="{FF2B5EF4-FFF2-40B4-BE49-F238E27FC236}">
                          <a16:creationId xmlns:a16="http://schemas.microsoft.com/office/drawing/2014/main" id="{E2C890F1-BE08-D459-8854-1D9A8BD959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69" name="Ovaal 6368">
                        <a:extLst>
                          <a:ext uri="{FF2B5EF4-FFF2-40B4-BE49-F238E27FC236}">
                            <a16:creationId xmlns:a16="http://schemas.microsoft.com/office/drawing/2014/main" id="{97A4754C-2D1B-1E82-9B4F-0F3B8F4071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0" name="Ovaal 6369">
                        <a:extLst>
                          <a:ext uri="{FF2B5EF4-FFF2-40B4-BE49-F238E27FC236}">
                            <a16:creationId xmlns:a16="http://schemas.microsoft.com/office/drawing/2014/main" id="{51199DE4-3726-73C4-4449-03301AF1B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1" name="Ovaal 6370">
                        <a:extLst>
                          <a:ext uri="{FF2B5EF4-FFF2-40B4-BE49-F238E27FC236}">
                            <a16:creationId xmlns:a16="http://schemas.microsoft.com/office/drawing/2014/main" id="{172CDBE3-1522-CABA-DE86-EBA39D5F8F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2" name="Ovaal 6371">
                        <a:extLst>
                          <a:ext uri="{FF2B5EF4-FFF2-40B4-BE49-F238E27FC236}">
                            <a16:creationId xmlns:a16="http://schemas.microsoft.com/office/drawing/2014/main" id="{B7D03955-80AE-A57E-BFDF-7C7B25624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73" name="Ovaal 6372">
                        <a:extLst>
                          <a:ext uri="{FF2B5EF4-FFF2-40B4-BE49-F238E27FC236}">
                            <a16:creationId xmlns:a16="http://schemas.microsoft.com/office/drawing/2014/main" id="{43B14DBE-A75F-EB70-8591-A39E24E97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63" name="Groep 6362">
                      <a:extLst>
                        <a:ext uri="{FF2B5EF4-FFF2-40B4-BE49-F238E27FC236}">
                          <a16:creationId xmlns:a16="http://schemas.microsoft.com/office/drawing/2014/main" id="{B12C563E-A39B-BF1F-61A6-E19FF78812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64" name="Ovaal 6363">
                        <a:extLst>
                          <a:ext uri="{FF2B5EF4-FFF2-40B4-BE49-F238E27FC236}">
                            <a16:creationId xmlns:a16="http://schemas.microsoft.com/office/drawing/2014/main" id="{35B1DDA6-FFA3-205E-7FB5-35631A812B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5" name="Ovaal 6364">
                        <a:extLst>
                          <a:ext uri="{FF2B5EF4-FFF2-40B4-BE49-F238E27FC236}">
                            <a16:creationId xmlns:a16="http://schemas.microsoft.com/office/drawing/2014/main" id="{3C4B50F6-F375-49A5-FAF0-C3E070BFAF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6" name="Ovaal 6365">
                        <a:extLst>
                          <a:ext uri="{FF2B5EF4-FFF2-40B4-BE49-F238E27FC236}">
                            <a16:creationId xmlns:a16="http://schemas.microsoft.com/office/drawing/2014/main" id="{8403A2CF-6B0D-F138-7315-46B784BB2E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7" name="Ovaal 6366">
                        <a:extLst>
                          <a:ext uri="{FF2B5EF4-FFF2-40B4-BE49-F238E27FC236}">
                            <a16:creationId xmlns:a16="http://schemas.microsoft.com/office/drawing/2014/main" id="{1DFE6A3A-A836-15FE-DC4A-B8BA8F6D97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8" name="Ovaal 6367">
                        <a:extLst>
                          <a:ext uri="{FF2B5EF4-FFF2-40B4-BE49-F238E27FC236}">
                            <a16:creationId xmlns:a16="http://schemas.microsoft.com/office/drawing/2014/main" id="{21982504-FE09-7D43-6174-E1597110C2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1" name="Groep 6270">
                    <a:extLst>
                      <a:ext uri="{FF2B5EF4-FFF2-40B4-BE49-F238E27FC236}">
                        <a16:creationId xmlns:a16="http://schemas.microsoft.com/office/drawing/2014/main" id="{D0877DCB-FCC2-68D3-A195-300E0B5711D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50" name="Groep 6349">
                      <a:extLst>
                        <a:ext uri="{FF2B5EF4-FFF2-40B4-BE49-F238E27FC236}">
                          <a16:creationId xmlns:a16="http://schemas.microsoft.com/office/drawing/2014/main" id="{0E026408-C7C7-EA8B-A692-B866AA70F5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7" name="Ovaal 6356">
                        <a:extLst>
                          <a:ext uri="{FF2B5EF4-FFF2-40B4-BE49-F238E27FC236}">
                            <a16:creationId xmlns:a16="http://schemas.microsoft.com/office/drawing/2014/main" id="{949D2655-EEDC-0EF2-BAAB-BE2A94D94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8" name="Ovaal 6357">
                        <a:extLst>
                          <a:ext uri="{FF2B5EF4-FFF2-40B4-BE49-F238E27FC236}">
                            <a16:creationId xmlns:a16="http://schemas.microsoft.com/office/drawing/2014/main" id="{FADFD750-E93D-42A5-E6FE-1D8BA3922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9" name="Ovaal 6358">
                        <a:extLst>
                          <a:ext uri="{FF2B5EF4-FFF2-40B4-BE49-F238E27FC236}">
                            <a16:creationId xmlns:a16="http://schemas.microsoft.com/office/drawing/2014/main" id="{E0B81185-B17E-E492-668C-6793F975D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0" name="Ovaal 6359">
                        <a:extLst>
                          <a:ext uri="{FF2B5EF4-FFF2-40B4-BE49-F238E27FC236}">
                            <a16:creationId xmlns:a16="http://schemas.microsoft.com/office/drawing/2014/main" id="{5EC91F3D-53E1-3D44-6F96-63689E400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61" name="Ovaal 6360">
                        <a:extLst>
                          <a:ext uri="{FF2B5EF4-FFF2-40B4-BE49-F238E27FC236}">
                            <a16:creationId xmlns:a16="http://schemas.microsoft.com/office/drawing/2014/main" id="{AE6B2AC7-5E64-D990-5AB9-D8D6D8217E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51" name="Groep 6350">
                      <a:extLst>
                        <a:ext uri="{FF2B5EF4-FFF2-40B4-BE49-F238E27FC236}">
                          <a16:creationId xmlns:a16="http://schemas.microsoft.com/office/drawing/2014/main" id="{4212587A-59A0-EC2C-41D0-5C1EB94407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52" name="Ovaal 6351">
                        <a:extLst>
                          <a:ext uri="{FF2B5EF4-FFF2-40B4-BE49-F238E27FC236}">
                            <a16:creationId xmlns:a16="http://schemas.microsoft.com/office/drawing/2014/main" id="{9964D067-E78E-E285-9AAA-A0674D7977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3" name="Ovaal 6352">
                        <a:extLst>
                          <a:ext uri="{FF2B5EF4-FFF2-40B4-BE49-F238E27FC236}">
                            <a16:creationId xmlns:a16="http://schemas.microsoft.com/office/drawing/2014/main" id="{8FFC1636-313F-ABE3-D918-5E1C1DA7F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4" name="Ovaal 6353">
                        <a:extLst>
                          <a:ext uri="{FF2B5EF4-FFF2-40B4-BE49-F238E27FC236}">
                            <a16:creationId xmlns:a16="http://schemas.microsoft.com/office/drawing/2014/main" id="{9AA6A074-BA01-8E43-DE42-AC379CD22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5" name="Ovaal 6354">
                        <a:extLst>
                          <a:ext uri="{FF2B5EF4-FFF2-40B4-BE49-F238E27FC236}">
                            <a16:creationId xmlns:a16="http://schemas.microsoft.com/office/drawing/2014/main" id="{1FB86E62-E372-4661-48E7-5E79FE48F9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56" name="Ovaal 6355">
                        <a:extLst>
                          <a:ext uri="{FF2B5EF4-FFF2-40B4-BE49-F238E27FC236}">
                            <a16:creationId xmlns:a16="http://schemas.microsoft.com/office/drawing/2014/main" id="{F84B063E-DA53-9252-FD22-2ADCAF271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2" name="Groep 6271">
                    <a:extLst>
                      <a:ext uri="{FF2B5EF4-FFF2-40B4-BE49-F238E27FC236}">
                        <a16:creationId xmlns:a16="http://schemas.microsoft.com/office/drawing/2014/main" id="{D0D0C3B1-F8A0-2C4D-D9D4-68C90E9FA1E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38" name="Groep 6337">
                      <a:extLst>
                        <a:ext uri="{FF2B5EF4-FFF2-40B4-BE49-F238E27FC236}">
                          <a16:creationId xmlns:a16="http://schemas.microsoft.com/office/drawing/2014/main" id="{6D5FA12B-CD37-FC6D-5ECC-6F9F1785FB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45" name="Ovaal 6344">
                        <a:extLst>
                          <a:ext uri="{FF2B5EF4-FFF2-40B4-BE49-F238E27FC236}">
                            <a16:creationId xmlns:a16="http://schemas.microsoft.com/office/drawing/2014/main" id="{ACB7D331-78B3-8677-717F-DB2907C09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6" name="Ovaal 6345">
                        <a:extLst>
                          <a:ext uri="{FF2B5EF4-FFF2-40B4-BE49-F238E27FC236}">
                            <a16:creationId xmlns:a16="http://schemas.microsoft.com/office/drawing/2014/main" id="{572CE4F0-8C11-1AE3-EB58-7D1519C08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7" name="Ovaal 6346">
                        <a:extLst>
                          <a:ext uri="{FF2B5EF4-FFF2-40B4-BE49-F238E27FC236}">
                            <a16:creationId xmlns:a16="http://schemas.microsoft.com/office/drawing/2014/main" id="{E1A59DE8-04DD-C047-2766-CCDA805253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8" name="Ovaal 6347">
                        <a:extLst>
                          <a:ext uri="{FF2B5EF4-FFF2-40B4-BE49-F238E27FC236}">
                            <a16:creationId xmlns:a16="http://schemas.microsoft.com/office/drawing/2014/main" id="{A0F5F873-B714-E88C-C37B-5CDBF3CD7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9" name="Ovaal 6348">
                        <a:extLst>
                          <a:ext uri="{FF2B5EF4-FFF2-40B4-BE49-F238E27FC236}">
                            <a16:creationId xmlns:a16="http://schemas.microsoft.com/office/drawing/2014/main" id="{DB297A37-CC15-BCC0-8843-C68C9C19E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39" name="Groep 6338">
                      <a:extLst>
                        <a:ext uri="{FF2B5EF4-FFF2-40B4-BE49-F238E27FC236}">
                          <a16:creationId xmlns:a16="http://schemas.microsoft.com/office/drawing/2014/main" id="{1D568365-34EF-DA7B-FE91-3FDA1E516D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40" name="Ovaal 6339">
                        <a:extLst>
                          <a:ext uri="{FF2B5EF4-FFF2-40B4-BE49-F238E27FC236}">
                            <a16:creationId xmlns:a16="http://schemas.microsoft.com/office/drawing/2014/main" id="{0D1A5F45-5980-A136-F978-AFB6A1E486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1" name="Ovaal 6340">
                        <a:extLst>
                          <a:ext uri="{FF2B5EF4-FFF2-40B4-BE49-F238E27FC236}">
                            <a16:creationId xmlns:a16="http://schemas.microsoft.com/office/drawing/2014/main" id="{9A82A5E2-3FC2-5895-0EDC-B8D1ADBAC0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2" name="Ovaal 6341">
                        <a:extLst>
                          <a:ext uri="{FF2B5EF4-FFF2-40B4-BE49-F238E27FC236}">
                            <a16:creationId xmlns:a16="http://schemas.microsoft.com/office/drawing/2014/main" id="{97BC6CC1-AA03-3520-CFF7-305AAAB3C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3" name="Ovaal 6342">
                        <a:extLst>
                          <a:ext uri="{FF2B5EF4-FFF2-40B4-BE49-F238E27FC236}">
                            <a16:creationId xmlns:a16="http://schemas.microsoft.com/office/drawing/2014/main" id="{2D990228-A5E1-0094-3178-50C188696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44" name="Ovaal 6343">
                        <a:extLst>
                          <a:ext uri="{FF2B5EF4-FFF2-40B4-BE49-F238E27FC236}">
                            <a16:creationId xmlns:a16="http://schemas.microsoft.com/office/drawing/2014/main" id="{E877ACB3-E449-31F5-E4AB-85E56368BE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3" name="Groep 6272">
                    <a:extLst>
                      <a:ext uri="{FF2B5EF4-FFF2-40B4-BE49-F238E27FC236}">
                        <a16:creationId xmlns:a16="http://schemas.microsoft.com/office/drawing/2014/main" id="{1A36DBA4-A5EE-DBB9-5AF5-4B47FDECFE6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26" name="Groep 6325">
                      <a:extLst>
                        <a:ext uri="{FF2B5EF4-FFF2-40B4-BE49-F238E27FC236}">
                          <a16:creationId xmlns:a16="http://schemas.microsoft.com/office/drawing/2014/main" id="{B6B1CA1B-EC6E-EF0E-D025-9DF0058492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33" name="Ovaal 6332">
                        <a:extLst>
                          <a:ext uri="{FF2B5EF4-FFF2-40B4-BE49-F238E27FC236}">
                            <a16:creationId xmlns:a16="http://schemas.microsoft.com/office/drawing/2014/main" id="{C77BAC35-E373-7964-FF74-22420F402B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4" name="Ovaal 6333">
                        <a:extLst>
                          <a:ext uri="{FF2B5EF4-FFF2-40B4-BE49-F238E27FC236}">
                            <a16:creationId xmlns:a16="http://schemas.microsoft.com/office/drawing/2014/main" id="{F56818A4-C31A-6BEE-CF08-F37230326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5" name="Ovaal 6334">
                        <a:extLst>
                          <a:ext uri="{FF2B5EF4-FFF2-40B4-BE49-F238E27FC236}">
                            <a16:creationId xmlns:a16="http://schemas.microsoft.com/office/drawing/2014/main" id="{33E699DC-86E8-F84E-2840-D8DEE55109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6" name="Ovaal 6335">
                        <a:extLst>
                          <a:ext uri="{FF2B5EF4-FFF2-40B4-BE49-F238E27FC236}">
                            <a16:creationId xmlns:a16="http://schemas.microsoft.com/office/drawing/2014/main" id="{E412434E-72CF-C7AC-8709-EEBC1E261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7" name="Ovaal 6336">
                        <a:extLst>
                          <a:ext uri="{FF2B5EF4-FFF2-40B4-BE49-F238E27FC236}">
                            <a16:creationId xmlns:a16="http://schemas.microsoft.com/office/drawing/2014/main" id="{94AD48CE-9F39-FEEF-3011-7837AF092F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27" name="Groep 6326">
                      <a:extLst>
                        <a:ext uri="{FF2B5EF4-FFF2-40B4-BE49-F238E27FC236}">
                          <a16:creationId xmlns:a16="http://schemas.microsoft.com/office/drawing/2014/main" id="{27CC3265-18D4-F33D-2DA0-29850D1DDF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28" name="Ovaal 6327">
                        <a:extLst>
                          <a:ext uri="{FF2B5EF4-FFF2-40B4-BE49-F238E27FC236}">
                            <a16:creationId xmlns:a16="http://schemas.microsoft.com/office/drawing/2014/main" id="{0A1156E3-0B1E-4C22-F1AB-13BA45E1FA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9" name="Ovaal 6328">
                        <a:extLst>
                          <a:ext uri="{FF2B5EF4-FFF2-40B4-BE49-F238E27FC236}">
                            <a16:creationId xmlns:a16="http://schemas.microsoft.com/office/drawing/2014/main" id="{8B49C6DC-67D7-806B-5B16-214FBF765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0" name="Ovaal 6329">
                        <a:extLst>
                          <a:ext uri="{FF2B5EF4-FFF2-40B4-BE49-F238E27FC236}">
                            <a16:creationId xmlns:a16="http://schemas.microsoft.com/office/drawing/2014/main" id="{D22BE8F4-63AD-5EF1-856B-CB896D81B9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1" name="Ovaal 6330">
                        <a:extLst>
                          <a:ext uri="{FF2B5EF4-FFF2-40B4-BE49-F238E27FC236}">
                            <a16:creationId xmlns:a16="http://schemas.microsoft.com/office/drawing/2014/main" id="{C9547E85-72F7-0DA7-81CA-F1C7996EEA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32" name="Ovaal 6331">
                        <a:extLst>
                          <a:ext uri="{FF2B5EF4-FFF2-40B4-BE49-F238E27FC236}">
                            <a16:creationId xmlns:a16="http://schemas.microsoft.com/office/drawing/2014/main" id="{CDA9F010-EA4B-8BEF-821C-2E9D7EBF7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4" name="Groep 6273">
                    <a:extLst>
                      <a:ext uri="{FF2B5EF4-FFF2-40B4-BE49-F238E27FC236}">
                        <a16:creationId xmlns:a16="http://schemas.microsoft.com/office/drawing/2014/main" id="{DF0B685E-D858-CFEB-13D7-5F87A51B531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14" name="Groep 6313">
                      <a:extLst>
                        <a:ext uri="{FF2B5EF4-FFF2-40B4-BE49-F238E27FC236}">
                          <a16:creationId xmlns:a16="http://schemas.microsoft.com/office/drawing/2014/main" id="{92A60871-836B-548E-9532-A814CAA1F3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21" name="Ovaal 6320">
                        <a:extLst>
                          <a:ext uri="{FF2B5EF4-FFF2-40B4-BE49-F238E27FC236}">
                            <a16:creationId xmlns:a16="http://schemas.microsoft.com/office/drawing/2014/main" id="{EE9697D1-37B9-9A49-CFC2-B09B7F493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2" name="Ovaal 6321">
                        <a:extLst>
                          <a:ext uri="{FF2B5EF4-FFF2-40B4-BE49-F238E27FC236}">
                            <a16:creationId xmlns:a16="http://schemas.microsoft.com/office/drawing/2014/main" id="{30C18C06-FB2B-A39D-29A6-C653091FD8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3" name="Ovaal 6322">
                        <a:extLst>
                          <a:ext uri="{FF2B5EF4-FFF2-40B4-BE49-F238E27FC236}">
                            <a16:creationId xmlns:a16="http://schemas.microsoft.com/office/drawing/2014/main" id="{0AFF2B3F-E557-5B0A-696D-E9CA69DD96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4" name="Ovaal 6323">
                        <a:extLst>
                          <a:ext uri="{FF2B5EF4-FFF2-40B4-BE49-F238E27FC236}">
                            <a16:creationId xmlns:a16="http://schemas.microsoft.com/office/drawing/2014/main" id="{491E6ADF-E578-31EC-D0C6-4C46DCA538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5" name="Ovaal 6324">
                        <a:extLst>
                          <a:ext uri="{FF2B5EF4-FFF2-40B4-BE49-F238E27FC236}">
                            <a16:creationId xmlns:a16="http://schemas.microsoft.com/office/drawing/2014/main" id="{1A91EBA5-DC7C-B2B8-A058-684282AC0B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15" name="Groep 6314">
                      <a:extLst>
                        <a:ext uri="{FF2B5EF4-FFF2-40B4-BE49-F238E27FC236}">
                          <a16:creationId xmlns:a16="http://schemas.microsoft.com/office/drawing/2014/main" id="{1172FB68-ADBF-0E0A-877F-87C9AE9A0A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16" name="Ovaal 6315">
                        <a:extLst>
                          <a:ext uri="{FF2B5EF4-FFF2-40B4-BE49-F238E27FC236}">
                            <a16:creationId xmlns:a16="http://schemas.microsoft.com/office/drawing/2014/main" id="{B8DA9586-87C9-35D8-5F31-F970FE2403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7" name="Ovaal 6316">
                        <a:extLst>
                          <a:ext uri="{FF2B5EF4-FFF2-40B4-BE49-F238E27FC236}">
                            <a16:creationId xmlns:a16="http://schemas.microsoft.com/office/drawing/2014/main" id="{8E755943-3270-C76D-0C81-A69893B8F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8" name="Ovaal 6317">
                        <a:extLst>
                          <a:ext uri="{FF2B5EF4-FFF2-40B4-BE49-F238E27FC236}">
                            <a16:creationId xmlns:a16="http://schemas.microsoft.com/office/drawing/2014/main" id="{2871CA5D-0ED2-3FAA-6517-0DD7FEFE2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9" name="Ovaal 6318">
                        <a:extLst>
                          <a:ext uri="{FF2B5EF4-FFF2-40B4-BE49-F238E27FC236}">
                            <a16:creationId xmlns:a16="http://schemas.microsoft.com/office/drawing/2014/main" id="{B0F69F76-189E-EE60-EF22-C66D70A3D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20" name="Ovaal 6319">
                        <a:extLst>
                          <a:ext uri="{FF2B5EF4-FFF2-40B4-BE49-F238E27FC236}">
                            <a16:creationId xmlns:a16="http://schemas.microsoft.com/office/drawing/2014/main" id="{E2D5F667-A318-EF2D-732A-EC1BCDA30D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5" name="Groep 6274">
                    <a:extLst>
                      <a:ext uri="{FF2B5EF4-FFF2-40B4-BE49-F238E27FC236}">
                        <a16:creationId xmlns:a16="http://schemas.microsoft.com/office/drawing/2014/main" id="{0D3FDC52-5F9D-4794-7C59-44BFDF2F6CD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302" name="Groep 6301">
                      <a:extLst>
                        <a:ext uri="{FF2B5EF4-FFF2-40B4-BE49-F238E27FC236}">
                          <a16:creationId xmlns:a16="http://schemas.microsoft.com/office/drawing/2014/main" id="{99FEA2DA-0C3D-9643-718A-D1A6415E0A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9" name="Ovaal 6308">
                        <a:extLst>
                          <a:ext uri="{FF2B5EF4-FFF2-40B4-BE49-F238E27FC236}">
                            <a16:creationId xmlns:a16="http://schemas.microsoft.com/office/drawing/2014/main" id="{4179E98C-BA18-042A-A536-346130075C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0" name="Ovaal 6309">
                        <a:extLst>
                          <a:ext uri="{FF2B5EF4-FFF2-40B4-BE49-F238E27FC236}">
                            <a16:creationId xmlns:a16="http://schemas.microsoft.com/office/drawing/2014/main" id="{D573AC08-F670-FF44-D16D-9D7047835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1" name="Ovaal 6310">
                        <a:extLst>
                          <a:ext uri="{FF2B5EF4-FFF2-40B4-BE49-F238E27FC236}">
                            <a16:creationId xmlns:a16="http://schemas.microsoft.com/office/drawing/2014/main" id="{1E50C12A-7C46-3413-2B41-C32A62FB02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2" name="Ovaal 6311">
                        <a:extLst>
                          <a:ext uri="{FF2B5EF4-FFF2-40B4-BE49-F238E27FC236}">
                            <a16:creationId xmlns:a16="http://schemas.microsoft.com/office/drawing/2014/main" id="{56A23007-B5AA-7E40-9E97-2AF67D4C9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13" name="Ovaal 6312">
                        <a:extLst>
                          <a:ext uri="{FF2B5EF4-FFF2-40B4-BE49-F238E27FC236}">
                            <a16:creationId xmlns:a16="http://schemas.microsoft.com/office/drawing/2014/main" id="{2AFD3306-9DEC-0895-F6E3-B9881DE24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303" name="Groep 6302">
                      <a:extLst>
                        <a:ext uri="{FF2B5EF4-FFF2-40B4-BE49-F238E27FC236}">
                          <a16:creationId xmlns:a16="http://schemas.microsoft.com/office/drawing/2014/main" id="{D0FA9D1E-9B55-8934-5737-C00D1ABE68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304" name="Ovaal 6303">
                        <a:extLst>
                          <a:ext uri="{FF2B5EF4-FFF2-40B4-BE49-F238E27FC236}">
                            <a16:creationId xmlns:a16="http://schemas.microsoft.com/office/drawing/2014/main" id="{FF94E315-62DA-6978-2CCF-80563849DB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5" name="Ovaal 6304">
                        <a:extLst>
                          <a:ext uri="{FF2B5EF4-FFF2-40B4-BE49-F238E27FC236}">
                            <a16:creationId xmlns:a16="http://schemas.microsoft.com/office/drawing/2014/main" id="{2333CA1C-A6FC-C48E-0B87-F4908D5D76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6" name="Ovaal 6305">
                        <a:extLst>
                          <a:ext uri="{FF2B5EF4-FFF2-40B4-BE49-F238E27FC236}">
                            <a16:creationId xmlns:a16="http://schemas.microsoft.com/office/drawing/2014/main" id="{A434AA08-5654-B4C9-E687-2E2C943B36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7" name="Ovaal 6306">
                        <a:extLst>
                          <a:ext uri="{FF2B5EF4-FFF2-40B4-BE49-F238E27FC236}">
                            <a16:creationId xmlns:a16="http://schemas.microsoft.com/office/drawing/2014/main" id="{99A4D9F4-3DCA-BCEA-58C1-F14D12AE7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8" name="Ovaal 6307">
                        <a:extLst>
                          <a:ext uri="{FF2B5EF4-FFF2-40B4-BE49-F238E27FC236}">
                            <a16:creationId xmlns:a16="http://schemas.microsoft.com/office/drawing/2014/main" id="{AAE67A19-5F7A-9F07-3563-C5EAF22628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6" name="Groep 6275">
                    <a:extLst>
                      <a:ext uri="{FF2B5EF4-FFF2-40B4-BE49-F238E27FC236}">
                        <a16:creationId xmlns:a16="http://schemas.microsoft.com/office/drawing/2014/main" id="{19EE844E-67E3-DBB4-6183-C533069EA2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90" name="Groep 6289">
                      <a:extLst>
                        <a:ext uri="{FF2B5EF4-FFF2-40B4-BE49-F238E27FC236}">
                          <a16:creationId xmlns:a16="http://schemas.microsoft.com/office/drawing/2014/main" id="{D9EE8705-EC93-96FB-81E7-BC0F1AEA9A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97" name="Ovaal 6296">
                        <a:extLst>
                          <a:ext uri="{FF2B5EF4-FFF2-40B4-BE49-F238E27FC236}">
                            <a16:creationId xmlns:a16="http://schemas.microsoft.com/office/drawing/2014/main" id="{ADFE50CA-8EEF-B3CF-AC50-041819DF7C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8" name="Ovaal 6297">
                        <a:extLst>
                          <a:ext uri="{FF2B5EF4-FFF2-40B4-BE49-F238E27FC236}">
                            <a16:creationId xmlns:a16="http://schemas.microsoft.com/office/drawing/2014/main" id="{EC2AA281-6003-699F-4E0E-9B9BB55EBB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9" name="Ovaal 6298">
                        <a:extLst>
                          <a:ext uri="{FF2B5EF4-FFF2-40B4-BE49-F238E27FC236}">
                            <a16:creationId xmlns:a16="http://schemas.microsoft.com/office/drawing/2014/main" id="{66882E6F-5822-8170-32B1-1641398E64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0" name="Ovaal 6299">
                        <a:extLst>
                          <a:ext uri="{FF2B5EF4-FFF2-40B4-BE49-F238E27FC236}">
                            <a16:creationId xmlns:a16="http://schemas.microsoft.com/office/drawing/2014/main" id="{FFE21B53-A2B3-D58A-C08E-2A66C1AB8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301" name="Ovaal 6300">
                        <a:extLst>
                          <a:ext uri="{FF2B5EF4-FFF2-40B4-BE49-F238E27FC236}">
                            <a16:creationId xmlns:a16="http://schemas.microsoft.com/office/drawing/2014/main" id="{2DC2B634-F82E-C46F-A05C-E832302F4E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91" name="Groep 6290">
                      <a:extLst>
                        <a:ext uri="{FF2B5EF4-FFF2-40B4-BE49-F238E27FC236}">
                          <a16:creationId xmlns:a16="http://schemas.microsoft.com/office/drawing/2014/main" id="{72607DAB-DBD5-6189-F2C3-C4AA21D4F3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92" name="Ovaal 6291">
                        <a:extLst>
                          <a:ext uri="{FF2B5EF4-FFF2-40B4-BE49-F238E27FC236}">
                            <a16:creationId xmlns:a16="http://schemas.microsoft.com/office/drawing/2014/main" id="{F3D4980F-68E1-0FE9-41DA-40DDDC9E5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3" name="Ovaal 6292">
                        <a:extLst>
                          <a:ext uri="{FF2B5EF4-FFF2-40B4-BE49-F238E27FC236}">
                            <a16:creationId xmlns:a16="http://schemas.microsoft.com/office/drawing/2014/main" id="{D6A5506A-3306-00E9-3871-AFDEC6460B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4" name="Ovaal 6293">
                        <a:extLst>
                          <a:ext uri="{FF2B5EF4-FFF2-40B4-BE49-F238E27FC236}">
                            <a16:creationId xmlns:a16="http://schemas.microsoft.com/office/drawing/2014/main" id="{C3F62610-19ED-F718-B54D-EDBBF329A3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5" name="Ovaal 6294">
                        <a:extLst>
                          <a:ext uri="{FF2B5EF4-FFF2-40B4-BE49-F238E27FC236}">
                            <a16:creationId xmlns:a16="http://schemas.microsoft.com/office/drawing/2014/main" id="{23A03125-819A-2DBE-9461-BF78001FDC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96" name="Ovaal 6295">
                        <a:extLst>
                          <a:ext uri="{FF2B5EF4-FFF2-40B4-BE49-F238E27FC236}">
                            <a16:creationId xmlns:a16="http://schemas.microsoft.com/office/drawing/2014/main" id="{77742CD3-0D1E-4E28-598A-099812000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277" name="Groep 6276">
                    <a:extLst>
                      <a:ext uri="{FF2B5EF4-FFF2-40B4-BE49-F238E27FC236}">
                        <a16:creationId xmlns:a16="http://schemas.microsoft.com/office/drawing/2014/main" id="{F14DB501-7B5A-B0A2-A536-E6C8FF56A85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78" name="Groep 6277">
                      <a:extLst>
                        <a:ext uri="{FF2B5EF4-FFF2-40B4-BE49-F238E27FC236}">
                          <a16:creationId xmlns:a16="http://schemas.microsoft.com/office/drawing/2014/main" id="{CA987B31-E542-92D2-2195-FC21FCED66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85" name="Ovaal 6284">
                        <a:extLst>
                          <a:ext uri="{FF2B5EF4-FFF2-40B4-BE49-F238E27FC236}">
                            <a16:creationId xmlns:a16="http://schemas.microsoft.com/office/drawing/2014/main" id="{973CB4B7-DA18-2E36-1902-96B3BC4E9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6" name="Ovaal 6285">
                        <a:extLst>
                          <a:ext uri="{FF2B5EF4-FFF2-40B4-BE49-F238E27FC236}">
                            <a16:creationId xmlns:a16="http://schemas.microsoft.com/office/drawing/2014/main" id="{1EB6EA6E-2308-F911-CF4C-CA27970828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7" name="Ovaal 6286">
                        <a:extLst>
                          <a:ext uri="{FF2B5EF4-FFF2-40B4-BE49-F238E27FC236}">
                            <a16:creationId xmlns:a16="http://schemas.microsoft.com/office/drawing/2014/main" id="{815426AB-9FA2-4CD1-75CC-FBEF4BF57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8" name="Ovaal 6287">
                        <a:extLst>
                          <a:ext uri="{FF2B5EF4-FFF2-40B4-BE49-F238E27FC236}">
                            <a16:creationId xmlns:a16="http://schemas.microsoft.com/office/drawing/2014/main" id="{7CE21FD6-EFE7-8E06-C95A-C6B361A19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9" name="Ovaal 6288">
                        <a:extLst>
                          <a:ext uri="{FF2B5EF4-FFF2-40B4-BE49-F238E27FC236}">
                            <a16:creationId xmlns:a16="http://schemas.microsoft.com/office/drawing/2014/main" id="{0BF9623E-7AB1-1B97-B6A7-400C70AD92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79" name="Groep 6278">
                      <a:extLst>
                        <a:ext uri="{FF2B5EF4-FFF2-40B4-BE49-F238E27FC236}">
                          <a16:creationId xmlns:a16="http://schemas.microsoft.com/office/drawing/2014/main" id="{96261968-519F-BE94-E3A6-779FE1571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80" name="Ovaal 6279">
                        <a:extLst>
                          <a:ext uri="{FF2B5EF4-FFF2-40B4-BE49-F238E27FC236}">
                            <a16:creationId xmlns:a16="http://schemas.microsoft.com/office/drawing/2014/main" id="{8953D094-4BE7-B275-C9E7-53BB9C7D2C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1" name="Ovaal 6280">
                        <a:extLst>
                          <a:ext uri="{FF2B5EF4-FFF2-40B4-BE49-F238E27FC236}">
                            <a16:creationId xmlns:a16="http://schemas.microsoft.com/office/drawing/2014/main" id="{6AA3977C-EC8E-4587-8472-C1567B002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2" name="Ovaal 6281">
                        <a:extLst>
                          <a:ext uri="{FF2B5EF4-FFF2-40B4-BE49-F238E27FC236}">
                            <a16:creationId xmlns:a16="http://schemas.microsoft.com/office/drawing/2014/main" id="{D0275A42-43E2-FC6B-8A1C-ED06F6368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3" name="Ovaal 6282">
                        <a:extLst>
                          <a:ext uri="{FF2B5EF4-FFF2-40B4-BE49-F238E27FC236}">
                            <a16:creationId xmlns:a16="http://schemas.microsoft.com/office/drawing/2014/main" id="{D6B1E1A5-93DD-DA78-4E1D-6947A6D0A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84" name="Ovaal 6283">
                        <a:extLst>
                          <a:ext uri="{FF2B5EF4-FFF2-40B4-BE49-F238E27FC236}">
                            <a16:creationId xmlns:a16="http://schemas.microsoft.com/office/drawing/2014/main" id="{D482A5E5-860F-E3E2-7F99-BD2FB317A2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5" name="Groep 5954">
                  <a:extLst>
                    <a:ext uri="{FF2B5EF4-FFF2-40B4-BE49-F238E27FC236}">
                      <a16:creationId xmlns:a16="http://schemas.microsoft.com/office/drawing/2014/main" id="{7DBD7A9B-9582-0CA1-E63E-33EE6D40C8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6166" name="Groep 6165">
                    <a:extLst>
                      <a:ext uri="{FF2B5EF4-FFF2-40B4-BE49-F238E27FC236}">
                        <a16:creationId xmlns:a16="http://schemas.microsoft.com/office/drawing/2014/main" id="{089F52B7-5BE4-F1C4-7A9C-D49EB64A45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58" name="Groep 6257">
                      <a:extLst>
                        <a:ext uri="{FF2B5EF4-FFF2-40B4-BE49-F238E27FC236}">
                          <a16:creationId xmlns:a16="http://schemas.microsoft.com/office/drawing/2014/main" id="{6B54527A-45E6-88DF-612A-2F79DB9431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65" name="Ovaal 6264">
                        <a:extLst>
                          <a:ext uri="{FF2B5EF4-FFF2-40B4-BE49-F238E27FC236}">
                            <a16:creationId xmlns:a16="http://schemas.microsoft.com/office/drawing/2014/main" id="{228E5A6C-561F-43D5-68A7-58975489A4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6" name="Ovaal 6265">
                        <a:extLst>
                          <a:ext uri="{FF2B5EF4-FFF2-40B4-BE49-F238E27FC236}">
                            <a16:creationId xmlns:a16="http://schemas.microsoft.com/office/drawing/2014/main" id="{DF0B98D1-DBF4-0E4B-3CEB-512C544BE6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7" name="Ovaal 6266">
                        <a:extLst>
                          <a:ext uri="{FF2B5EF4-FFF2-40B4-BE49-F238E27FC236}">
                            <a16:creationId xmlns:a16="http://schemas.microsoft.com/office/drawing/2014/main" id="{7FCD5404-F540-E22A-339B-D6EF513CA8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8" name="Ovaal 6267">
                        <a:extLst>
                          <a:ext uri="{FF2B5EF4-FFF2-40B4-BE49-F238E27FC236}">
                            <a16:creationId xmlns:a16="http://schemas.microsoft.com/office/drawing/2014/main" id="{20A52FE5-EAB5-F77D-A909-CE0CFABFB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9" name="Ovaal 6268">
                        <a:extLst>
                          <a:ext uri="{FF2B5EF4-FFF2-40B4-BE49-F238E27FC236}">
                            <a16:creationId xmlns:a16="http://schemas.microsoft.com/office/drawing/2014/main" id="{65D1F653-E480-7AAA-D5DF-848ABAAC64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59" name="Groep 6258">
                      <a:extLst>
                        <a:ext uri="{FF2B5EF4-FFF2-40B4-BE49-F238E27FC236}">
                          <a16:creationId xmlns:a16="http://schemas.microsoft.com/office/drawing/2014/main" id="{408DDA3B-4CEE-0777-4211-ABCBE18227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60" name="Ovaal 6259">
                        <a:extLst>
                          <a:ext uri="{FF2B5EF4-FFF2-40B4-BE49-F238E27FC236}">
                            <a16:creationId xmlns:a16="http://schemas.microsoft.com/office/drawing/2014/main" id="{07307DCD-D65E-4C02-D427-280EC24673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1" name="Ovaal 6260">
                        <a:extLst>
                          <a:ext uri="{FF2B5EF4-FFF2-40B4-BE49-F238E27FC236}">
                            <a16:creationId xmlns:a16="http://schemas.microsoft.com/office/drawing/2014/main" id="{7104E7DA-E2AE-1F4E-E567-3C336A0307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2" name="Ovaal 6261">
                        <a:extLst>
                          <a:ext uri="{FF2B5EF4-FFF2-40B4-BE49-F238E27FC236}">
                            <a16:creationId xmlns:a16="http://schemas.microsoft.com/office/drawing/2014/main" id="{3BE4DCC0-EE4E-526A-BC1A-3E376427C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3" name="Ovaal 6262">
                        <a:extLst>
                          <a:ext uri="{FF2B5EF4-FFF2-40B4-BE49-F238E27FC236}">
                            <a16:creationId xmlns:a16="http://schemas.microsoft.com/office/drawing/2014/main" id="{8C6458BC-7DAB-563F-5160-4D1BE327C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64" name="Ovaal 6263">
                        <a:extLst>
                          <a:ext uri="{FF2B5EF4-FFF2-40B4-BE49-F238E27FC236}">
                            <a16:creationId xmlns:a16="http://schemas.microsoft.com/office/drawing/2014/main" id="{97265FAB-9A8F-F6D7-A40C-B9E3E8552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7" name="Groep 6166">
                    <a:extLst>
                      <a:ext uri="{FF2B5EF4-FFF2-40B4-BE49-F238E27FC236}">
                        <a16:creationId xmlns:a16="http://schemas.microsoft.com/office/drawing/2014/main" id="{A678AFB4-76F3-6110-6460-F3380749663E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46" name="Groep 6245">
                      <a:extLst>
                        <a:ext uri="{FF2B5EF4-FFF2-40B4-BE49-F238E27FC236}">
                          <a16:creationId xmlns:a16="http://schemas.microsoft.com/office/drawing/2014/main" id="{9D48E894-4873-8FD5-EEF7-9A12BFD79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53" name="Ovaal 6252">
                        <a:extLst>
                          <a:ext uri="{FF2B5EF4-FFF2-40B4-BE49-F238E27FC236}">
                            <a16:creationId xmlns:a16="http://schemas.microsoft.com/office/drawing/2014/main" id="{1B0444D7-66E8-9B05-D9E7-87D233792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4" name="Ovaal 6253">
                        <a:extLst>
                          <a:ext uri="{FF2B5EF4-FFF2-40B4-BE49-F238E27FC236}">
                            <a16:creationId xmlns:a16="http://schemas.microsoft.com/office/drawing/2014/main" id="{FAD430C5-909B-09B5-73F5-52C76FA85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5" name="Ovaal 6254">
                        <a:extLst>
                          <a:ext uri="{FF2B5EF4-FFF2-40B4-BE49-F238E27FC236}">
                            <a16:creationId xmlns:a16="http://schemas.microsoft.com/office/drawing/2014/main" id="{8C45D5BF-5AB4-EAD2-14C2-19637D3EC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6" name="Ovaal 6255">
                        <a:extLst>
                          <a:ext uri="{FF2B5EF4-FFF2-40B4-BE49-F238E27FC236}">
                            <a16:creationId xmlns:a16="http://schemas.microsoft.com/office/drawing/2014/main" id="{94781343-887E-24DD-2A35-53BF4F2AD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7" name="Ovaal 6256">
                        <a:extLst>
                          <a:ext uri="{FF2B5EF4-FFF2-40B4-BE49-F238E27FC236}">
                            <a16:creationId xmlns:a16="http://schemas.microsoft.com/office/drawing/2014/main" id="{76523DFC-ACEB-58B8-DFB0-A249290091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47" name="Groep 6246">
                      <a:extLst>
                        <a:ext uri="{FF2B5EF4-FFF2-40B4-BE49-F238E27FC236}">
                          <a16:creationId xmlns:a16="http://schemas.microsoft.com/office/drawing/2014/main" id="{E5B4A408-8D00-013F-57B5-86736E5C7C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48" name="Ovaal 6247">
                        <a:extLst>
                          <a:ext uri="{FF2B5EF4-FFF2-40B4-BE49-F238E27FC236}">
                            <a16:creationId xmlns:a16="http://schemas.microsoft.com/office/drawing/2014/main" id="{A05B7250-2597-319B-58F7-F0A1BFB878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9" name="Ovaal 6248">
                        <a:extLst>
                          <a:ext uri="{FF2B5EF4-FFF2-40B4-BE49-F238E27FC236}">
                            <a16:creationId xmlns:a16="http://schemas.microsoft.com/office/drawing/2014/main" id="{E3E87D1E-B99C-C7E9-D432-B00E556C7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0" name="Ovaal 6249">
                        <a:extLst>
                          <a:ext uri="{FF2B5EF4-FFF2-40B4-BE49-F238E27FC236}">
                            <a16:creationId xmlns:a16="http://schemas.microsoft.com/office/drawing/2014/main" id="{5D637310-7607-FA74-F64B-2CD33D6A87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1" name="Ovaal 6250">
                        <a:extLst>
                          <a:ext uri="{FF2B5EF4-FFF2-40B4-BE49-F238E27FC236}">
                            <a16:creationId xmlns:a16="http://schemas.microsoft.com/office/drawing/2014/main" id="{57F45A00-DC47-3BB1-467D-691F021E6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52" name="Ovaal 6251">
                        <a:extLst>
                          <a:ext uri="{FF2B5EF4-FFF2-40B4-BE49-F238E27FC236}">
                            <a16:creationId xmlns:a16="http://schemas.microsoft.com/office/drawing/2014/main" id="{739E4591-CF24-8469-C228-A19EA47DB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8" name="Groep 6167">
                    <a:extLst>
                      <a:ext uri="{FF2B5EF4-FFF2-40B4-BE49-F238E27FC236}">
                        <a16:creationId xmlns:a16="http://schemas.microsoft.com/office/drawing/2014/main" id="{FA39C4B5-F11A-DF71-B2E8-9275EDB2596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34" name="Groep 6233">
                      <a:extLst>
                        <a:ext uri="{FF2B5EF4-FFF2-40B4-BE49-F238E27FC236}">
                          <a16:creationId xmlns:a16="http://schemas.microsoft.com/office/drawing/2014/main" id="{F60C1169-5296-94F4-63ED-AD65FBF804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41" name="Ovaal 6240">
                        <a:extLst>
                          <a:ext uri="{FF2B5EF4-FFF2-40B4-BE49-F238E27FC236}">
                            <a16:creationId xmlns:a16="http://schemas.microsoft.com/office/drawing/2014/main" id="{9988B946-A8A9-1ED0-9A1D-AD1299692A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2" name="Ovaal 6241">
                        <a:extLst>
                          <a:ext uri="{FF2B5EF4-FFF2-40B4-BE49-F238E27FC236}">
                            <a16:creationId xmlns:a16="http://schemas.microsoft.com/office/drawing/2014/main" id="{85425C1C-BC87-CECF-619D-64DDF8BC14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3" name="Ovaal 6242">
                        <a:extLst>
                          <a:ext uri="{FF2B5EF4-FFF2-40B4-BE49-F238E27FC236}">
                            <a16:creationId xmlns:a16="http://schemas.microsoft.com/office/drawing/2014/main" id="{7D8D09EE-69B3-0528-ED56-3E95C4386B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4" name="Ovaal 6243">
                        <a:extLst>
                          <a:ext uri="{FF2B5EF4-FFF2-40B4-BE49-F238E27FC236}">
                            <a16:creationId xmlns:a16="http://schemas.microsoft.com/office/drawing/2014/main" id="{AF893304-01AB-9A56-5F39-549CD514BD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5" name="Ovaal 6244">
                        <a:extLst>
                          <a:ext uri="{FF2B5EF4-FFF2-40B4-BE49-F238E27FC236}">
                            <a16:creationId xmlns:a16="http://schemas.microsoft.com/office/drawing/2014/main" id="{A963F54D-6B6B-FAA7-4C1B-E2C38B1AC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35" name="Groep 6234">
                      <a:extLst>
                        <a:ext uri="{FF2B5EF4-FFF2-40B4-BE49-F238E27FC236}">
                          <a16:creationId xmlns:a16="http://schemas.microsoft.com/office/drawing/2014/main" id="{C5CF5BE4-23E6-C967-8626-A410E9D693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36" name="Ovaal 6235">
                        <a:extLst>
                          <a:ext uri="{FF2B5EF4-FFF2-40B4-BE49-F238E27FC236}">
                            <a16:creationId xmlns:a16="http://schemas.microsoft.com/office/drawing/2014/main" id="{0A89FBE9-5A03-DF10-346C-CA4AF4E70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7" name="Ovaal 6236">
                        <a:extLst>
                          <a:ext uri="{FF2B5EF4-FFF2-40B4-BE49-F238E27FC236}">
                            <a16:creationId xmlns:a16="http://schemas.microsoft.com/office/drawing/2014/main" id="{145B9E85-10AB-DE22-47BE-728EFAEB4E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8" name="Ovaal 6237">
                        <a:extLst>
                          <a:ext uri="{FF2B5EF4-FFF2-40B4-BE49-F238E27FC236}">
                            <a16:creationId xmlns:a16="http://schemas.microsoft.com/office/drawing/2014/main" id="{549CD91B-F2F7-C89D-B02A-BAE0B67AD5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9" name="Ovaal 6238">
                        <a:extLst>
                          <a:ext uri="{FF2B5EF4-FFF2-40B4-BE49-F238E27FC236}">
                            <a16:creationId xmlns:a16="http://schemas.microsoft.com/office/drawing/2014/main" id="{0684DEFC-7ED4-BFDD-C0C6-9B5A60F1FB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40" name="Ovaal 6239">
                        <a:extLst>
                          <a:ext uri="{FF2B5EF4-FFF2-40B4-BE49-F238E27FC236}">
                            <a16:creationId xmlns:a16="http://schemas.microsoft.com/office/drawing/2014/main" id="{F9B1D899-05F6-94C5-DAA6-91C279A244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69" name="Groep 6168">
                    <a:extLst>
                      <a:ext uri="{FF2B5EF4-FFF2-40B4-BE49-F238E27FC236}">
                        <a16:creationId xmlns:a16="http://schemas.microsoft.com/office/drawing/2014/main" id="{F8E68550-83F5-6E6D-9090-7AB28318DA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222" name="Groep 6221">
                      <a:extLst>
                        <a:ext uri="{FF2B5EF4-FFF2-40B4-BE49-F238E27FC236}">
                          <a16:creationId xmlns:a16="http://schemas.microsoft.com/office/drawing/2014/main" id="{240A9E0F-FB3D-6924-E167-44A6ABD11B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29" name="Ovaal 6228">
                        <a:extLst>
                          <a:ext uri="{FF2B5EF4-FFF2-40B4-BE49-F238E27FC236}">
                            <a16:creationId xmlns:a16="http://schemas.microsoft.com/office/drawing/2014/main" id="{93C4865C-662E-61DF-FF4D-A36EA55032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0" name="Ovaal 6229">
                        <a:extLst>
                          <a:ext uri="{FF2B5EF4-FFF2-40B4-BE49-F238E27FC236}">
                            <a16:creationId xmlns:a16="http://schemas.microsoft.com/office/drawing/2014/main" id="{D6CB7F07-3516-692D-EC98-BDFB0BCD9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1" name="Ovaal 6230">
                        <a:extLst>
                          <a:ext uri="{FF2B5EF4-FFF2-40B4-BE49-F238E27FC236}">
                            <a16:creationId xmlns:a16="http://schemas.microsoft.com/office/drawing/2014/main" id="{AE781382-A776-E8C7-0744-D1EB17FD0D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2" name="Ovaal 6231">
                        <a:extLst>
                          <a:ext uri="{FF2B5EF4-FFF2-40B4-BE49-F238E27FC236}">
                            <a16:creationId xmlns:a16="http://schemas.microsoft.com/office/drawing/2014/main" id="{FD3279E0-AD2D-6011-6CD1-EFB1EE824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33" name="Ovaal 6232">
                        <a:extLst>
                          <a:ext uri="{FF2B5EF4-FFF2-40B4-BE49-F238E27FC236}">
                            <a16:creationId xmlns:a16="http://schemas.microsoft.com/office/drawing/2014/main" id="{6D64F2E3-30BB-3034-0CF5-8057FC13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23" name="Groep 6222">
                      <a:extLst>
                        <a:ext uri="{FF2B5EF4-FFF2-40B4-BE49-F238E27FC236}">
                          <a16:creationId xmlns:a16="http://schemas.microsoft.com/office/drawing/2014/main" id="{7E0B91E5-1676-8F34-257F-6175FE260C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24" name="Ovaal 6223">
                        <a:extLst>
                          <a:ext uri="{FF2B5EF4-FFF2-40B4-BE49-F238E27FC236}">
                            <a16:creationId xmlns:a16="http://schemas.microsoft.com/office/drawing/2014/main" id="{3450367E-5D02-8A94-EAFA-CE9B921711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5" name="Ovaal 6224">
                        <a:extLst>
                          <a:ext uri="{FF2B5EF4-FFF2-40B4-BE49-F238E27FC236}">
                            <a16:creationId xmlns:a16="http://schemas.microsoft.com/office/drawing/2014/main" id="{C8099D11-E345-17FA-F0B5-DEDADAD17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6" name="Ovaal 6225">
                        <a:extLst>
                          <a:ext uri="{FF2B5EF4-FFF2-40B4-BE49-F238E27FC236}">
                            <a16:creationId xmlns:a16="http://schemas.microsoft.com/office/drawing/2014/main" id="{9B5BE603-D8B2-E883-929B-C0099E3ED9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7" name="Ovaal 6226">
                        <a:extLst>
                          <a:ext uri="{FF2B5EF4-FFF2-40B4-BE49-F238E27FC236}">
                            <a16:creationId xmlns:a16="http://schemas.microsoft.com/office/drawing/2014/main" id="{B20986ED-2F3D-337D-B564-6164ED5F9C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8" name="Ovaal 6227">
                        <a:extLst>
                          <a:ext uri="{FF2B5EF4-FFF2-40B4-BE49-F238E27FC236}">
                            <a16:creationId xmlns:a16="http://schemas.microsoft.com/office/drawing/2014/main" id="{DBB22F2B-95F6-5286-5CB9-70CC6D378B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0" name="Groep 6169">
                    <a:extLst>
                      <a:ext uri="{FF2B5EF4-FFF2-40B4-BE49-F238E27FC236}">
                        <a16:creationId xmlns:a16="http://schemas.microsoft.com/office/drawing/2014/main" id="{F659D48F-05CB-B8AF-8799-0C38CB04B98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6210" name="Groep 6209">
                      <a:extLst>
                        <a:ext uri="{FF2B5EF4-FFF2-40B4-BE49-F238E27FC236}">
                          <a16:creationId xmlns:a16="http://schemas.microsoft.com/office/drawing/2014/main" id="{00EB7ACD-5D06-BA10-107C-5BC038965C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17" name="Ovaal 6216">
                        <a:extLst>
                          <a:ext uri="{FF2B5EF4-FFF2-40B4-BE49-F238E27FC236}">
                            <a16:creationId xmlns:a16="http://schemas.microsoft.com/office/drawing/2014/main" id="{BC497031-DD68-D0A2-071B-DCC6873D54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8" name="Ovaal 6217">
                        <a:extLst>
                          <a:ext uri="{FF2B5EF4-FFF2-40B4-BE49-F238E27FC236}">
                            <a16:creationId xmlns:a16="http://schemas.microsoft.com/office/drawing/2014/main" id="{E1E4B999-87BF-3765-133F-757CF8E7C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9" name="Ovaal 6218">
                        <a:extLst>
                          <a:ext uri="{FF2B5EF4-FFF2-40B4-BE49-F238E27FC236}">
                            <a16:creationId xmlns:a16="http://schemas.microsoft.com/office/drawing/2014/main" id="{CD414798-5DC6-B639-31FA-03173645D6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0" name="Ovaal 6219">
                        <a:extLst>
                          <a:ext uri="{FF2B5EF4-FFF2-40B4-BE49-F238E27FC236}">
                            <a16:creationId xmlns:a16="http://schemas.microsoft.com/office/drawing/2014/main" id="{DBE6CBE6-81E9-F4AF-8E5C-65A71F1F86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21" name="Ovaal 6220">
                        <a:extLst>
                          <a:ext uri="{FF2B5EF4-FFF2-40B4-BE49-F238E27FC236}">
                            <a16:creationId xmlns:a16="http://schemas.microsoft.com/office/drawing/2014/main" id="{6731EBA8-5615-82B8-CF21-0319111CD2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211" name="Groep 6210">
                      <a:extLst>
                        <a:ext uri="{FF2B5EF4-FFF2-40B4-BE49-F238E27FC236}">
                          <a16:creationId xmlns:a16="http://schemas.microsoft.com/office/drawing/2014/main" id="{23CAD7B9-604B-9761-9997-05C4853BE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6212" name="Ovaal 6211">
                        <a:extLst>
                          <a:ext uri="{FF2B5EF4-FFF2-40B4-BE49-F238E27FC236}">
                            <a16:creationId xmlns:a16="http://schemas.microsoft.com/office/drawing/2014/main" id="{96E12BB7-FFC3-46AA-DEFE-F89877C4C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3" name="Ovaal 6212">
                        <a:extLst>
                          <a:ext uri="{FF2B5EF4-FFF2-40B4-BE49-F238E27FC236}">
                            <a16:creationId xmlns:a16="http://schemas.microsoft.com/office/drawing/2014/main" id="{2A8DEB06-B1CF-685D-B33A-42BDA7CD5E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4" name="Ovaal 6213">
                        <a:extLst>
                          <a:ext uri="{FF2B5EF4-FFF2-40B4-BE49-F238E27FC236}">
                            <a16:creationId xmlns:a16="http://schemas.microsoft.com/office/drawing/2014/main" id="{362BC6A3-EA62-752F-2CD7-2EB1CD66F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5" name="Ovaal 6214">
                        <a:extLst>
                          <a:ext uri="{FF2B5EF4-FFF2-40B4-BE49-F238E27FC236}">
                            <a16:creationId xmlns:a16="http://schemas.microsoft.com/office/drawing/2014/main" id="{E6CAFF42-DA04-E48D-8BBC-0CA258A444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16" name="Ovaal 6215">
                        <a:extLst>
                          <a:ext uri="{FF2B5EF4-FFF2-40B4-BE49-F238E27FC236}">
                            <a16:creationId xmlns:a16="http://schemas.microsoft.com/office/drawing/2014/main" id="{2988BCD3-B938-A926-255E-25D8C2688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1" name="Groep 6170">
                    <a:extLst>
                      <a:ext uri="{FF2B5EF4-FFF2-40B4-BE49-F238E27FC236}">
                        <a16:creationId xmlns:a16="http://schemas.microsoft.com/office/drawing/2014/main" id="{8A53AC2D-8B7C-5841-DCFA-996B037A1C9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98" name="Groep 6197">
                      <a:extLst>
                        <a:ext uri="{FF2B5EF4-FFF2-40B4-BE49-F238E27FC236}">
                          <a16:creationId xmlns:a16="http://schemas.microsoft.com/office/drawing/2014/main" id="{1D5F35F9-479C-D1D3-48C0-4D0A49DC56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05" name="Ovaal 6204">
                        <a:extLst>
                          <a:ext uri="{FF2B5EF4-FFF2-40B4-BE49-F238E27FC236}">
                            <a16:creationId xmlns:a16="http://schemas.microsoft.com/office/drawing/2014/main" id="{7CB2666A-E80A-2F1C-9915-6A68E3787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6" name="Ovaal 6205">
                        <a:extLst>
                          <a:ext uri="{FF2B5EF4-FFF2-40B4-BE49-F238E27FC236}">
                            <a16:creationId xmlns:a16="http://schemas.microsoft.com/office/drawing/2014/main" id="{D0F198D2-3965-9E6C-B9C1-AD2070E8BB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7" name="Ovaal 6206">
                        <a:extLst>
                          <a:ext uri="{FF2B5EF4-FFF2-40B4-BE49-F238E27FC236}">
                            <a16:creationId xmlns:a16="http://schemas.microsoft.com/office/drawing/2014/main" id="{EFDFA925-94F6-A3EB-A4CB-CFA9B55016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8" name="Ovaal 6207">
                        <a:extLst>
                          <a:ext uri="{FF2B5EF4-FFF2-40B4-BE49-F238E27FC236}">
                            <a16:creationId xmlns:a16="http://schemas.microsoft.com/office/drawing/2014/main" id="{9D69A06F-7EE0-99C8-A6E4-86A6DCF851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9" name="Ovaal 6208">
                        <a:extLst>
                          <a:ext uri="{FF2B5EF4-FFF2-40B4-BE49-F238E27FC236}">
                            <a16:creationId xmlns:a16="http://schemas.microsoft.com/office/drawing/2014/main" id="{ADC0F13A-2FEE-4ADF-6805-1F807B163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99" name="Groep 6198">
                      <a:extLst>
                        <a:ext uri="{FF2B5EF4-FFF2-40B4-BE49-F238E27FC236}">
                          <a16:creationId xmlns:a16="http://schemas.microsoft.com/office/drawing/2014/main" id="{5295BD41-CCA3-3CE8-373E-3D47E23A71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200" name="Ovaal 6199">
                        <a:extLst>
                          <a:ext uri="{FF2B5EF4-FFF2-40B4-BE49-F238E27FC236}">
                            <a16:creationId xmlns:a16="http://schemas.microsoft.com/office/drawing/2014/main" id="{A2A02CC2-DAD7-12EB-E346-2CC888FB4C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1" name="Ovaal 6200">
                        <a:extLst>
                          <a:ext uri="{FF2B5EF4-FFF2-40B4-BE49-F238E27FC236}">
                            <a16:creationId xmlns:a16="http://schemas.microsoft.com/office/drawing/2014/main" id="{6BCD59A3-4D8F-6545-BD7B-EDF1BDD5E1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2" name="Ovaal 6201">
                        <a:extLst>
                          <a:ext uri="{FF2B5EF4-FFF2-40B4-BE49-F238E27FC236}">
                            <a16:creationId xmlns:a16="http://schemas.microsoft.com/office/drawing/2014/main" id="{34247705-177D-DC51-2090-65FF8468FB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3" name="Ovaal 6202">
                        <a:extLst>
                          <a:ext uri="{FF2B5EF4-FFF2-40B4-BE49-F238E27FC236}">
                            <a16:creationId xmlns:a16="http://schemas.microsoft.com/office/drawing/2014/main" id="{D57B8EC7-8872-5C9E-A83B-7174C6E4C2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204" name="Ovaal 6203">
                        <a:extLst>
                          <a:ext uri="{FF2B5EF4-FFF2-40B4-BE49-F238E27FC236}">
                            <a16:creationId xmlns:a16="http://schemas.microsoft.com/office/drawing/2014/main" id="{66EFD313-6F21-A077-537C-B171644D5B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2" name="Groep 6171">
                    <a:extLst>
                      <a:ext uri="{FF2B5EF4-FFF2-40B4-BE49-F238E27FC236}">
                        <a16:creationId xmlns:a16="http://schemas.microsoft.com/office/drawing/2014/main" id="{910EF5A4-BCA4-C2E5-3F22-46B0E205BBC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86" name="Groep 6185">
                      <a:extLst>
                        <a:ext uri="{FF2B5EF4-FFF2-40B4-BE49-F238E27FC236}">
                          <a16:creationId xmlns:a16="http://schemas.microsoft.com/office/drawing/2014/main" id="{E4C495C3-D556-2055-166C-157D34810F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93" name="Ovaal 6192">
                        <a:extLst>
                          <a:ext uri="{FF2B5EF4-FFF2-40B4-BE49-F238E27FC236}">
                            <a16:creationId xmlns:a16="http://schemas.microsoft.com/office/drawing/2014/main" id="{5C6A8512-F7EB-CA77-2011-EF7E5E1D62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4" name="Ovaal 6193">
                        <a:extLst>
                          <a:ext uri="{FF2B5EF4-FFF2-40B4-BE49-F238E27FC236}">
                            <a16:creationId xmlns:a16="http://schemas.microsoft.com/office/drawing/2014/main" id="{96B13EA3-D982-290B-427E-4E873D3A9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5" name="Ovaal 6194">
                        <a:extLst>
                          <a:ext uri="{FF2B5EF4-FFF2-40B4-BE49-F238E27FC236}">
                            <a16:creationId xmlns:a16="http://schemas.microsoft.com/office/drawing/2014/main" id="{49BA6324-2DE0-7923-3AEB-1323C813D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6" name="Ovaal 6195">
                        <a:extLst>
                          <a:ext uri="{FF2B5EF4-FFF2-40B4-BE49-F238E27FC236}">
                            <a16:creationId xmlns:a16="http://schemas.microsoft.com/office/drawing/2014/main" id="{86761C74-2335-28D2-56D4-C58D92C12D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7" name="Ovaal 6196">
                        <a:extLst>
                          <a:ext uri="{FF2B5EF4-FFF2-40B4-BE49-F238E27FC236}">
                            <a16:creationId xmlns:a16="http://schemas.microsoft.com/office/drawing/2014/main" id="{7BA59FD5-24D2-EEEA-9501-D5E93D063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87" name="Groep 6186">
                      <a:extLst>
                        <a:ext uri="{FF2B5EF4-FFF2-40B4-BE49-F238E27FC236}">
                          <a16:creationId xmlns:a16="http://schemas.microsoft.com/office/drawing/2014/main" id="{BD7CCBA7-F935-05FD-ADFE-000D093DED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8" name="Ovaal 6187">
                        <a:extLst>
                          <a:ext uri="{FF2B5EF4-FFF2-40B4-BE49-F238E27FC236}">
                            <a16:creationId xmlns:a16="http://schemas.microsoft.com/office/drawing/2014/main" id="{297FB5D6-78A1-C5A5-BEE4-945670ECE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9" name="Ovaal 6188">
                        <a:extLst>
                          <a:ext uri="{FF2B5EF4-FFF2-40B4-BE49-F238E27FC236}">
                            <a16:creationId xmlns:a16="http://schemas.microsoft.com/office/drawing/2014/main" id="{185443B1-812C-11B6-C890-0621897F20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0" name="Ovaal 6189">
                        <a:extLst>
                          <a:ext uri="{FF2B5EF4-FFF2-40B4-BE49-F238E27FC236}">
                            <a16:creationId xmlns:a16="http://schemas.microsoft.com/office/drawing/2014/main" id="{87DF2D52-AB8D-265C-F43C-D18467996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1" name="Ovaal 6190">
                        <a:extLst>
                          <a:ext uri="{FF2B5EF4-FFF2-40B4-BE49-F238E27FC236}">
                            <a16:creationId xmlns:a16="http://schemas.microsoft.com/office/drawing/2014/main" id="{4A30EE59-621F-62F3-640E-4D8E90E56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92" name="Ovaal 6191">
                        <a:extLst>
                          <a:ext uri="{FF2B5EF4-FFF2-40B4-BE49-F238E27FC236}">
                            <a16:creationId xmlns:a16="http://schemas.microsoft.com/office/drawing/2014/main" id="{A558B1D5-04BA-9410-2C82-86A64F5D2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173" name="Groep 6172">
                    <a:extLst>
                      <a:ext uri="{FF2B5EF4-FFF2-40B4-BE49-F238E27FC236}">
                        <a16:creationId xmlns:a16="http://schemas.microsoft.com/office/drawing/2014/main" id="{36443A5C-6159-F4B7-712A-532C5451D75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74" name="Groep 6173">
                      <a:extLst>
                        <a:ext uri="{FF2B5EF4-FFF2-40B4-BE49-F238E27FC236}">
                          <a16:creationId xmlns:a16="http://schemas.microsoft.com/office/drawing/2014/main" id="{56A2F680-9C61-E1C0-29F7-A162E5C661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81" name="Ovaal 6180">
                        <a:extLst>
                          <a:ext uri="{FF2B5EF4-FFF2-40B4-BE49-F238E27FC236}">
                            <a16:creationId xmlns:a16="http://schemas.microsoft.com/office/drawing/2014/main" id="{F2B4C49E-A316-2AB2-06AC-0B5D2F60A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2" name="Ovaal 6181">
                        <a:extLst>
                          <a:ext uri="{FF2B5EF4-FFF2-40B4-BE49-F238E27FC236}">
                            <a16:creationId xmlns:a16="http://schemas.microsoft.com/office/drawing/2014/main" id="{3DD7974D-A22E-E84E-7EEA-644351BBCA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3" name="Ovaal 6182">
                        <a:extLst>
                          <a:ext uri="{FF2B5EF4-FFF2-40B4-BE49-F238E27FC236}">
                            <a16:creationId xmlns:a16="http://schemas.microsoft.com/office/drawing/2014/main" id="{6DD2B055-6D5F-B8E4-79D5-5B37C2BC8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4" name="Ovaal 6183">
                        <a:extLst>
                          <a:ext uri="{FF2B5EF4-FFF2-40B4-BE49-F238E27FC236}">
                            <a16:creationId xmlns:a16="http://schemas.microsoft.com/office/drawing/2014/main" id="{F73A17DB-4DC6-2B23-88C5-9F49F46624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5" name="Ovaal 6184">
                        <a:extLst>
                          <a:ext uri="{FF2B5EF4-FFF2-40B4-BE49-F238E27FC236}">
                            <a16:creationId xmlns:a16="http://schemas.microsoft.com/office/drawing/2014/main" id="{A8C50441-8F24-4612-6E87-36CF0CCBCD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75" name="Groep 6174">
                      <a:extLst>
                        <a:ext uri="{FF2B5EF4-FFF2-40B4-BE49-F238E27FC236}">
                          <a16:creationId xmlns:a16="http://schemas.microsoft.com/office/drawing/2014/main" id="{1EE49038-240F-48A7-CA63-A2EA84ECBC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76" name="Ovaal 6175">
                        <a:extLst>
                          <a:ext uri="{FF2B5EF4-FFF2-40B4-BE49-F238E27FC236}">
                            <a16:creationId xmlns:a16="http://schemas.microsoft.com/office/drawing/2014/main" id="{65506054-65A6-F087-40E7-F4C789C4F6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7" name="Ovaal 6176">
                        <a:extLst>
                          <a:ext uri="{FF2B5EF4-FFF2-40B4-BE49-F238E27FC236}">
                            <a16:creationId xmlns:a16="http://schemas.microsoft.com/office/drawing/2014/main" id="{41B2E551-5DCC-EF29-2E7B-CF41C2578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8" name="Ovaal 6177">
                        <a:extLst>
                          <a:ext uri="{FF2B5EF4-FFF2-40B4-BE49-F238E27FC236}">
                            <a16:creationId xmlns:a16="http://schemas.microsoft.com/office/drawing/2014/main" id="{AF1B02DF-AD8D-087D-ED5F-D0979C426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79" name="Ovaal 6178">
                        <a:extLst>
                          <a:ext uri="{FF2B5EF4-FFF2-40B4-BE49-F238E27FC236}">
                            <a16:creationId xmlns:a16="http://schemas.microsoft.com/office/drawing/2014/main" id="{5D30B922-943A-3AF7-749F-881CA017C1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80" name="Ovaal 6179">
                        <a:extLst>
                          <a:ext uri="{FF2B5EF4-FFF2-40B4-BE49-F238E27FC236}">
                            <a16:creationId xmlns:a16="http://schemas.microsoft.com/office/drawing/2014/main" id="{14504A54-8D17-BB00-F247-852BE0CCC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6" name="Groep 5955">
                  <a:extLst>
                    <a:ext uri="{FF2B5EF4-FFF2-40B4-BE49-F238E27FC236}">
                      <a16:creationId xmlns:a16="http://schemas.microsoft.com/office/drawing/2014/main" id="{3F8C217F-5386-E063-C4BF-9AB3D09FB5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6062" name="Groep 6061">
                    <a:extLst>
                      <a:ext uri="{FF2B5EF4-FFF2-40B4-BE49-F238E27FC236}">
                        <a16:creationId xmlns:a16="http://schemas.microsoft.com/office/drawing/2014/main" id="{E87F698B-7E35-3C5A-0859-321AF3B23BB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54" name="Groep 6153">
                      <a:extLst>
                        <a:ext uri="{FF2B5EF4-FFF2-40B4-BE49-F238E27FC236}">
                          <a16:creationId xmlns:a16="http://schemas.microsoft.com/office/drawing/2014/main" id="{5D1F38F1-FFC8-0935-75F0-1A9FB4267C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61" name="Ovaal 6160">
                        <a:extLst>
                          <a:ext uri="{FF2B5EF4-FFF2-40B4-BE49-F238E27FC236}">
                            <a16:creationId xmlns:a16="http://schemas.microsoft.com/office/drawing/2014/main" id="{88FCF297-18EF-3542-3977-FE91B33F18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2" name="Ovaal 6161">
                        <a:extLst>
                          <a:ext uri="{FF2B5EF4-FFF2-40B4-BE49-F238E27FC236}">
                            <a16:creationId xmlns:a16="http://schemas.microsoft.com/office/drawing/2014/main" id="{58D723B0-AAC1-6B4B-5249-B8DB01A820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3" name="Ovaal 6162">
                        <a:extLst>
                          <a:ext uri="{FF2B5EF4-FFF2-40B4-BE49-F238E27FC236}">
                            <a16:creationId xmlns:a16="http://schemas.microsoft.com/office/drawing/2014/main" id="{A75F0FFF-5113-087D-9E72-C1BCBDD772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4" name="Ovaal 6163">
                        <a:extLst>
                          <a:ext uri="{FF2B5EF4-FFF2-40B4-BE49-F238E27FC236}">
                            <a16:creationId xmlns:a16="http://schemas.microsoft.com/office/drawing/2014/main" id="{CE162C3A-C80F-1246-4DE6-A171E10E1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5" name="Ovaal 6164">
                        <a:extLst>
                          <a:ext uri="{FF2B5EF4-FFF2-40B4-BE49-F238E27FC236}">
                            <a16:creationId xmlns:a16="http://schemas.microsoft.com/office/drawing/2014/main" id="{C8E0C8F2-6CE6-D058-9E3E-ECB054474F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55" name="Groep 6154">
                      <a:extLst>
                        <a:ext uri="{FF2B5EF4-FFF2-40B4-BE49-F238E27FC236}">
                          <a16:creationId xmlns:a16="http://schemas.microsoft.com/office/drawing/2014/main" id="{022E786B-1801-6A09-D8BB-DE64E8A228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56" name="Ovaal 6155">
                        <a:extLst>
                          <a:ext uri="{FF2B5EF4-FFF2-40B4-BE49-F238E27FC236}">
                            <a16:creationId xmlns:a16="http://schemas.microsoft.com/office/drawing/2014/main" id="{CFCD1BD6-E909-3582-C986-AD23B02657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7" name="Ovaal 6156">
                        <a:extLst>
                          <a:ext uri="{FF2B5EF4-FFF2-40B4-BE49-F238E27FC236}">
                            <a16:creationId xmlns:a16="http://schemas.microsoft.com/office/drawing/2014/main" id="{7E8B5222-5B64-979A-5D62-5AD7E5D828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8" name="Ovaal 6157">
                        <a:extLst>
                          <a:ext uri="{FF2B5EF4-FFF2-40B4-BE49-F238E27FC236}">
                            <a16:creationId xmlns:a16="http://schemas.microsoft.com/office/drawing/2014/main" id="{1F30D314-1B9B-2808-8A30-E774D5A45B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9" name="Ovaal 6158">
                        <a:extLst>
                          <a:ext uri="{FF2B5EF4-FFF2-40B4-BE49-F238E27FC236}">
                            <a16:creationId xmlns:a16="http://schemas.microsoft.com/office/drawing/2014/main" id="{244AF2FE-5DC4-A99A-64FC-F3C0DF320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60" name="Ovaal 6159">
                        <a:extLst>
                          <a:ext uri="{FF2B5EF4-FFF2-40B4-BE49-F238E27FC236}">
                            <a16:creationId xmlns:a16="http://schemas.microsoft.com/office/drawing/2014/main" id="{E5D112F7-D164-D906-4B69-6444637A1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3" name="Groep 6062">
                    <a:extLst>
                      <a:ext uri="{FF2B5EF4-FFF2-40B4-BE49-F238E27FC236}">
                        <a16:creationId xmlns:a16="http://schemas.microsoft.com/office/drawing/2014/main" id="{B5057B4B-409E-148E-50DD-2277EE52F7FB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42" name="Groep 6141">
                      <a:extLst>
                        <a:ext uri="{FF2B5EF4-FFF2-40B4-BE49-F238E27FC236}">
                          <a16:creationId xmlns:a16="http://schemas.microsoft.com/office/drawing/2014/main" id="{4F6AB41A-E683-E3AD-38A1-65C04D7B98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49" name="Ovaal 6148">
                        <a:extLst>
                          <a:ext uri="{FF2B5EF4-FFF2-40B4-BE49-F238E27FC236}">
                            <a16:creationId xmlns:a16="http://schemas.microsoft.com/office/drawing/2014/main" id="{A9BA09D6-8838-79F7-7480-4064C84C3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0" name="Ovaal 6149">
                        <a:extLst>
                          <a:ext uri="{FF2B5EF4-FFF2-40B4-BE49-F238E27FC236}">
                            <a16:creationId xmlns:a16="http://schemas.microsoft.com/office/drawing/2014/main" id="{91E581D6-A80D-15BA-0027-782C4DEF1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1" name="Ovaal 6150">
                        <a:extLst>
                          <a:ext uri="{FF2B5EF4-FFF2-40B4-BE49-F238E27FC236}">
                            <a16:creationId xmlns:a16="http://schemas.microsoft.com/office/drawing/2014/main" id="{3D295E7D-4BFB-5140-C88A-7E3C5DD13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2" name="Ovaal 6151">
                        <a:extLst>
                          <a:ext uri="{FF2B5EF4-FFF2-40B4-BE49-F238E27FC236}">
                            <a16:creationId xmlns:a16="http://schemas.microsoft.com/office/drawing/2014/main" id="{3AC59350-2CFA-7EEA-1346-EB3EC7CC3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53" name="Ovaal 6152">
                        <a:extLst>
                          <a:ext uri="{FF2B5EF4-FFF2-40B4-BE49-F238E27FC236}">
                            <a16:creationId xmlns:a16="http://schemas.microsoft.com/office/drawing/2014/main" id="{741B435A-8AD0-0CBD-8600-92AC32151D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43" name="Groep 6142">
                      <a:extLst>
                        <a:ext uri="{FF2B5EF4-FFF2-40B4-BE49-F238E27FC236}">
                          <a16:creationId xmlns:a16="http://schemas.microsoft.com/office/drawing/2014/main" id="{46BF1F98-1DFE-61EE-E69C-C1BE9D7169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44" name="Ovaal 6143">
                        <a:extLst>
                          <a:ext uri="{FF2B5EF4-FFF2-40B4-BE49-F238E27FC236}">
                            <a16:creationId xmlns:a16="http://schemas.microsoft.com/office/drawing/2014/main" id="{DBFEFA38-D5EC-5FB8-71E1-4699D9C7D0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5" name="Ovaal 6144">
                        <a:extLst>
                          <a:ext uri="{FF2B5EF4-FFF2-40B4-BE49-F238E27FC236}">
                            <a16:creationId xmlns:a16="http://schemas.microsoft.com/office/drawing/2014/main" id="{28599424-D859-741E-F2CC-5531E36A41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6" name="Ovaal 6145">
                        <a:extLst>
                          <a:ext uri="{FF2B5EF4-FFF2-40B4-BE49-F238E27FC236}">
                            <a16:creationId xmlns:a16="http://schemas.microsoft.com/office/drawing/2014/main" id="{301B1395-E47D-3E02-F9E7-848CAC0A50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7" name="Ovaal 6146">
                        <a:extLst>
                          <a:ext uri="{FF2B5EF4-FFF2-40B4-BE49-F238E27FC236}">
                            <a16:creationId xmlns:a16="http://schemas.microsoft.com/office/drawing/2014/main" id="{0AC8D0E7-8B0C-FBB7-DC4F-7035D02726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8" name="Ovaal 6147">
                        <a:extLst>
                          <a:ext uri="{FF2B5EF4-FFF2-40B4-BE49-F238E27FC236}">
                            <a16:creationId xmlns:a16="http://schemas.microsoft.com/office/drawing/2014/main" id="{6386EA0B-D45A-32A7-1D5A-FD53E00816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4" name="Groep 6063">
                    <a:extLst>
                      <a:ext uri="{FF2B5EF4-FFF2-40B4-BE49-F238E27FC236}">
                        <a16:creationId xmlns:a16="http://schemas.microsoft.com/office/drawing/2014/main" id="{104A722F-DFD0-E97C-1D9C-A211F53E194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30" name="Groep 6129">
                      <a:extLst>
                        <a:ext uri="{FF2B5EF4-FFF2-40B4-BE49-F238E27FC236}">
                          <a16:creationId xmlns:a16="http://schemas.microsoft.com/office/drawing/2014/main" id="{BDB93248-760A-7753-9DA7-18E0DFF3EE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37" name="Ovaal 6136">
                        <a:extLst>
                          <a:ext uri="{FF2B5EF4-FFF2-40B4-BE49-F238E27FC236}">
                            <a16:creationId xmlns:a16="http://schemas.microsoft.com/office/drawing/2014/main" id="{E4BAC345-2FE7-B541-4E49-F62287B6A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8" name="Ovaal 6137">
                        <a:extLst>
                          <a:ext uri="{FF2B5EF4-FFF2-40B4-BE49-F238E27FC236}">
                            <a16:creationId xmlns:a16="http://schemas.microsoft.com/office/drawing/2014/main" id="{FC0E6247-9540-CCF5-2499-1EA6A6DCA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9" name="Ovaal 6138">
                        <a:extLst>
                          <a:ext uri="{FF2B5EF4-FFF2-40B4-BE49-F238E27FC236}">
                            <a16:creationId xmlns:a16="http://schemas.microsoft.com/office/drawing/2014/main" id="{0E9D8102-45E0-2FBE-FBC8-68CE6773AA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0" name="Ovaal 6139">
                        <a:extLst>
                          <a:ext uri="{FF2B5EF4-FFF2-40B4-BE49-F238E27FC236}">
                            <a16:creationId xmlns:a16="http://schemas.microsoft.com/office/drawing/2014/main" id="{8079F728-1D74-ADAC-0DEB-D97F60A4D7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41" name="Ovaal 6140">
                        <a:extLst>
                          <a:ext uri="{FF2B5EF4-FFF2-40B4-BE49-F238E27FC236}">
                            <a16:creationId xmlns:a16="http://schemas.microsoft.com/office/drawing/2014/main" id="{A510C82B-63AC-87FE-93F3-013D8DF7B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31" name="Groep 6130">
                      <a:extLst>
                        <a:ext uri="{FF2B5EF4-FFF2-40B4-BE49-F238E27FC236}">
                          <a16:creationId xmlns:a16="http://schemas.microsoft.com/office/drawing/2014/main" id="{56032C06-E0B5-3906-9B58-E2FFC2056D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32" name="Ovaal 6131">
                        <a:extLst>
                          <a:ext uri="{FF2B5EF4-FFF2-40B4-BE49-F238E27FC236}">
                            <a16:creationId xmlns:a16="http://schemas.microsoft.com/office/drawing/2014/main" id="{FDD3524C-7D26-370B-098D-9D2F40581A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3" name="Ovaal 6132">
                        <a:extLst>
                          <a:ext uri="{FF2B5EF4-FFF2-40B4-BE49-F238E27FC236}">
                            <a16:creationId xmlns:a16="http://schemas.microsoft.com/office/drawing/2014/main" id="{0527A677-5E20-E4F7-460E-7F36EB2E36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4" name="Ovaal 6133">
                        <a:extLst>
                          <a:ext uri="{FF2B5EF4-FFF2-40B4-BE49-F238E27FC236}">
                            <a16:creationId xmlns:a16="http://schemas.microsoft.com/office/drawing/2014/main" id="{F6319822-75C5-2AB0-8925-F806D77918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5" name="Ovaal 6134">
                        <a:extLst>
                          <a:ext uri="{FF2B5EF4-FFF2-40B4-BE49-F238E27FC236}">
                            <a16:creationId xmlns:a16="http://schemas.microsoft.com/office/drawing/2014/main" id="{0C91F2D4-87EA-50D9-AC32-9CD310656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36" name="Ovaal 6135">
                        <a:extLst>
                          <a:ext uri="{FF2B5EF4-FFF2-40B4-BE49-F238E27FC236}">
                            <a16:creationId xmlns:a16="http://schemas.microsoft.com/office/drawing/2014/main" id="{B1402151-A17D-ADB1-ACD4-72C6F3684D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5" name="Groep 6064">
                    <a:extLst>
                      <a:ext uri="{FF2B5EF4-FFF2-40B4-BE49-F238E27FC236}">
                        <a16:creationId xmlns:a16="http://schemas.microsoft.com/office/drawing/2014/main" id="{3608377C-0358-E820-2877-4777CF18E1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18" name="Groep 6117">
                      <a:extLst>
                        <a:ext uri="{FF2B5EF4-FFF2-40B4-BE49-F238E27FC236}">
                          <a16:creationId xmlns:a16="http://schemas.microsoft.com/office/drawing/2014/main" id="{3452E0A1-070E-82C9-C8D7-A2F6549D32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25" name="Ovaal 6124">
                        <a:extLst>
                          <a:ext uri="{FF2B5EF4-FFF2-40B4-BE49-F238E27FC236}">
                            <a16:creationId xmlns:a16="http://schemas.microsoft.com/office/drawing/2014/main" id="{865802AE-167F-F13B-75D0-004A03DC2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6" name="Ovaal 6125">
                        <a:extLst>
                          <a:ext uri="{FF2B5EF4-FFF2-40B4-BE49-F238E27FC236}">
                            <a16:creationId xmlns:a16="http://schemas.microsoft.com/office/drawing/2014/main" id="{0E23BE1B-BB84-841D-19F1-E3AED93EC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7" name="Ovaal 6126">
                        <a:extLst>
                          <a:ext uri="{FF2B5EF4-FFF2-40B4-BE49-F238E27FC236}">
                            <a16:creationId xmlns:a16="http://schemas.microsoft.com/office/drawing/2014/main" id="{16889F91-59EF-9295-BE1D-4EDDE756D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8" name="Ovaal 6127">
                        <a:extLst>
                          <a:ext uri="{FF2B5EF4-FFF2-40B4-BE49-F238E27FC236}">
                            <a16:creationId xmlns:a16="http://schemas.microsoft.com/office/drawing/2014/main" id="{4F5931AB-354D-4A29-6BE6-BB2F96524D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9" name="Ovaal 6128">
                        <a:extLst>
                          <a:ext uri="{FF2B5EF4-FFF2-40B4-BE49-F238E27FC236}">
                            <a16:creationId xmlns:a16="http://schemas.microsoft.com/office/drawing/2014/main" id="{11176E4F-D500-3E51-2AAE-338DA22E56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19" name="Groep 6118">
                      <a:extLst>
                        <a:ext uri="{FF2B5EF4-FFF2-40B4-BE49-F238E27FC236}">
                          <a16:creationId xmlns:a16="http://schemas.microsoft.com/office/drawing/2014/main" id="{C2C23486-7877-1229-FC54-7C584C8CB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20" name="Ovaal 6119">
                        <a:extLst>
                          <a:ext uri="{FF2B5EF4-FFF2-40B4-BE49-F238E27FC236}">
                            <a16:creationId xmlns:a16="http://schemas.microsoft.com/office/drawing/2014/main" id="{2AA6DFA4-3322-4D5F-DFD4-23FE7B21F4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1" name="Ovaal 6120">
                        <a:extLst>
                          <a:ext uri="{FF2B5EF4-FFF2-40B4-BE49-F238E27FC236}">
                            <a16:creationId xmlns:a16="http://schemas.microsoft.com/office/drawing/2014/main" id="{571BE003-EC64-7B76-B13B-BB8175E520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2" name="Ovaal 6121">
                        <a:extLst>
                          <a:ext uri="{FF2B5EF4-FFF2-40B4-BE49-F238E27FC236}">
                            <a16:creationId xmlns:a16="http://schemas.microsoft.com/office/drawing/2014/main" id="{C6749B37-F3D9-1E84-8B17-728A5B8E7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3" name="Ovaal 6122">
                        <a:extLst>
                          <a:ext uri="{FF2B5EF4-FFF2-40B4-BE49-F238E27FC236}">
                            <a16:creationId xmlns:a16="http://schemas.microsoft.com/office/drawing/2014/main" id="{DF1C7969-1CC4-2181-F9DB-4F60A66E1B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24" name="Ovaal 6123">
                        <a:extLst>
                          <a:ext uri="{FF2B5EF4-FFF2-40B4-BE49-F238E27FC236}">
                            <a16:creationId xmlns:a16="http://schemas.microsoft.com/office/drawing/2014/main" id="{9190B9E5-2056-C58F-51BC-723691F56B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6" name="Groep 6065">
                    <a:extLst>
                      <a:ext uri="{FF2B5EF4-FFF2-40B4-BE49-F238E27FC236}">
                        <a16:creationId xmlns:a16="http://schemas.microsoft.com/office/drawing/2014/main" id="{34F39EC3-9DDC-3812-078C-E116D1BAE1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106" name="Groep 6105">
                      <a:extLst>
                        <a:ext uri="{FF2B5EF4-FFF2-40B4-BE49-F238E27FC236}">
                          <a16:creationId xmlns:a16="http://schemas.microsoft.com/office/drawing/2014/main" id="{9A542EB8-A29D-B4C6-31E0-0801E1EDBB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13" name="Ovaal 6112">
                        <a:extLst>
                          <a:ext uri="{FF2B5EF4-FFF2-40B4-BE49-F238E27FC236}">
                            <a16:creationId xmlns:a16="http://schemas.microsoft.com/office/drawing/2014/main" id="{4EA44738-1A12-D924-6931-522C094F8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4" name="Ovaal 6113">
                        <a:extLst>
                          <a:ext uri="{FF2B5EF4-FFF2-40B4-BE49-F238E27FC236}">
                            <a16:creationId xmlns:a16="http://schemas.microsoft.com/office/drawing/2014/main" id="{AE856306-2359-078E-0CC7-D5E3CA522F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5" name="Ovaal 6114">
                        <a:extLst>
                          <a:ext uri="{FF2B5EF4-FFF2-40B4-BE49-F238E27FC236}">
                            <a16:creationId xmlns:a16="http://schemas.microsoft.com/office/drawing/2014/main" id="{C417A325-8169-A8B0-4453-B266498A5C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6" name="Ovaal 6115">
                        <a:extLst>
                          <a:ext uri="{FF2B5EF4-FFF2-40B4-BE49-F238E27FC236}">
                            <a16:creationId xmlns:a16="http://schemas.microsoft.com/office/drawing/2014/main" id="{931D37C6-FEBF-3D5B-AE0C-50BE3815F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7" name="Ovaal 6116">
                        <a:extLst>
                          <a:ext uri="{FF2B5EF4-FFF2-40B4-BE49-F238E27FC236}">
                            <a16:creationId xmlns:a16="http://schemas.microsoft.com/office/drawing/2014/main" id="{54ABE5B3-EEF7-0D13-2FD1-3EB336BC39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107" name="Groep 6106">
                      <a:extLst>
                        <a:ext uri="{FF2B5EF4-FFF2-40B4-BE49-F238E27FC236}">
                          <a16:creationId xmlns:a16="http://schemas.microsoft.com/office/drawing/2014/main" id="{2CB0AA1A-82CB-C57F-0DFF-C2C05B026E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08" name="Ovaal 6107">
                        <a:extLst>
                          <a:ext uri="{FF2B5EF4-FFF2-40B4-BE49-F238E27FC236}">
                            <a16:creationId xmlns:a16="http://schemas.microsoft.com/office/drawing/2014/main" id="{D3FC001A-6F3B-6C3C-1491-4A08781A6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9" name="Ovaal 6108">
                        <a:extLst>
                          <a:ext uri="{FF2B5EF4-FFF2-40B4-BE49-F238E27FC236}">
                            <a16:creationId xmlns:a16="http://schemas.microsoft.com/office/drawing/2014/main" id="{BE9C3CA8-D915-3BF4-63CD-6D192402F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0" name="Ovaal 6109">
                        <a:extLst>
                          <a:ext uri="{FF2B5EF4-FFF2-40B4-BE49-F238E27FC236}">
                            <a16:creationId xmlns:a16="http://schemas.microsoft.com/office/drawing/2014/main" id="{A368F08A-4E22-F847-F3A3-5A0F5A341F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1" name="Ovaal 6110">
                        <a:extLst>
                          <a:ext uri="{FF2B5EF4-FFF2-40B4-BE49-F238E27FC236}">
                            <a16:creationId xmlns:a16="http://schemas.microsoft.com/office/drawing/2014/main" id="{8332DEC3-63AE-9216-F72D-AD3280C2C4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12" name="Ovaal 6111">
                        <a:extLst>
                          <a:ext uri="{FF2B5EF4-FFF2-40B4-BE49-F238E27FC236}">
                            <a16:creationId xmlns:a16="http://schemas.microsoft.com/office/drawing/2014/main" id="{E514BED2-59B4-6A0A-B3EF-8570B58570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7" name="Groep 6066">
                    <a:extLst>
                      <a:ext uri="{FF2B5EF4-FFF2-40B4-BE49-F238E27FC236}">
                        <a16:creationId xmlns:a16="http://schemas.microsoft.com/office/drawing/2014/main" id="{2551883E-9CD1-5629-FB15-552BC0E46E6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94" name="Groep 6093">
                      <a:extLst>
                        <a:ext uri="{FF2B5EF4-FFF2-40B4-BE49-F238E27FC236}">
                          <a16:creationId xmlns:a16="http://schemas.microsoft.com/office/drawing/2014/main" id="{B2FC41C0-9272-F2EA-B16E-0B45D90201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101" name="Ovaal 6100">
                        <a:extLst>
                          <a:ext uri="{FF2B5EF4-FFF2-40B4-BE49-F238E27FC236}">
                            <a16:creationId xmlns:a16="http://schemas.microsoft.com/office/drawing/2014/main" id="{68CE8146-512D-E12D-3D30-113926AA94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2" name="Ovaal 6101">
                        <a:extLst>
                          <a:ext uri="{FF2B5EF4-FFF2-40B4-BE49-F238E27FC236}">
                            <a16:creationId xmlns:a16="http://schemas.microsoft.com/office/drawing/2014/main" id="{92AEC37D-0F90-3190-78EE-71BF6E46F3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3" name="Ovaal 6102">
                        <a:extLst>
                          <a:ext uri="{FF2B5EF4-FFF2-40B4-BE49-F238E27FC236}">
                            <a16:creationId xmlns:a16="http://schemas.microsoft.com/office/drawing/2014/main" id="{97B2F8B0-D031-F340-3B71-0B15B939B7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4" name="Ovaal 6103">
                        <a:extLst>
                          <a:ext uri="{FF2B5EF4-FFF2-40B4-BE49-F238E27FC236}">
                            <a16:creationId xmlns:a16="http://schemas.microsoft.com/office/drawing/2014/main" id="{14A74C23-D253-636A-8F17-7D7466B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5" name="Ovaal 6104">
                        <a:extLst>
                          <a:ext uri="{FF2B5EF4-FFF2-40B4-BE49-F238E27FC236}">
                            <a16:creationId xmlns:a16="http://schemas.microsoft.com/office/drawing/2014/main" id="{A9010A82-ADB6-4D85-570E-47D15AE937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95" name="Groep 6094">
                      <a:extLst>
                        <a:ext uri="{FF2B5EF4-FFF2-40B4-BE49-F238E27FC236}">
                          <a16:creationId xmlns:a16="http://schemas.microsoft.com/office/drawing/2014/main" id="{AA017851-BFF6-8152-52DD-ADD983EB10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96" name="Ovaal 6095">
                        <a:extLst>
                          <a:ext uri="{FF2B5EF4-FFF2-40B4-BE49-F238E27FC236}">
                            <a16:creationId xmlns:a16="http://schemas.microsoft.com/office/drawing/2014/main" id="{DD3E8A11-54E3-D1D0-E671-612D07BE0B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7" name="Ovaal 6096">
                        <a:extLst>
                          <a:ext uri="{FF2B5EF4-FFF2-40B4-BE49-F238E27FC236}">
                            <a16:creationId xmlns:a16="http://schemas.microsoft.com/office/drawing/2014/main" id="{8A03AC5C-A49B-1DCA-A146-9410AEF4C7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8" name="Ovaal 6097">
                        <a:extLst>
                          <a:ext uri="{FF2B5EF4-FFF2-40B4-BE49-F238E27FC236}">
                            <a16:creationId xmlns:a16="http://schemas.microsoft.com/office/drawing/2014/main" id="{C86BD63A-CFF5-DFD9-D864-73F8347003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9" name="Ovaal 6098">
                        <a:extLst>
                          <a:ext uri="{FF2B5EF4-FFF2-40B4-BE49-F238E27FC236}">
                            <a16:creationId xmlns:a16="http://schemas.microsoft.com/office/drawing/2014/main" id="{20D0DA7F-0FA2-E4BC-BC4B-9F9411343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100" name="Ovaal 6099">
                        <a:extLst>
                          <a:ext uri="{FF2B5EF4-FFF2-40B4-BE49-F238E27FC236}">
                            <a16:creationId xmlns:a16="http://schemas.microsoft.com/office/drawing/2014/main" id="{BCBE9F98-0C7E-8047-5F68-D7000C3DAE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8" name="Groep 6067">
                    <a:extLst>
                      <a:ext uri="{FF2B5EF4-FFF2-40B4-BE49-F238E27FC236}">
                        <a16:creationId xmlns:a16="http://schemas.microsoft.com/office/drawing/2014/main" id="{6D0367F7-056C-464D-FD69-92EC099D43D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82" name="Groep 6081">
                      <a:extLst>
                        <a:ext uri="{FF2B5EF4-FFF2-40B4-BE49-F238E27FC236}">
                          <a16:creationId xmlns:a16="http://schemas.microsoft.com/office/drawing/2014/main" id="{42C45E77-57FC-0E15-F201-ECE5FA0702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89" name="Ovaal 6088">
                        <a:extLst>
                          <a:ext uri="{FF2B5EF4-FFF2-40B4-BE49-F238E27FC236}">
                            <a16:creationId xmlns:a16="http://schemas.microsoft.com/office/drawing/2014/main" id="{32823CF2-3BC9-B085-4F6B-2AB69110B1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0" name="Ovaal 6089">
                        <a:extLst>
                          <a:ext uri="{FF2B5EF4-FFF2-40B4-BE49-F238E27FC236}">
                            <a16:creationId xmlns:a16="http://schemas.microsoft.com/office/drawing/2014/main" id="{AFB4D136-57B3-EF37-65D1-C7A4AFFDB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1" name="Ovaal 6090">
                        <a:extLst>
                          <a:ext uri="{FF2B5EF4-FFF2-40B4-BE49-F238E27FC236}">
                            <a16:creationId xmlns:a16="http://schemas.microsoft.com/office/drawing/2014/main" id="{224D64DE-F1E9-484D-27A1-E6F443FBF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2" name="Ovaal 6091">
                        <a:extLst>
                          <a:ext uri="{FF2B5EF4-FFF2-40B4-BE49-F238E27FC236}">
                            <a16:creationId xmlns:a16="http://schemas.microsoft.com/office/drawing/2014/main" id="{4A324978-8FCA-D8C9-FB51-774DDC3564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93" name="Ovaal 6092">
                        <a:extLst>
                          <a:ext uri="{FF2B5EF4-FFF2-40B4-BE49-F238E27FC236}">
                            <a16:creationId xmlns:a16="http://schemas.microsoft.com/office/drawing/2014/main" id="{18313B9F-15BC-799B-E056-4029630967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83" name="Groep 6082">
                      <a:extLst>
                        <a:ext uri="{FF2B5EF4-FFF2-40B4-BE49-F238E27FC236}">
                          <a16:creationId xmlns:a16="http://schemas.microsoft.com/office/drawing/2014/main" id="{5683C478-7708-DC4E-C9E4-B9AD7C934F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84" name="Ovaal 6083">
                        <a:extLst>
                          <a:ext uri="{FF2B5EF4-FFF2-40B4-BE49-F238E27FC236}">
                            <a16:creationId xmlns:a16="http://schemas.microsoft.com/office/drawing/2014/main" id="{2289D97D-6C78-A0BE-BA6B-C79D773854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5" name="Ovaal 6084">
                        <a:extLst>
                          <a:ext uri="{FF2B5EF4-FFF2-40B4-BE49-F238E27FC236}">
                            <a16:creationId xmlns:a16="http://schemas.microsoft.com/office/drawing/2014/main" id="{4F508396-4CC9-1595-A243-D0155B251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6" name="Ovaal 6085">
                        <a:extLst>
                          <a:ext uri="{FF2B5EF4-FFF2-40B4-BE49-F238E27FC236}">
                            <a16:creationId xmlns:a16="http://schemas.microsoft.com/office/drawing/2014/main" id="{51D524B8-4C02-F658-533C-A959B428BA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7" name="Ovaal 6086">
                        <a:extLst>
                          <a:ext uri="{FF2B5EF4-FFF2-40B4-BE49-F238E27FC236}">
                            <a16:creationId xmlns:a16="http://schemas.microsoft.com/office/drawing/2014/main" id="{027A376E-AE6A-9DD9-4EBB-B8268E630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8" name="Ovaal 6087">
                        <a:extLst>
                          <a:ext uri="{FF2B5EF4-FFF2-40B4-BE49-F238E27FC236}">
                            <a16:creationId xmlns:a16="http://schemas.microsoft.com/office/drawing/2014/main" id="{62778AA2-8682-DBE6-6057-EE6AE7A182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6069" name="Groep 6068">
                    <a:extLst>
                      <a:ext uri="{FF2B5EF4-FFF2-40B4-BE49-F238E27FC236}">
                        <a16:creationId xmlns:a16="http://schemas.microsoft.com/office/drawing/2014/main" id="{B9F08E06-E7DA-0779-3E3D-D03ACA4DE22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70" name="Groep 6069">
                      <a:extLst>
                        <a:ext uri="{FF2B5EF4-FFF2-40B4-BE49-F238E27FC236}">
                          <a16:creationId xmlns:a16="http://schemas.microsoft.com/office/drawing/2014/main" id="{FA8B443D-E4CA-1EBE-C88F-42D485DF0E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77" name="Ovaal 6076">
                        <a:extLst>
                          <a:ext uri="{FF2B5EF4-FFF2-40B4-BE49-F238E27FC236}">
                            <a16:creationId xmlns:a16="http://schemas.microsoft.com/office/drawing/2014/main" id="{9983CFC1-BC78-7296-4908-3923F7F203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8" name="Ovaal 6077">
                        <a:extLst>
                          <a:ext uri="{FF2B5EF4-FFF2-40B4-BE49-F238E27FC236}">
                            <a16:creationId xmlns:a16="http://schemas.microsoft.com/office/drawing/2014/main" id="{FE7A5BF6-31DF-47EB-30B8-2AF6A281D5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9" name="Ovaal 6078">
                        <a:extLst>
                          <a:ext uri="{FF2B5EF4-FFF2-40B4-BE49-F238E27FC236}">
                            <a16:creationId xmlns:a16="http://schemas.microsoft.com/office/drawing/2014/main" id="{9768B8EA-9F3D-F498-9578-7F4508E2E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0" name="Ovaal 6079">
                        <a:extLst>
                          <a:ext uri="{FF2B5EF4-FFF2-40B4-BE49-F238E27FC236}">
                            <a16:creationId xmlns:a16="http://schemas.microsoft.com/office/drawing/2014/main" id="{233A16DB-D66F-55A2-709B-8FFFDE10C4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81" name="Ovaal 6080">
                        <a:extLst>
                          <a:ext uri="{FF2B5EF4-FFF2-40B4-BE49-F238E27FC236}">
                            <a16:creationId xmlns:a16="http://schemas.microsoft.com/office/drawing/2014/main" id="{265801D3-A797-F7C3-ADC8-B1AFD29AD0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71" name="Groep 6070">
                      <a:extLst>
                        <a:ext uri="{FF2B5EF4-FFF2-40B4-BE49-F238E27FC236}">
                          <a16:creationId xmlns:a16="http://schemas.microsoft.com/office/drawing/2014/main" id="{C04F0FCB-1B4A-857F-53EC-A14530FD22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72" name="Ovaal 6071">
                        <a:extLst>
                          <a:ext uri="{FF2B5EF4-FFF2-40B4-BE49-F238E27FC236}">
                            <a16:creationId xmlns:a16="http://schemas.microsoft.com/office/drawing/2014/main" id="{8B139592-C7CF-E5B2-9345-9E597DE18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3" name="Ovaal 6072">
                        <a:extLst>
                          <a:ext uri="{FF2B5EF4-FFF2-40B4-BE49-F238E27FC236}">
                            <a16:creationId xmlns:a16="http://schemas.microsoft.com/office/drawing/2014/main" id="{4A3D5C98-AA45-D786-AF93-947ED80F97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4" name="Ovaal 6073">
                        <a:extLst>
                          <a:ext uri="{FF2B5EF4-FFF2-40B4-BE49-F238E27FC236}">
                            <a16:creationId xmlns:a16="http://schemas.microsoft.com/office/drawing/2014/main" id="{5CBC015B-9B42-D07F-B686-A4CEB3CD3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5" name="Ovaal 6074">
                        <a:extLst>
                          <a:ext uri="{FF2B5EF4-FFF2-40B4-BE49-F238E27FC236}">
                            <a16:creationId xmlns:a16="http://schemas.microsoft.com/office/drawing/2014/main" id="{674F47AB-D54C-B83B-1B0F-4ED4BE2633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76" name="Ovaal 6075">
                        <a:extLst>
                          <a:ext uri="{FF2B5EF4-FFF2-40B4-BE49-F238E27FC236}">
                            <a16:creationId xmlns:a16="http://schemas.microsoft.com/office/drawing/2014/main" id="{E1D4BD58-836B-9272-CE0F-4B3CC25F5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5957" name="Groep 5956">
                  <a:extLst>
                    <a:ext uri="{FF2B5EF4-FFF2-40B4-BE49-F238E27FC236}">
                      <a16:creationId xmlns:a16="http://schemas.microsoft.com/office/drawing/2014/main" id="{0CC36D63-4536-A70F-D339-1930FBBCB1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5958" name="Groep 5957">
                    <a:extLst>
                      <a:ext uri="{FF2B5EF4-FFF2-40B4-BE49-F238E27FC236}">
                        <a16:creationId xmlns:a16="http://schemas.microsoft.com/office/drawing/2014/main" id="{A988F92D-5C18-DB5D-D673-E7F085E7A7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50" name="Groep 6049">
                      <a:extLst>
                        <a:ext uri="{FF2B5EF4-FFF2-40B4-BE49-F238E27FC236}">
                          <a16:creationId xmlns:a16="http://schemas.microsoft.com/office/drawing/2014/main" id="{517847B8-09E8-91A7-D5EF-20A83BBEAE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57" name="Ovaal 6056">
                        <a:extLst>
                          <a:ext uri="{FF2B5EF4-FFF2-40B4-BE49-F238E27FC236}">
                            <a16:creationId xmlns:a16="http://schemas.microsoft.com/office/drawing/2014/main" id="{E95E6572-4740-8BCD-9024-D2A8FE1984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8" name="Ovaal 6057">
                        <a:extLst>
                          <a:ext uri="{FF2B5EF4-FFF2-40B4-BE49-F238E27FC236}">
                            <a16:creationId xmlns:a16="http://schemas.microsoft.com/office/drawing/2014/main" id="{CDFE8020-F370-1057-8371-C218F6173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9" name="Ovaal 6058">
                        <a:extLst>
                          <a:ext uri="{FF2B5EF4-FFF2-40B4-BE49-F238E27FC236}">
                            <a16:creationId xmlns:a16="http://schemas.microsoft.com/office/drawing/2014/main" id="{C3F5645E-1FAC-D119-ADA7-E77E08C0B1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60" name="Ovaal 6059">
                        <a:extLst>
                          <a:ext uri="{FF2B5EF4-FFF2-40B4-BE49-F238E27FC236}">
                            <a16:creationId xmlns:a16="http://schemas.microsoft.com/office/drawing/2014/main" id="{F57BB755-4288-F545-3BB6-EF71671CD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61" name="Ovaal 6060">
                        <a:extLst>
                          <a:ext uri="{FF2B5EF4-FFF2-40B4-BE49-F238E27FC236}">
                            <a16:creationId xmlns:a16="http://schemas.microsoft.com/office/drawing/2014/main" id="{3DCE3E35-4C78-6079-E1CE-59FAB3211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51" name="Groep 6050">
                      <a:extLst>
                        <a:ext uri="{FF2B5EF4-FFF2-40B4-BE49-F238E27FC236}">
                          <a16:creationId xmlns:a16="http://schemas.microsoft.com/office/drawing/2014/main" id="{14B76BAE-30C3-6CC3-249C-F714CC5CA6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52" name="Ovaal 6051">
                        <a:extLst>
                          <a:ext uri="{FF2B5EF4-FFF2-40B4-BE49-F238E27FC236}">
                            <a16:creationId xmlns:a16="http://schemas.microsoft.com/office/drawing/2014/main" id="{62BAA3A9-64BE-2F89-3D93-F540C9143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3" name="Ovaal 6052">
                        <a:extLst>
                          <a:ext uri="{FF2B5EF4-FFF2-40B4-BE49-F238E27FC236}">
                            <a16:creationId xmlns:a16="http://schemas.microsoft.com/office/drawing/2014/main" id="{5347FBD2-841A-8E4E-0722-47FE4D92E5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4" name="Ovaal 6053">
                        <a:extLst>
                          <a:ext uri="{FF2B5EF4-FFF2-40B4-BE49-F238E27FC236}">
                            <a16:creationId xmlns:a16="http://schemas.microsoft.com/office/drawing/2014/main" id="{AC01D486-3AA5-A74D-C25C-7A60A150EB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5" name="Ovaal 6054">
                        <a:extLst>
                          <a:ext uri="{FF2B5EF4-FFF2-40B4-BE49-F238E27FC236}">
                            <a16:creationId xmlns:a16="http://schemas.microsoft.com/office/drawing/2014/main" id="{A077B304-E0D7-77C3-C984-D31228378C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56" name="Ovaal 6055">
                        <a:extLst>
                          <a:ext uri="{FF2B5EF4-FFF2-40B4-BE49-F238E27FC236}">
                            <a16:creationId xmlns:a16="http://schemas.microsoft.com/office/drawing/2014/main" id="{7DB178FA-6F8F-D8BC-4C4D-175D56514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59" name="Groep 5958">
                    <a:extLst>
                      <a:ext uri="{FF2B5EF4-FFF2-40B4-BE49-F238E27FC236}">
                        <a16:creationId xmlns:a16="http://schemas.microsoft.com/office/drawing/2014/main" id="{8DB3E002-C5AA-462E-D185-BCA20BE2D0B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38" name="Groep 6037">
                      <a:extLst>
                        <a:ext uri="{FF2B5EF4-FFF2-40B4-BE49-F238E27FC236}">
                          <a16:creationId xmlns:a16="http://schemas.microsoft.com/office/drawing/2014/main" id="{806A81EE-FA29-8A98-81F4-1AD01DEB57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45" name="Ovaal 6044">
                        <a:extLst>
                          <a:ext uri="{FF2B5EF4-FFF2-40B4-BE49-F238E27FC236}">
                            <a16:creationId xmlns:a16="http://schemas.microsoft.com/office/drawing/2014/main" id="{7398DD6A-C0D3-FDCF-BC22-0046C27E35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6" name="Ovaal 6045">
                        <a:extLst>
                          <a:ext uri="{FF2B5EF4-FFF2-40B4-BE49-F238E27FC236}">
                            <a16:creationId xmlns:a16="http://schemas.microsoft.com/office/drawing/2014/main" id="{E2643D42-303B-999C-5AF4-38753FD0AC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7" name="Ovaal 6046">
                        <a:extLst>
                          <a:ext uri="{FF2B5EF4-FFF2-40B4-BE49-F238E27FC236}">
                            <a16:creationId xmlns:a16="http://schemas.microsoft.com/office/drawing/2014/main" id="{5D716B97-1AE7-82A7-9EDF-CA702013CA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8" name="Ovaal 6047">
                        <a:extLst>
                          <a:ext uri="{FF2B5EF4-FFF2-40B4-BE49-F238E27FC236}">
                            <a16:creationId xmlns:a16="http://schemas.microsoft.com/office/drawing/2014/main" id="{2D44BEDF-3537-59F1-E060-5208894DF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9" name="Ovaal 6048">
                        <a:extLst>
                          <a:ext uri="{FF2B5EF4-FFF2-40B4-BE49-F238E27FC236}">
                            <a16:creationId xmlns:a16="http://schemas.microsoft.com/office/drawing/2014/main" id="{63880B00-3790-62EE-6AF7-13B9167CA3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39" name="Groep 6038">
                      <a:extLst>
                        <a:ext uri="{FF2B5EF4-FFF2-40B4-BE49-F238E27FC236}">
                          <a16:creationId xmlns:a16="http://schemas.microsoft.com/office/drawing/2014/main" id="{CC80708C-2868-1BAD-34AF-648B636981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40" name="Ovaal 6039">
                        <a:extLst>
                          <a:ext uri="{FF2B5EF4-FFF2-40B4-BE49-F238E27FC236}">
                            <a16:creationId xmlns:a16="http://schemas.microsoft.com/office/drawing/2014/main" id="{825E8D6A-2014-F08F-B17C-0915CED153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1" name="Ovaal 6040">
                        <a:extLst>
                          <a:ext uri="{FF2B5EF4-FFF2-40B4-BE49-F238E27FC236}">
                            <a16:creationId xmlns:a16="http://schemas.microsoft.com/office/drawing/2014/main" id="{574D58B6-96F0-68F6-C9F0-AE1E2CEC6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2" name="Ovaal 6041">
                        <a:extLst>
                          <a:ext uri="{FF2B5EF4-FFF2-40B4-BE49-F238E27FC236}">
                            <a16:creationId xmlns:a16="http://schemas.microsoft.com/office/drawing/2014/main" id="{AEFEDD9F-0D4C-95E0-C74E-76915EBD73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3" name="Ovaal 6042">
                        <a:extLst>
                          <a:ext uri="{FF2B5EF4-FFF2-40B4-BE49-F238E27FC236}">
                            <a16:creationId xmlns:a16="http://schemas.microsoft.com/office/drawing/2014/main" id="{30F5C7B2-5E07-0964-F687-A15D00B2F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44" name="Ovaal 6043">
                        <a:extLst>
                          <a:ext uri="{FF2B5EF4-FFF2-40B4-BE49-F238E27FC236}">
                            <a16:creationId xmlns:a16="http://schemas.microsoft.com/office/drawing/2014/main" id="{25319790-3C62-19BC-8BBC-B593C43F7B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0" name="Groep 5959">
                    <a:extLst>
                      <a:ext uri="{FF2B5EF4-FFF2-40B4-BE49-F238E27FC236}">
                        <a16:creationId xmlns:a16="http://schemas.microsoft.com/office/drawing/2014/main" id="{49569355-4C11-56C4-3EB6-0326F214204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26" name="Groep 6025">
                      <a:extLst>
                        <a:ext uri="{FF2B5EF4-FFF2-40B4-BE49-F238E27FC236}">
                          <a16:creationId xmlns:a16="http://schemas.microsoft.com/office/drawing/2014/main" id="{2622DF35-C3B0-D015-31BF-FB98E0F581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33" name="Ovaal 6032">
                        <a:extLst>
                          <a:ext uri="{FF2B5EF4-FFF2-40B4-BE49-F238E27FC236}">
                            <a16:creationId xmlns:a16="http://schemas.microsoft.com/office/drawing/2014/main" id="{99DA8985-7267-EED8-F8EF-A66CDA740F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4" name="Ovaal 6033">
                        <a:extLst>
                          <a:ext uri="{FF2B5EF4-FFF2-40B4-BE49-F238E27FC236}">
                            <a16:creationId xmlns:a16="http://schemas.microsoft.com/office/drawing/2014/main" id="{7340135A-C78C-0BC6-9EF5-EDA9D88CD4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5" name="Ovaal 6034">
                        <a:extLst>
                          <a:ext uri="{FF2B5EF4-FFF2-40B4-BE49-F238E27FC236}">
                            <a16:creationId xmlns:a16="http://schemas.microsoft.com/office/drawing/2014/main" id="{2F523404-7122-C110-619B-57F3C0041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6" name="Ovaal 6035">
                        <a:extLst>
                          <a:ext uri="{FF2B5EF4-FFF2-40B4-BE49-F238E27FC236}">
                            <a16:creationId xmlns:a16="http://schemas.microsoft.com/office/drawing/2014/main" id="{A206DB59-B0C4-BF8E-3C69-C954B9878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7" name="Ovaal 6036">
                        <a:extLst>
                          <a:ext uri="{FF2B5EF4-FFF2-40B4-BE49-F238E27FC236}">
                            <a16:creationId xmlns:a16="http://schemas.microsoft.com/office/drawing/2014/main" id="{AAAEF28D-F662-8797-A74E-63DA6AE893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27" name="Groep 6026">
                      <a:extLst>
                        <a:ext uri="{FF2B5EF4-FFF2-40B4-BE49-F238E27FC236}">
                          <a16:creationId xmlns:a16="http://schemas.microsoft.com/office/drawing/2014/main" id="{A88FE6B7-9107-2462-91E6-BFB50EE337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28" name="Ovaal 6027">
                        <a:extLst>
                          <a:ext uri="{FF2B5EF4-FFF2-40B4-BE49-F238E27FC236}">
                            <a16:creationId xmlns:a16="http://schemas.microsoft.com/office/drawing/2014/main" id="{F29F81CE-D858-97F6-7B13-ACCDD672FB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9" name="Ovaal 6028">
                        <a:extLst>
                          <a:ext uri="{FF2B5EF4-FFF2-40B4-BE49-F238E27FC236}">
                            <a16:creationId xmlns:a16="http://schemas.microsoft.com/office/drawing/2014/main" id="{7FC1935B-42B6-A1B5-80A0-4AF088E239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0" name="Ovaal 6029">
                        <a:extLst>
                          <a:ext uri="{FF2B5EF4-FFF2-40B4-BE49-F238E27FC236}">
                            <a16:creationId xmlns:a16="http://schemas.microsoft.com/office/drawing/2014/main" id="{E7B1EAF1-1922-9F55-7949-80839B5F89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1" name="Ovaal 6030">
                        <a:extLst>
                          <a:ext uri="{FF2B5EF4-FFF2-40B4-BE49-F238E27FC236}">
                            <a16:creationId xmlns:a16="http://schemas.microsoft.com/office/drawing/2014/main" id="{B9CDCA1C-4D31-C52A-6554-40FCB75EDE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32" name="Ovaal 6031">
                        <a:extLst>
                          <a:ext uri="{FF2B5EF4-FFF2-40B4-BE49-F238E27FC236}">
                            <a16:creationId xmlns:a16="http://schemas.microsoft.com/office/drawing/2014/main" id="{B4AAD430-E5F9-CC53-5AB0-2AF8D9E9F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1" name="Groep 5960">
                    <a:extLst>
                      <a:ext uri="{FF2B5EF4-FFF2-40B4-BE49-F238E27FC236}">
                        <a16:creationId xmlns:a16="http://schemas.microsoft.com/office/drawing/2014/main" id="{C5A76857-96E8-8332-D33E-5B22EFFB3A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14" name="Groep 6013">
                      <a:extLst>
                        <a:ext uri="{FF2B5EF4-FFF2-40B4-BE49-F238E27FC236}">
                          <a16:creationId xmlns:a16="http://schemas.microsoft.com/office/drawing/2014/main" id="{1F1789BB-4114-3FF7-98EF-E22BCE0B61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21" name="Ovaal 6020">
                        <a:extLst>
                          <a:ext uri="{FF2B5EF4-FFF2-40B4-BE49-F238E27FC236}">
                            <a16:creationId xmlns:a16="http://schemas.microsoft.com/office/drawing/2014/main" id="{49DA7B89-5FA4-0901-6F34-EF0C0C5D9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2" name="Ovaal 6021">
                        <a:extLst>
                          <a:ext uri="{FF2B5EF4-FFF2-40B4-BE49-F238E27FC236}">
                            <a16:creationId xmlns:a16="http://schemas.microsoft.com/office/drawing/2014/main" id="{0C34648F-A83B-4907-0C6D-2EEFF8C09B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3" name="Ovaal 6022">
                        <a:extLst>
                          <a:ext uri="{FF2B5EF4-FFF2-40B4-BE49-F238E27FC236}">
                            <a16:creationId xmlns:a16="http://schemas.microsoft.com/office/drawing/2014/main" id="{6DE79066-1368-1084-6502-77FC65B85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4" name="Ovaal 6023">
                        <a:extLst>
                          <a:ext uri="{FF2B5EF4-FFF2-40B4-BE49-F238E27FC236}">
                            <a16:creationId xmlns:a16="http://schemas.microsoft.com/office/drawing/2014/main" id="{8565DA40-51A1-D52D-663B-D839C0C8A6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5" name="Ovaal 6024">
                        <a:extLst>
                          <a:ext uri="{FF2B5EF4-FFF2-40B4-BE49-F238E27FC236}">
                            <a16:creationId xmlns:a16="http://schemas.microsoft.com/office/drawing/2014/main" id="{A74A107B-294C-AE2A-E7A3-4A9BB38A5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15" name="Groep 6014">
                      <a:extLst>
                        <a:ext uri="{FF2B5EF4-FFF2-40B4-BE49-F238E27FC236}">
                          <a16:creationId xmlns:a16="http://schemas.microsoft.com/office/drawing/2014/main" id="{602532BC-D109-9EB2-BAB8-4AD2DC7EAA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16" name="Ovaal 6015">
                        <a:extLst>
                          <a:ext uri="{FF2B5EF4-FFF2-40B4-BE49-F238E27FC236}">
                            <a16:creationId xmlns:a16="http://schemas.microsoft.com/office/drawing/2014/main" id="{1446FFC0-E7FE-8D21-1D43-6F88A22AF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7" name="Ovaal 6016">
                        <a:extLst>
                          <a:ext uri="{FF2B5EF4-FFF2-40B4-BE49-F238E27FC236}">
                            <a16:creationId xmlns:a16="http://schemas.microsoft.com/office/drawing/2014/main" id="{0CF104B6-8084-5224-B566-4244B200A3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8" name="Ovaal 6017">
                        <a:extLst>
                          <a:ext uri="{FF2B5EF4-FFF2-40B4-BE49-F238E27FC236}">
                            <a16:creationId xmlns:a16="http://schemas.microsoft.com/office/drawing/2014/main" id="{7E64DE30-AC51-6C35-2BC8-D035FF772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9" name="Ovaal 6018">
                        <a:extLst>
                          <a:ext uri="{FF2B5EF4-FFF2-40B4-BE49-F238E27FC236}">
                            <a16:creationId xmlns:a16="http://schemas.microsoft.com/office/drawing/2014/main" id="{77DBBDA6-02FD-DF8F-CDFC-94723E38B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20" name="Ovaal 6019">
                        <a:extLst>
                          <a:ext uri="{FF2B5EF4-FFF2-40B4-BE49-F238E27FC236}">
                            <a16:creationId xmlns:a16="http://schemas.microsoft.com/office/drawing/2014/main" id="{BD3E97D2-B20B-A0FC-854F-17074AF7CD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2" name="Groep 5961">
                    <a:extLst>
                      <a:ext uri="{FF2B5EF4-FFF2-40B4-BE49-F238E27FC236}">
                        <a16:creationId xmlns:a16="http://schemas.microsoft.com/office/drawing/2014/main" id="{9595A45C-15FE-523A-86C5-6DC28D70274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6002" name="Groep 6001">
                      <a:extLst>
                        <a:ext uri="{FF2B5EF4-FFF2-40B4-BE49-F238E27FC236}">
                          <a16:creationId xmlns:a16="http://schemas.microsoft.com/office/drawing/2014/main" id="{0E52FA16-D48F-903D-D0BF-7A345CB5B7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09" name="Ovaal 6008">
                        <a:extLst>
                          <a:ext uri="{FF2B5EF4-FFF2-40B4-BE49-F238E27FC236}">
                            <a16:creationId xmlns:a16="http://schemas.microsoft.com/office/drawing/2014/main" id="{4B6F27CF-12B2-A5C0-4924-39A6DCF869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0" name="Ovaal 6009">
                        <a:extLst>
                          <a:ext uri="{FF2B5EF4-FFF2-40B4-BE49-F238E27FC236}">
                            <a16:creationId xmlns:a16="http://schemas.microsoft.com/office/drawing/2014/main" id="{638A5003-C62D-1C6A-22F0-5C6902E654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1" name="Ovaal 6010">
                        <a:extLst>
                          <a:ext uri="{FF2B5EF4-FFF2-40B4-BE49-F238E27FC236}">
                            <a16:creationId xmlns:a16="http://schemas.microsoft.com/office/drawing/2014/main" id="{F96B8769-330D-E5EF-C70E-BB2EBAB9D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2" name="Ovaal 6011">
                        <a:extLst>
                          <a:ext uri="{FF2B5EF4-FFF2-40B4-BE49-F238E27FC236}">
                            <a16:creationId xmlns:a16="http://schemas.microsoft.com/office/drawing/2014/main" id="{FCC9A4AC-C326-4180-C576-EEE4C6D059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13" name="Ovaal 6012">
                        <a:extLst>
                          <a:ext uri="{FF2B5EF4-FFF2-40B4-BE49-F238E27FC236}">
                            <a16:creationId xmlns:a16="http://schemas.microsoft.com/office/drawing/2014/main" id="{D8C8A0A7-6B78-85A3-5752-0B44DF77B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6003" name="Groep 6002">
                      <a:extLst>
                        <a:ext uri="{FF2B5EF4-FFF2-40B4-BE49-F238E27FC236}">
                          <a16:creationId xmlns:a16="http://schemas.microsoft.com/office/drawing/2014/main" id="{6D2B5AAB-F54C-1CF3-DAE5-E2097541CD3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6004" name="Ovaal 6003">
                        <a:extLst>
                          <a:ext uri="{FF2B5EF4-FFF2-40B4-BE49-F238E27FC236}">
                            <a16:creationId xmlns:a16="http://schemas.microsoft.com/office/drawing/2014/main" id="{92EB9A7D-9082-062C-EEE7-4E4434AF5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5" name="Ovaal 6004">
                        <a:extLst>
                          <a:ext uri="{FF2B5EF4-FFF2-40B4-BE49-F238E27FC236}">
                            <a16:creationId xmlns:a16="http://schemas.microsoft.com/office/drawing/2014/main" id="{BE71A9C7-58CA-9ABC-F567-D863906AC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6" name="Ovaal 6005">
                        <a:extLst>
                          <a:ext uri="{FF2B5EF4-FFF2-40B4-BE49-F238E27FC236}">
                            <a16:creationId xmlns:a16="http://schemas.microsoft.com/office/drawing/2014/main" id="{2DD785F5-EB61-B1E1-0B71-B8A5675025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7" name="Ovaal 6006">
                        <a:extLst>
                          <a:ext uri="{FF2B5EF4-FFF2-40B4-BE49-F238E27FC236}">
                            <a16:creationId xmlns:a16="http://schemas.microsoft.com/office/drawing/2014/main" id="{83F3ED04-7318-93EF-8118-7AAF89F003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8" name="Ovaal 6007">
                        <a:extLst>
                          <a:ext uri="{FF2B5EF4-FFF2-40B4-BE49-F238E27FC236}">
                            <a16:creationId xmlns:a16="http://schemas.microsoft.com/office/drawing/2014/main" id="{6E37ADC8-FAD8-6BFF-40B6-4AE99EF7C5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3" name="Groep 5962">
                    <a:extLst>
                      <a:ext uri="{FF2B5EF4-FFF2-40B4-BE49-F238E27FC236}">
                        <a16:creationId xmlns:a16="http://schemas.microsoft.com/office/drawing/2014/main" id="{5606402A-83B4-6720-8C89-D23DC4C5A17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90" name="Groep 5989">
                      <a:extLst>
                        <a:ext uri="{FF2B5EF4-FFF2-40B4-BE49-F238E27FC236}">
                          <a16:creationId xmlns:a16="http://schemas.microsoft.com/office/drawing/2014/main" id="{4E84E18C-CBB8-5E47-99C3-BA7871448E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7" name="Ovaal 5996">
                        <a:extLst>
                          <a:ext uri="{FF2B5EF4-FFF2-40B4-BE49-F238E27FC236}">
                            <a16:creationId xmlns:a16="http://schemas.microsoft.com/office/drawing/2014/main" id="{BD18E876-FB43-4A04-C8D0-A39FE5512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8" name="Ovaal 5997">
                        <a:extLst>
                          <a:ext uri="{FF2B5EF4-FFF2-40B4-BE49-F238E27FC236}">
                            <a16:creationId xmlns:a16="http://schemas.microsoft.com/office/drawing/2014/main" id="{34123D8F-F57D-AFF6-FC74-E71C5CD0EB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9" name="Ovaal 5998">
                        <a:extLst>
                          <a:ext uri="{FF2B5EF4-FFF2-40B4-BE49-F238E27FC236}">
                            <a16:creationId xmlns:a16="http://schemas.microsoft.com/office/drawing/2014/main" id="{658A32F7-07A8-5836-88CF-CC1EF4FE1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0" name="Ovaal 5999">
                        <a:extLst>
                          <a:ext uri="{FF2B5EF4-FFF2-40B4-BE49-F238E27FC236}">
                            <a16:creationId xmlns:a16="http://schemas.microsoft.com/office/drawing/2014/main" id="{F1C062EA-5A11-42A9-E5DB-92B93CB5F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6001" name="Ovaal 6000">
                        <a:extLst>
                          <a:ext uri="{FF2B5EF4-FFF2-40B4-BE49-F238E27FC236}">
                            <a16:creationId xmlns:a16="http://schemas.microsoft.com/office/drawing/2014/main" id="{7960FCCB-3B29-400A-CED6-23060E132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91" name="Groep 5990">
                      <a:extLst>
                        <a:ext uri="{FF2B5EF4-FFF2-40B4-BE49-F238E27FC236}">
                          <a16:creationId xmlns:a16="http://schemas.microsoft.com/office/drawing/2014/main" id="{19C1861E-6A20-8088-2524-46B09E9F0A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92" name="Ovaal 5991">
                        <a:extLst>
                          <a:ext uri="{FF2B5EF4-FFF2-40B4-BE49-F238E27FC236}">
                            <a16:creationId xmlns:a16="http://schemas.microsoft.com/office/drawing/2014/main" id="{4406AA2B-406B-CB28-713F-73F5B17AB3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3" name="Ovaal 5992">
                        <a:extLst>
                          <a:ext uri="{FF2B5EF4-FFF2-40B4-BE49-F238E27FC236}">
                            <a16:creationId xmlns:a16="http://schemas.microsoft.com/office/drawing/2014/main" id="{BD7A4A6E-56B3-72B7-CA85-800EEB3DD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4" name="Ovaal 5993">
                        <a:extLst>
                          <a:ext uri="{FF2B5EF4-FFF2-40B4-BE49-F238E27FC236}">
                            <a16:creationId xmlns:a16="http://schemas.microsoft.com/office/drawing/2014/main" id="{2A52B9E7-24B2-3C97-B18D-15992A6F12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5" name="Ovaal 5994">
                        <a:extLst>
                          <a:ext uri="{FF2B5EF4-FFF2-40B4-BE49-F238E27FC236}">
                            <a16:creationId xmlns:a16="http://schemas.microsoft.com/office/drawing/2014/main" id="{704A898B-F5B4-DFF5-E0B5-29504A6994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96" name="Ovaal 5995">
                        <a:extLst>
                          <a:ext uri="{FF2B5EF4-FFF2-40B4-BE49-F238E27FC236}">
                            <a16:creationId xmlns:a16="http://schemas.microsoft.com/office/drawing/2014/main" id="{70CEE41C-5205-09EF-5C09-86D41B55FE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4" name="Groep 5963">
                    <a:extLst>
                      <a:ext uri="{FF2B5EF4-FFF2-40B4-BE49-F238E27FC236}">
                        <a16:creationId xmlns:a16="http://schemas.microsoft.com/office/drawing/2014/main" id="{88204FB4-17B8-A795-AEF8-BBFE6740041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78" name="Groep 5977">
                      <a:extLst>
                        <a:ext uri="{FF2B5EF4-FFF2-40B4-BE49-F238E27FC236}">
                          <a16:creationId xmlns:a16="http://schemas.microsoft.com/office/drawing/2014/main" id="{EB995447-131D-3E50-3219-573A49A55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85" name="Ovaal 5984">
                        <a:extLst>
                          <a:ext uri="{FF2B5EF4-FFF2-40B4-BE49-F238E27FC236}">
                            <a16:creationId xmlns:a16="http://schemas.microsoft.com/office/drawing/2014/main" id="{CFDABCD6-4CEE-48F8-6561-6F00363F8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6" name="Ovaal 5985">
                        <a:extLst>
                          <a:ext uri="{FF2B5EF4-FFF2-40B4-BE49-F238E27FC236}">
                            <a16:creationId xmlns:a16="http://schemas.microsoft.com/office/drawing/2014/main" id="{A5D404C7-CB52-1FDB-C148-F744F49EA9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7" name="Ovaal 5986">
                        <a:extLst>
                          <a:ext uri="{FF2B5EF4-FFF2-40B4-BE49-F238E27FC236}">
                            <a16:creationId xmlns:a16="http://schemas.microsoft.com/office/drawing/2014/main" id="{F1979EB1-0AB3-6E9A-4A3B-8A1997360E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8" name="Ovaal 5987">
                        <a:extLst>
                          <a:ext uri="{FF2B5EF4-FFF2-40B4-BE49-F238E27FC236}">
                            <a16:creationId xmlns:a16="http://schemas.microsoft.com/office/drawing/2014/main" id="{092435C5-1A3D-F02D-189A-0F12C1FEE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9" name="Ovaal 5988">
                        <a:extLst>
                          <a:ext uri="{FF2B5EF4-FFF2-40B4-BE49-F238E27FC236}">
                            <a16:creationId xmlns:a16="http://schemas.microsoft.com/office/drawing/2014/main" id="{E3E6C541-51F6-E871-BFBD-E7AA5BF9D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79" name="Groep 5978">
                      <a:extLst>
                        <a:ext uri="{FF2B5EF4-FFF2-40B4-BE49-F238E27FC236}">
                          <a16:creationId xmlns:a16="http://schemas.microsoft.com/office/drawing/2014/main" id="{A36778AC-99DD-F2B8-8FE1-FAFAF4E66F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80" name="Ovaal 5979">
                        <a:extLst>
                          <a:ext uri="{FF2B5EF4-FFF2-40B4-BE49-F238E27FC236}">
                            <a16:creationId xmlns:a16="http://schemas.microsoft.com/office/drawing/2014/main" id="{FAC26FA7-5DD1-269D-38C3-E44B178FA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1" name="Ovaal 5980">
                        <a:extLst>
                          <a:ext uri="{FF2B5EF4-FFF2-40B4-BE49-F238E27FC236}">
                            <a16:creationId xmlns:a16="http://schemas.microsoft.com/office/drawing/2014/main" id="{C6AEF36F-19EE-ACBB-3F57-3E9F6578A9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2" name="Ovaal 5981">
                        <a:extLst>
                          <a:ext uri="{FF2B5EF4-FFF2-40B4-BE49-F238E27FC236}">
                            <a16:creationId xmlns:a16="http://schemas.microsoft.com/office/drawing/2014/main" id="{AE1FBED1-7609-045F-F054-F2807C316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3" name="Ovaal 5982">
                        <a:extLst>
                          <a:ext uri="{FF2B5EF4-FFF2-40B4-BE49-F238E27FC236}">
                            <a16:creationId xmlns:a16="http://schemas.microsoft.com/office/drawing/2014/main" id="{0CF60E8B-9C37-1A68-382C-B935E912D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84" name="Ovaal 5983">
                        <a:extLst>
                          <a:ext uri="{FF2B5EF4-FFF2-40B4-BE49-F238E27FC236}">
                            <a16:creationId xmlns:a16="http://schemas.microsoft.com/office/drawing/2014/main" id="{B29FF9EF-A6A3-4BEF-0102-917ABB8A5F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5965" name="Groep 5964">
                    <a:extLst>
                      <a:ext uri="{FF2B5EF4-FFF2-40B4-BE49-F238E27FC236}">
                        <a16:creationId xmlns:a16="http://schemas.microsoft.com/office/drawing/2014/main" id="{72E0AAA3-F1D8-B4F6-26D0-CC2C860336A6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5966" name="Groep 5965">
                      <a:extLst>
                        <a:ext uri="{FF2B5EF4-FFF2-40B4-BE49-F238E27FC236}">
                          <a16:creationId xmlns:a16="http://schemas.microsoft.com/office/drawing/2014/main" id="{EF9409A9-73A2-B30B-8770-0E2E112FEB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73" name="Ovaal 5972">
                        <a:extLst>
                          <a:ext uri="{FF2B5EF4-FFF2-40B4-BE49-F238E27FC236}">
                            <a16:creationId xmlns:a16="http://schemas.microsoft.com/office/drawing/2014/main" id="{4A4A5F9B-523C-77C4-12F7-FA12CA6EF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4" name="Ovaal 5973">
                        <a:extLst>
                          <a:ext uri="{FF2B5EF4-FFF2-40B4-BE49-F238E27FC236}">
                            <a16:creationId xmlns:a16="http://schemas.microsoft.com/office/drawing/2014/main" id="{6835A0F5-474B-6AD6-C968-C3266F2B08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5" name="Ovaal 5974">
                        <a:extLst>
                          <a:ext uri="{FF2B5EF4-FFF2-40B4-BE49-F238E27FC236}">
                            <a16:creationId xmlns:a16="http://schemas.microsoft.com/office/drawing/2014/main" id="{8065AEE0-CFD4-F72D-3725-5F274F8666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6" name="Ovaal 5975">
                        <a:extLst>
                          <a:ext uri="{FF2B5EF4-FFF2-40B4-BE49-F238E27FC236}">
                            <a16:creationId xmlns:a16="http://schemas.microsoft.com/office/drawing/2014/main" id="{A6731AE1-7814-537E-450B-368CB00912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7" name="Ovaal 5976">
                        <a:extLst>
                          <a:ext uri="{FF2B5EF4-FFF2-40B4-BE49-F238E27FC236}">
                            <a16:creationId xmlns:a16="http://schemas.microsoft.com/office/drawing/2014/main" id="{5E22C6F7-7179-25FB-CC9E-ADC8E15006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5967" name="Groep 5966">
                      <a:extLst>
                        <a:ext uri="{FF2B5EF4-FFF2-40B4-BE49-F238E27FC236}">
                          <a16:creationId xmlns:a16="http://schemas.microsoft.com/office/drawing/2014/main" id="{D4E414BD-3D29-B104-029A-B686E0B6C6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5968" name="Ovaal 5967">
                        <a:extLst>
                          <a:ext uri="{FF2B5EF4-FFF2-40B4-BE49-F238E27FC236}">
                            <a16:creationId xmlns:a16="http://schemas.microsoft.com/office/drawing/2014/main" id="{E6E8236D-F637-3738-F94A-B7E97B8A96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69" name="Ovaal 5968">
                        <a:extLst>
                          <a:ext uri="{FF2B5EF4-FFF2-40B4-BE49-F238E27FC236}">
                            <a16:creationId xmlns:a16="http://schemas.microsoft.com/office/drawing/2014/main" id="{4F6317B2-3B9D-F437-C325-0F8D33DF20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0" name="Ovaal 5969">
                        <a:extLst>
                          <a:ext uri="{FF2B5EF4-FFF2-40B4-BE49-F238E27FC236}">
                            <a16:creationId xmlns:a16="http://schemas.microsoft.com/office/drawing/2014/main" id="{66CCD9A4-6075-ADA9-F219-63B2586E80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1" name="Ovaal 5970">
                        <a:extLst>
                          <a:ext uri="{FF2B5EF4-FFF2-40B4-BE49-F238E27FC236}">
                            <a16:creationId xmlns:a16="http://schemas.microsoft.com/office/drawing/2014/main" id="{6BF87E5B-246B-9E4F-C219-88A4535817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5972" name="Ovaal 5971">
                        <a:extLst>
                          <a:ext uri="{FF2B5EF4-FFF2-40B4-BE49-F238E27FC236}">
                            <a16:creationId xmlns:a16="http://schemas.microsoft.com/office/drawing/2014/main" id="{02F203D3-971F-0CD0-F26C-80E45B8868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  <p:grpSp>
          <p:nvGrpSpPr>
            <p:cNvPr id="7634" name="Groep 7633">
              <a:extLst>
                <a:ext uri="{FF2B5EF4-FFF2-40B4-BE49-F238E27FC236}">
                  <a16:creationId xmlns:a16="http://schemas.microsoft.com/office/drawing/2014/main" id="{1BC95998-527D-1C37-0435-C71ECDE4E854}"/>
                </a:ext>
              </a:extLst>
            </p:cNvPr>
            <p:cNvGrpSpPr/>
            <p:nvPr/>
          </p:nvGrpSpPr>
          <p:grpSpPr>
            <a:xfrm>
              <a:off x="-169835" y="5578578"/>
              <a:ext cx="9313835" cy="1865523"/>
              <a:chOff x="-169835" y="-6434"/>
              <a:chExt cx="9313835" cy="1865523"/>
            </a:xfrm>
          </p:grpSpPr>
          <p:grpSp>
            <p:nvGrpSpPr>
              <p:cNvPr id="7635" name="Groep 7634">
                <a:extLst>
                  <a:ext uri="{FF2B5EF4-FFF2-40B4-BE49-F238E27FC236}">
                    <a16:creationId xmlns:a16="http://schemas.microsoft.com/office/drawing/2014/main" id="{4379276D-104F-77A4-2044-8A21A22A12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813671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899" name="Groep 8898">
                  <a:extLst>
                    <a:ext uri="{FF2B5EF4-FFF2-40B4-BE49-F238E27FC236}">
                      <a16:creationId xmlns:a16="http://schemas.microsoft.com/office/drawing/2014/main" id="{FF93AF98-1949-645D-E384-97E8CE1D7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215" name="Groep 9214">
                    <a:extLst>
                      <a:ext uri="{FF2B5EF4-FFF2-40B4-BE49-F238E27FC236}">
                        <a16:creationId xmlns:a16="http://schemas.microsoft.com/office/drawing/2014/main" id="{75DE7AE5-F6BE-D193-1404-8AD7728E01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307" name="Groep 9306">
                      <a:extLst>
                        <a:ext uri="{FF2B5EF4-FFF2-40B4-BE49-F238E27FC236}">
                          <a16:creationId xmlns:a16="http://schemas.microsoft.com/office/drawing/2014/main" id="{684B7CC2-2D5E-5DA2-1D5C-BCBCC8ACE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14" name="Ovaal 9313">
                        <a:extLst>
                          <a:ext uri="{FF2B5EF4-FFF2-40B4-BE49-F238E27FC236}">
                            <a16:creationId xmlns:a16="http://schemas.microsoft.com/office/drawing/2014/main" id="{CC578EBB-1E69-954C-8AA9-58699E403F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5" name="Ovaal 9314">
                        <a:extLst>
                          <a:ext uri="{FF2B5EF4-FFF2-40B4-BE49-F238E27FC236}">
                            <a16:creationId xmlns:a16="http://schemas.microsoft.com/office/drawing/2014/main" id="{6AE8B1D8-B9B0-54DB-D609-94B800EAD5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6" name="Ovaal 9315">
                        <a:extLst>
                          <a:ext uri="{FF2B5EF4-FFF2-40B4-BE49-F238E27FC236}">
                            <a16:creationId xmlns:a16="http://schemas.microsoft.com/office/drawing/2014/main" id="{5B34F33D-8821-DFF0-22FE-53C30A8A2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7" name="Ovaal 9316">
                        <a:extLst>
                          <a:ext uri="{FF2B5EF4-FFF2-40B4-BE49-F238E27FC236}">
                            <a16:creationId xmlns:a16="http://schemas.microsoft.com/office/drawing/2014/main" id="{9CF3EB6E-2C72-9287-D941-A6F8373E82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8" name="Ovaal 9317">
                        <a:extLst>
                          <a:ext uri="{FF2B5EF4-FFF2-40B4-BE49-F238E27FC236}">
                            <a16:creationId xmlns:a16="http://schemas.microsoft.com/office/drawing/2014/main" id="{702422D0-933D-DAE7-2E76-1F6696FF71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308" name="Groep 9307">
                      <a:extLst>
                        <a:ext uri="{FF2B5EF4-FFF2-40B4-BE49-F238E27FC236}">
                          <a16:creationId xmlns:a16="http://schemas.microsoft.com/office/drawing/2014/main" id="{46D5993F-553D-06E4-ED12-92ED8A6D79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9" name="Ovaal 9308">
                        <a:extLst>
                          <a:ext uri="{FF2B5EF4-FFF2-40B4-BE49-F238E27FC236}">
                            <a16:creationId xmlns:a16="http://schemas.microsoft.com/office/drawing/2014/main" id="{0BCD85E7-C200-C513-C472-33309936D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0" name="Ovaal 9309">
                        <a:extLst>
                          <a:ext uri="{FF2B5EF4-FFF2-40B4-BE49-F238E27FC236}">
                            <a16:creationId xmlns:a16="http://schemas.microsoft.com/office/drawing/2014/main" id="{4D5A926E-F9B1-6402-1948-1BEEBA4197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1" name="Ovaal 9310">
                        <a:extLst>
                          <a:ext uri="{FF2B5EF4-FFF2-40B4-BE49-F238E27FC236}">
                            <a16:creationId xmlns:a16="http://schemas.microsoft.com/office/drawing/2014/main" id="{3400554C-351E-2C26-5763-41FE190F6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2" name="Ovaal 9311">
                        <a:extLst>
                          <a:ext uri="{FF2B5EF4-FFF2-40B4-BE49-F238E27FC236}">
                            <a16:creationId xmlns:a16="http://schemas.microsoft.com/office/drawing/2014/main" id="{95C330CE-2A17-E33E-3F03-B7A5DF7A17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13" name="Ovaal 9312">
                        <a:extLst>
                          <a:ext uri="{FF2B5EF4-FFF2-40B4-BE49-F238E27FC236}">
                            <a16:creationId xmlns:a16="http://schemas.microsoft.com/office/drawing/2014/main" id="{BFFF4A61-5929-8B2D-AC9E-EABBAD6457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6" name="Groep 9215">
                    <a:extLst>
                      <a:ext uri="{FF2B5EF4-FFF2-40B4-BE49-F238E27FC236}">
                        <a16:creationId xmlns:a16="http://schemas.microsoft.com/office/drawing/2014/main" id="{F06617CD-ECAC-B775-656E-D55A3463E53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95" name="Groep 9294">
                      <a:extLst>
                        <a:ext uri="{FF2B5EF4-FFF2-40B4-BE49-F238E27FC236}">
                          <a16:creationId xmlns:a16="http://schemas.microsoft.com/office/drawing/2014/main" id="{C22066EC-E804-74EE-B6E2-0E2F44C105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302" name="Ovaal 9301">
                        <a:extLst>
                          <a:ext uri="{FF2B5EF4-FFF2-40B4-BE49-F238E27FC236}">
                            <a16:creationId xmlns:a16="http://schemas.microsoft.com/office/drawing/2014/main" id="{34C65734-860D-AA90-1D0A-5FCC495534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3" name="Ovaal 9302">
                        <a:extLst>
                          <a:ext uri="{FF2B5EF4-FFF2-40B4-BE49-F238E27FC236}">
                            <a16:creationId xmlns:a16="http://schemas.microsoft.com/office/drawing/2014/main" id="{CF9A1611-3883-8CF6-5AE7-55CA3DC0C3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4" name="Ovaal 9303">
                        <a:extLst>
                          <a:ext uri="{FF2B5EF4-FFF2-40B4-BE49-F238E27FC236}">
                            <a16:creationId xmlns:a16="http://schemas.microsoft.com/office/drawing/2014/main" id="{25FE1B82-2086-0BF7-FD35-D236445D6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5" name="Ovaal 9304">
                        <a:extLst>
                          <a:ext uri="{FF2B5EF4-FFF2-40B4-BE49-F238E27FC236}">
                            <a16:creationId xmlns:a16="http://schemas.microsoft.com/office/drawing/2014/main" id="{67A65C63-7CE9-26F5-7E1C-70E8C572DC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6" name="Ovaal 9305">
                        <a:extLst>
                          <a:ext uri="{FF2B5EF4-FFF2-40B4-BE49-F238E27FC236}">
                            <a16:creationId xmlns:a16="http://schemas.microsoft.com/office/drawing/2014/main" id="{06F97403-C205-04CC-9EB3-8F9D2F6CE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96" name="Groep 9295">
                      <a:extLst>
                        <a:ext uri="{FF2B5EF4-FFF2-40B4-BE49-F238E27FC236}">
                          <a16:creationId xmlns:a16="http://schemas.microsoft.com/office/drawing/2014/main" id="{71B24780-EACA-690D-CDEA-0313EF7769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97" name="Ovaal 9296">
                        <a:extLst>
                          <a:ext uri="{FF2B5EF4-FFF2-40B4-BE49-F238E27FC236}">
                            <a16:creationId xmlns:a16="http://schemas.microsoft.com/office/drawing/2014/main" id="{C1289C30-D64A-76A1-0413-674AF385A8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8" name="Ovaal 9297">
                        <a:extLst>
                          <a:ext uri="{FF2B5EF4-FFF2-40B4-BE49-F238E27FC236}">
                            <a16:creationId xmlns:a16="http://schemas.microsoft.com/office/drawing/2014/main" id="{C0A66EC1-0E66-D13A-58B7-BE8EBE580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9" name="Ovaal 9298">
                        <a:extLst>
                          <a:ext uri="{FF2B5EF4-FFF2-40B4-BE49-F238E27FC236}">
                            <a16:creationId xmlns:a16="http://schemas.microsoft.com/office/drawing/2014/main" id="{4965F768-6230-B65A-667F-D1A8A824E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0" name="Ovaal 9299">
                        <a:extLst>
                          <a:ext uri="{FF2B5EF4-FFF2-40B4-BE49-F238E27FC236}">
                            <a16:creationId xmlns:a16="http://schemas.microsoft.com/office/drawing/2014/main" id="{C807282D-C360-D00D-7D59-F63D20C05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301" name="Ovaal 9300">
                        <a:extLst>
                          <a:ext uri="{FF2B5EF4-FFF2-40B4-BE49-F238E27FC236}">
                            <a16:creationId xmlns:a16="http://schemas.microsoft.com/office/drawing/2014/main" id="{0BDDBF48-9735-C864-F12B-DDFBFB2F17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7" name="Groep 9216">
                    <a:extLst>
                      <a:ext uri="{FF2B5EF4-FFF2-40B4-BE49-F238E27FC236}">
                        <a16:creationId xmlns:a16="http://schemas.microsoft.com/office/drawing/2014/main" id="{414CC623-CD20-DEDE-3151-A595F5DBCA1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83" name="Groep 9282">
                      <a:extLst>
                        <a:ext uri="{FF2B5EF4-FFF2-40B4-BE49-F238E27FC236}">
                          <a16:creationId xmlns:a16="http://schemas.microsoft.com/office/drawing/2014/main" id="{F24BDF3E-37F1-EB10-2864-FB3417FA5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90" name="Ovaal 9289">
                        <a:extLst>
                          <a:ext uri="{FF2B5EF4-FFF2-40B4-BE49-F238E27FC236}">
                            <a16:creationId xmlns:a16="http://schemas.microsoft.com/office/drawing/2014/main" id="{D095BF7A-4850-859F-B36E-96CC4366D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1" name="Ovaal 9290">
                        <a:extLst>
                          <a:ext uri="{FF2B5EF4-FFF2-40B4-BE49-F238E27FC236}">
                            <a16:creationId xmlns:a16="http://schemas.microsoft.com/office/drawing/2014/main" id="{F53C5AFC-24F6-0A50-6D18-76A2100A9C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2" name="Ovaal 9291">
                        <a:extLst>
                          <a:ext uri="{FF2B5EF4-FFF2-40B4-BE49-F238E27FC236}">
                            <a16:creationId xmlns:a16="http://schemas.microsoft.com/office/drawing/2014/main" id="{0D4DAAF4-F125-586D-1665-759387622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3" name="Ovaal 9292">
                        <a:extLst>
                          <a:ext uri="{FF2B5EF4-FFF2-40B4-BE49-F238E27FC236}">
                            <a16:creationId xmlns:a16="http://schemas.microsoft.com/office/drawing/2014/main" id="{6D3051A7-BC49-320A-27CE-F0DC73F64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94" name="Ovaal 9293">
                        <a:extLst>
                          <a:ext uri="{FF2B5EF4-FFF2-40B4-BE49-F238E27FC236}">
                            <a16:creationId xmlns:a16="http://schemas.microsoft.com/office/drawing/2014/main" id="{799C49DA-9B1D-32F6-7EC0-AC9884274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84" name="Groep 9283">
                      <a:extLst>
                        <a:ext uri="{FF2B5EF4-FFF2-40B4-BE49-F238E27FC236}">
                          <a16:creationId xmlns:a16="http://schemas.microsoft.com/office/drawing/2014/main" id="{29ABC0DE-735F-D920-5AAC-AA7672B07D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85" name="Ovaal 9284">
                        <a:extLst>
                          <a:ext uri="{FF2B5EF4-FFF2-40B4-BE49-F238E27FC236}">
                            <a16:creationId xmlns:a16="http://schemas.microsoft.com/office/drawing/2014/main" id="{7B222EE0-760B-25BE-F068-223D75DA9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6" name="Ovaal 9285">
                        <a:extLst>
                          <a:ext uri="{FF2B5EF4-FFF2-40B4-BE49-F238E27FC236}">
                            <a16:creationId xmlns:a16="http://schemas.microsoft.com/office/drawing/2014/main" id="{28EEBD72-517F-910A-1E9C-F827D7A7E2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7" name="Ovaal 9286">
                        <a:extLst>
                          <a:ext uri="{FF2B5EF4-FFF2-40B4-BE49-F238E27FC236}">
                            <a16:creationId xmlns:a16="http://schemas.microsoft.com/office/drawing/2014/main" id="{72E5BADC-8813-42DB-B132-F67649584F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8" name="Ovaal 9287">
                        <a:extLst>
                          <a:ext uri="{FF2B5EF4-FFF2-40B4-BE49-F238E27FC236}">
                            <a16:creationId xmlns:a16="http://schemas.microsoft.com/office/drawing/2014/main" id="{57ADBFA4-C857-BB49-24F3-0B713ED926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9" name="Ovaal 9288">
                        <a:extLst>
                          <a:ext uri="{FF2B5EF4-FFF2-40B4-BE49-F238E27FC236}">
                            <a16:creationId xmlns:a16="http://schemas.microsoft.com/office/drawing/2014/main" id="{39BCC519-087A-FC97-6EB0-47BFDDF190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8" name="Groep 9217">
                    <a:extLst>
                      <a:ext uri="{FF2B5EF4-FFF2-40B4-BE49-F238E27FC236}">
                        <a16:creationId xmlns:a16="http://schemas.microsoft.com/office/drawing/2014/main" id="{1C2BB0E7-8622-0C0D-C925-F37466A9E55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71" name="Groep 9270">
                      <a:extLst>
                        <a:ext uri="{FF2B5EF4-FFF2-40B4-BE49-F238E27FC236}">
                          <a16:creationId xmlns:a16="http://schemas.microsoft.com/office/drawing/2014/main" id="{9DA0B935-7574-04AE-B053-1E62A757E9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78" name="Ovaal 9277">
                        <a:extLst>
                          <a:ext uri="{FF2B5EF4-FFF2-40B4-BE49-F238E27FC236}">
                            <a16:creationId xmlns:a16="http://schemas.microsoft.com/office/drawing/2014/main" id="{39994438-95C9-05F0-8BD5-D334F18F2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9" name="Ovaal 9278">
                        <a:extLst>
                          <a:ext uri="{FF2B5EF4-FFF2-40B4-BE49-F238E27FC236}">
                            <a16:creationId xmlns:a16="http://schemas.microsoft.com/office/drawing/2014/main" id="{4B2B528E-AB44-849F-EE05-E7795C6B7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0" name="Ovaal 9279">
                        <a:extLst>
                          <a:ext uri="{FF2B5EF4-FFF2-40B4-BE49-F238E27FC236}">
                            <a16:creationId xmlns:a16="http://schemas.microsoft.com/office/drawing/2014/main" id="{F7625931-8708-F1A5-1D16-5974E2E14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1" name="Ovaal 9280">
                        <a:extLst>
                          <a:ext uri="{FF2B5EF4-FFF2-40B4-BE49-F238E27FC236}">
                            <a16:creationId xmlns:a16="http://schemas.microsoft.com/office/drawing/2014/main" id="{29B97F58-40BC-6DDE-E3AA-CDD336A202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82" name="Ovaal 9281">
                        <a:extLst>
                          <a:ext uri="{FF2B5EF4-FFF2-40B4-BE49-F238E27FC236}">
                            <a16:creationId xmlns:a16="http://schemas.microsoft.com/office/drawing/2014/main" id="{39B3777C-50FA-6909-591B-53689578F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72" name="Groep 9271">
                      <a:extLst>
                        <a:ext uri="{FF2B5EF4-FFF2-40B4-BE49-F238E27FC236}">
                          <a16:creationId xmlns:a16="http://schemas.microsoft.com/office/drawing/2014/main" id="{468AC4DE-B6E6-0C4A-0070-C2F3EBD681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73" name="Ovaal 9272">
                        <a:extLst>
                          <a:ext uri="{FF2B5EF4-FFF2-40B4-BE49-F238E27FC236}">
                            <a16:creationId xmlns:a16="http://schemas.microsoft.com/office/drawing/2014/main" id="{B32776AF-2188-0DA3-8E5D-C28D626B22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4" name="Ovaal 9273">
                        <a:extLst>
                          <a:ext uri="{FF2B5EF4-FFF2-40B4-BE49-F238E27FC236}">
                            <a16:creationId xmlns:a16="http://schemas.microsoft.com/office/drawing/2014/main" id="{7B662DAB-64A9-1D71-75BC-8E86ACB7A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5" name="Ovaal 9274">
                        <a:extLst>
                          <a:ext uri="{FF2B5EF4-FFF2-40B4-BE49-F238E27FC236}">
                            <a16:creationId xmlns:a16="http://schemas.microsoft.com/office/drawing/2014/main" id="{51C1FAA4-BAE8-6877-8412-5E452844E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6" name="Ovaal 9275">
                        <a:extLst>
                          <a:ext uri="{FF2B5EF4-FFF2-40B4-BE49-F238E27FC236}">
                            <a16:creationId xmlns:a16="http://schemas.microsoft.com/office/drawing/2014/main" id="{993E06CE-A069-1672-9E1B-E4933F02B8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7" name="Ovaal 9276">
                        <a:extLst>
                          <a:ext uri="{FF2B5EF4-FFF2-40B4-BE49-F238E27FC236}">
                            <a16:creationId xmlns:a16="http://schemas.microsoft.com/office/drawing/2014/main" id="{EEC2926F-9847-FA17-B98A-5ECD4DD769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19" name="Groep 9218">
                    <a:extLst>
                      <a:ext uri="{FF2B5EF4-FFF2-40B4-BE49-F238E27FC236}">
                        <a16:creationId xmlns:a16="http://schemas.microsoft.com/office/drawing/2014/main" id="{C1E9BC04-672E-C0F3-1945-CEC2498BE9C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59" name="Groep 9258">
                      <a:extLst>
                        <a:ext uri="{FF2B5EF4-FFF2-40B4-BE49-F238E27FC236}">
                          <a16:creationId xmlns:a16="http://schemas.microsoft.com/office/drawing/2014/main" id="{E412FDDD-5A93-83B0-BA23-9B98302DEC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66" name="Ovaal 9265">
                        <a:extLst>
                          <a:ext uri="{FF2B5EF4-FFF2-40B4-BE49-F238E27FC236}">
                            <a16:creationId xmlns:a16="http://schemas.microsoft.com/office/drawing/2014/main" id="{FD6B12EC-BBB2-461C-BE45-A0DB75EA2F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7" name="Ovaal 9266">
                        <a:extLst>
                          <a:ext uri="{FF2B5EF4-FFF2-40B4-BE49-F238E27FC236}">
                            <a16:creationId xmlns:a16="http://schemas.microsoft.com/office/drawing/2014/main" id="{EFC2BA4C-0CE6-1E74-7053-E80294772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8" name="Ovaal 9267">
                        <a:extLst>
                          <a:ext uri="{FF2B5EF4-FFF2-40B4-BE49-F238E27FC236}">
                            <a16:creationId xmlns:a16="http://schemas.microsoft.com/office/drawing/2014/main" id="{1FFD1161-5C2F-6F1B-E467-89D5EA097A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9" name="Ovaal 9268">
                        <a:extLst>
                          <a:ext uri="{FF2B5EF4-FFF2-40B4-BE49-F238E27FC236}">
                            <a16:creationId xmlns:a16="http://schemas.microsoft.com/office/drawing/2014/main" id="{17F26F1B-F05B-D51B-CA8C-49562AF96C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70" name="Ovaal 9269">
                        <a:extLst>
                          <a:ext uri="{FF2B5EF4-FFF2-40B4-BE49-F238E27FC236}">
                            <a16:creationId xmlns:a16="http://schemas.microsoft.com/office/drawing/2014/main" id="{ADE04D93-655B-D4B8-63B2-DE8CD630D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60" name="Groep 9259">
                      <a:extLst>
                        <a:ext uri="{FF2B5EF4-FFF2-40B4-BE49-F238E27FC236}">
                          <a16:creationId xmlns:a16="http://schemas.microsoft.com/office/drawing/2014/main" id="{C866B7D1-CFC7-0896-3972-583149F88F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61" name="Ovaal 9260">
                        <a:extLst>
                          <a:ext uri="{FF2B5EF4-FFF2-40B4-BE49-F238E27FC236}">
                            <a16:creationId xmlns:a16="http://schemas.microsoft.com/office/drawing/2014/main" id="{FCD7D44B-6279-43FC-7B10-9DEDF8C0F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2" name="Ovaal 9261">
                        <a:extLst>
                          <a:ext uri="{FF2B5EF4-FFF2-40B4-BE49-F238E27FC236}">
                            <a16:creationId xmlns:a16="http://schemas.microsoft.com/office/drawing/2014/main" id="{9A5F32E6-FF31-0201-3D20-A5EE39BE65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3" name="Ovaal 9262">
                        <a:extLst>
                          <a:ext uri="{FF2B5EF4-FFF2-40B4-BE49-F238E27FC236}">
                            <a16:creationId xmlns:a16="http://schemas.microsoft.com/office/drawing/2014/main" id="{CB350461-F5A4-FF8B-02A0-51E325BD30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4" name="Ovaal 9263">
                        <a:extLst>
                          <a:ext uri="{FF2B5EF4-FFF2-40B4-BE49-F238E27FC236}">
                            <a16:creationId xmlns:a16="http://schemas.microsoft.com/office/drawing/2014/main" id="{CBB4AEB7-3BA6-ADD6-C0DA-E99FE211C8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65" name="Ovaal 9264">
                        <a:extLst>
                          <a:ext uri="{FF2B5EF4-FFF2-40B4-BE49-F238E27FC236}">
                            <a16:creationId xmlns:a16="http://schemas.microsoft.com/office/drawing/2014/main" id="{A68E918E-DC0A-2233-4F89-B902BEE350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0" name="Groep 9219">
                    <a:extLst>
                      <a:ext uri="{FF2B5EF4-FFF2-40B4-BE49-F238E27FC236}">
                        <a16:creationId xmlns:a16="http://schemas.microsoft.com/office/drawing/2014/main" id="{62338998-6EA1-A3BE-8B1E-B189C1C603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47" name="Groep 9246">
                      <a:extLst>
                        <a:ext uri="{FF2B5EF4-FFF2-40B4-BE49-F238E27FC236}">
                          <a16:creationId xmlns:a16="http://schemas.microsoft.com/office/drawing/2014/main" id="{15E305FE-FF79-8AAA-8771-847B21A9B6C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54" name="Ovaal 9253">
                        <a:extLst>
                          <a:ext uri="{FF2B5EF4-FFF2-40B4-BE49-F238E27FC236}">
                            <a16:creationId xmlns:a16="http://schemas.microsoft.com/office/drawing/2014/main" id="{A7397113-9187-7D85-B497-22EA63CC30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5" name="Ovaal 9254">
                        <a:extLst>
                          <a:ext uri="{FF2B5EF4-FFF2-40B4-BE49-F238E27FC236}">
                            <a16:creationId xmlns:a16="http://schemas.microsoft.com/office/drawing/2014/main" id="{FA0BFFD9-68BB-549E-CEFF-3BBF3ABB19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6" name="Ovaal 9255">
                        <a:extLst>
                          <a:ext uri="{FF2B5EF4-FFF2-40B4-BE49-F238E27FC236}">
                            <a16:creationId xmlns:a16="http://schemas.microsoft.com/office/drawing/2014/main" id="{4D65D3DD-D711-BB85-72C0-C47EE53809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7" name="Ovaal 9256">
                        <a:extLst>
                          <a:ext uri="{FF2B5EF4-FFF2-40B4-BE49-F238E27FC236}">
                            <a16:creationId xmlns:a16="http://schemas.microsoft.com/office/drawing/2014/main" id="{C2DFD909-6447-E5A7-93ED-993A28A272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8" name="Ovaal 9257">
                        <a:extLst>
                          <a:ext uri="{FF2B5EF4-FFF2-40B4-BE49-F238E27FC236}">
                            <a16:creationId xmlns:a16="http://schemas.microsoft.com/office/drawing/2014/main" id="{1FF3D6B4-E620-FBD6-767D-B3CC9B22D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48" name="Groep 9247">
                      <a:extLst>
                        <a:ext uri="{FF2B5EF4-FFF2-40B4-BE49-F238E27FC236}">
                          <a16:creationId xmlns:a16="http://schemas.microsoft.com/office/drawing/2014/main" id="{1916070D-6A8D-3B36-AA16-F194D3FEDA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49" name="Ovaal 9248">
                        <a:extLst>
                          <a:ext uri="{FF2B5EF4-FFF2-40B4-BE49-F238E27FC236}">
                            <a16:creationId xmlns:a16="http://schemas.microsoft.com/office/drawing/2014/main" id="{922D2EF1-CE1C-4B39-399F-BFCE3162FC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0" name="Ovaal 9249">
                        <a:extLst>
                          <a:ext uri="{FF2B5EF4-FFF2-40B4-BE49-F238E27FC236}">
                            <a16:creationId xmlns:a16="http://schemas.microsoft.com/office/drawing/2014/main" id="{E9B905F3-A468-7CFA-F81B-700A66FB6F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1" name="Ovaal 9250">
                        <a:extLst>
                          <a:ext uri="{FF2B5EF4-FFF2-40B4-BE49-F238E27FC236}">
                            <a16:creationId xmlns:a16="http://schemas.microsoft.com/office/drawing/2014/main" id="{571C1954-44BD-570D-1053-A7CA386D3D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2" name="Ovaal 9251">
                        <a:extLst>
                          <a:ext uri="{FF2B5EF4-FFF2-40B4-BE49-F238E27FC236}">
                            <a16:creationId xmlns:a16="http://schemas.microsoft.com/office/drawing/2014/main" id="{96215E7D-3525-6C8D-448A-ADF4DAC160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53" name="Ovaal 9252">
                        <a:extLst>
                          <a:ext uri="{FF2B5EF4-FFF2-40B4-BE49-F238E27FC236}">
                            <a16:creationId xmlns:a16="http://schemas.microsoft.com/office/drawing/2014/main" id="{CDA267DB-E110-E3D3-9A8E-DCB87CCFF6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1" name="Groep 9220">
                    <a:extLst>
                      <a:ext uri="{FF2B5EF4-FFF2-40B4-BE49-F238E27FC236}">
                        <a16:creationId xmlns:a16="http://schemas.microsoft.com/office/drawing/2014/main" id="{94728387-5ACE-AFFF-E578-482E1AF2ADC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35" name="Groep 9234">
                      <a:extLst>
                        <a:ext uri="{FF2B5EF4-FFF2-40B4-BE49-F238E27FC236}">
                          <a16:creationId xmlns:a16="http://schemas.microsoft.com/office/drawing/2014/main" id="{7DA582CF-EE75-49D6-5BFD-0623675D9A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42" name="Ovaal 9241">
                        <a:extLst>
                          <a:ext uri="{FF2B5EF4-FFF2-40B4-BE49-F238E27FC236}">
                            <a16:creationId xmlns:a16="http://schemas.microsoft.com/office/drawing/2014/main" id="{5A3AD94E-33B9-B9C1-569E-DD487D9380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3" name="Ovaal 9242">
                        <a:extLst>
                          <a:ext uri="{FF2B5EF4-FFF2-40B4-BE49-F238E27FC236}">
                            <a16:creationId xmlns:a16="http://schemas.microsoft.com/office/drawing/2014/main" id="{2CBBC7EE-D834-9CCA-9238-2C266B89B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4" name="Ovaal 9243">
                        <a:extLst>
                          <a:ext uri="{FF2B5EF4-FFF2-40B4-BE49-F238E27FC236}">
                            <a16:creationId xmlns:a16="http://schemas.microsoft.com/office/drawing/2014/main" id="{1D1FDD09-3047-D351-3348-5EA7E86A9F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5" name="Ovaal 9244">
                        <a:extLst>
                          <a:ext uri="{FF2B5EF4-FFF2-40B4-BE49-F238E27FC236}">
                            <a16:creationId xmlns:a16="http://schemas.microsoft.com/office/drawing/2014/main" id="{E1C6D2F7-2838-AD14-90E5-5FB19C672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6" name="Ovaal 9245">
                        <a:extLst>
                          <a:ext uri="{FF2B5EF4-FFF2-40B4-BE49-F238E27FC236}">
                            <a16:creationId xmlns:a16="http://schemas.microsoft.com/office/drawing/2014/main" id="{48C3009B-184E-FF2D-2C25-5B6B1EB32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36" name="Groep 9235">
                      <a:extLst>
                        <a:ext uri="{FF2B5EF4-FFF2-40B4-BE49-F238E27FC236}">
                          <a16:creationId xmlns:a16="http://schemas.microsoft.com/office/drawing/2014/main" id="{74E70E96-2911-33D0-A497-5EE7BBD6FA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7" name="Ovaal 9236">
                        <a:extLst>
                          <a:ext uri="{FF2B5EF4-FFF2-40B4-BE49-F238E27FC236}">
                            <a16:creationId xmlns:a16="http://schemas.microsoft.com/office/drawing/2014/main" id="{5E462085-C9FA-D7DF-8B05-C164D27DF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8" name="Ovaal 9237">
                        <a:extLst>
                          <a:ext uri="{FF2B5EF4-FFF2-40B4-BE49-F238E27FC236}">
                            <a16:creationId xmlns:a16="http://schemas.microsoft.com/office/drawing/2014/main" id="{8A257DCB-3764-9C30-7A9A-4F415DF7D7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9" name="Ovaal 9238">
                        <a:extLst>
                          <a:ext uri="{FF2B5EF4-FFF2-40B4-BE49-F238E27FC236}">
                            <a16:creationId xmlns:a16="http://schemas.microsoft.com/office/drawing/2014/main" id="{E6FD2AC2-36BC-088F-7563-B9EDFFE57F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0" name="Ovaal 9239">
                        <a:extLst>
                          <a:ext uri="{FF2B5EF4-FFF2-40B4-BE49-F238E27FC236}">
                            <a16:creationId xmlns:a16="http://schemas.microsoft.com/office/drawing/2014/main" id="{27951AD7-F596-03E3-9E06-C25CBDBCE6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41" name="Ovaal 9240">
                        <a:extLst>
                          <a:ext uri="{FF2B5EF4-FFF2-40B4-BE49-F238E27FC236}">
                            <a16:creationId xmlns:a16="http://schemas.microsoft.com/office/drawing/2014/main" id="{41BAA540-7E06-6F48-24EF-846A634A2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222" name="Groep 9221">
                    <a:extLst>
                      <a:ext uri="{FF2B5EF4-FFF2-40B4-BE49-F238E27FC236}">
                        <a16:creationId xmlns:a16="http://schemas.microsoft.com/office/drawing/2014/main" id="{F0294D92-9718-6AB0-52BF-5CD1D48676E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23" name="Groep 9222">
                      <a:extLst>
                        <a:ext uri="{FF2B5EF4-FFF2-40B4-BE49-F238E27FC236}">
                          <a16:creationId xmlns:a16="http://schemas.microsoft.com/office/drawing/2014/main" id="{133FF0AD-B7D9-9F9C-4D35-0A741F6B35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30" name="Ovaal 9229">
                        <a:extLst>
                          <a:ext uri="{FF2B5EF4-FFF2-40B4-BE49-F238E27FC236}">
                            <a16:creationId xmlns:a16="http://schemas.microsoft.com/office/drawing/2014/main" id="{A0ED8B67-64F5-9006-2380-02DEB207CC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1" name="Ovaal 9230">
                        <a:extLst>
                          <a:ext uri="{FF2B5EF4-FFF2-40B4-BE49-F238E27FC236}">
                            <a16:creationId xmlns:a16="http://schemas.microsoft.com/office/drawing/2014/main" id="{33B1CF0A-8C74-95AB-C618-5DE8E9D12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2" name="Ovaal 9231">
                        <a:extLst>
                          <a:ext uri="{FF2B5EF4-FFF2-40B4-BE49-F238E27FC236}">
                            <a16:creationId xmlns:a16="http://schemas.microsoft.com/office/drawing/2014/main" id="{4F66ED53-0D0D-47AA-C384-7D0F58F730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3" name="Ovaal 9232">
                        <a:extLst>
                          <a:ext uri="{FF2B5EF4-FFF2-40B4-BE49-F238E27FC236}">
                            <a16:creationId xmlns:a16="http://schemas.microsoft.com/office/drawing/2014/main" id="{EC834920-0030-CE96-9E95-4F70CEE631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34" name="Ovaal 9233">
                        <a:extLst>
                          <a:ext uri="{FF2B5EF4-FFF2-40B4-BE49-F238E27FC236}">
                            <a16:creationId xmlns:a16="http://schemas.microsoft.com/office/drawing/2014/main" id="{8D1DDF44-3A49-D474-3493-0ED621FA49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24" name="Groep 9223">
                      <a:extLst>
                        <a:ext uri="{FF2B5EF4-FFF2-40B4-BE49-F238E27FC236}">
                          <a16:creationId xmlns:a16="http://schemas.microsoft.com/office/drawing/2014/main" id="{81736669-6491-CE40-062E-FC66F88945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25" name="Ovaal 9224">
                        <a:extLst>
                          <a:ext uri="{FF2B5EF4-FFF2-40B4-BE49-F238E27FC236}">
                            <a16:creationId xmlns:a16="http://schemas.microsoft.com/office/drawing/2014/main" id="{70CAC6EC-16B4-265C-1918-6D9C14F66A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6" name="Ovaal 9225">
                        <a:extLst>
                          <a:ext uri="{FF2B5EF4-FFF2-40B4-BE49-F238E27FC236}">
                            <a16:creationId xmlns:a16="http://schemas.microsoft.com/office/drawing/2014/main" id="{A3D410A8-B544-0303-AEA9-1FC17D1B91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7" name="Ovaal 9226">
                        <a:extLst>
                          <a:ext uri="{FF2B5EF4-FFF2-40B4-BE49-F238E27FC236}">
                            <a16:creationId xmlns:a16="http://schemas.microsoft.com/office/drawing/2014/main" id="{F8952277-8B63-00A6-A10E-0D7F81DD06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8" name="Ovaal 9227">
                        <a:extLst>
                          <a:ext uri="{FF2B5EF4-FFF2-40B4-BE49-F238E27FC236}">
                            <a16:creationId xmlns:a16="http://schemas.microsoft.com/office/drawing/2014/main" id="{818BCB59-DC72-BD03-5978-0F75A8943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29" name="Ovaal 9228">
                        <a:extLst>
                          <a:ext uri="{FF2B5EF4-FFF2-40B4-BE49-F238E27FC236}">
                            <a16:creationId xmlns:a16="http://schemas.microsoft.com/office/drawing/2014/main" id="{1118913D-996A-3C9C-F91A-B2B53607F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0" name="Groep 8899">
                  <a:extLst>
                    <a:ext uri="{FF2B5EF4-FFF2-40B4-BE49-F238E27FC236}">
                      <a16:creationId xmlns:a16="http://schemas.microsoft.com/office/drawing/2014/main" id="{7FB7261D-7A57-72F9-6167-F6550306B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9111" name="Groep 9110">
                    <a:extLst>
                      <a:ext uri="{FF2B5EF4-FFF2-40B4-BE49-F238E27FC236}">
                        <a16:creationId xmlns:a16="http://schemas.microsoft.com/office/drawing/2014/main" id="{60A33993-8E60-7DC0-CFC2-14646F92CC5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203" name="Groep 9202">
                      <a:extLst>
                        <a:ext uri="{FF2B5EF4-FFF2-40B4-BE49-F238E27FC236}">
                          <a16:creationId xmlns:a16="http://schemas.microsoft.com/office/drawing/2014/main" id="{FDBAD5EC-2527-4AAA-9726-F09C5DD0A1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10" name="Ovaal 9209">
                        <a:extLst>
                          <a:ext uri="{FF2B5EF4-FFF2-40B4-BE49-F238E27FC236}">
                            <a16:creationId xmlns:a16="http://schemas.microsoft.com/office/drawing/2014/main" id="{72390D44-A210-2DB0-D146-49810ED569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1" name="Ovaal 9210">
                        <a:extLst>
                          <a:ext uri="{FF2B5EF4-FFF2-40B4-BE49-F238E27FC236}">
                            <a16:creationId xmlns:a16="http://schemas.microsoft.com/office/drawing/2014/main" id="{97B92C89-25DA-06E1-3602-9647990783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2" name="Ovaal 9211">
                        <a:extLst>
                          <a:ext uri="{FF2B5EF4-FFF2-40B4-BE49-F238E27FC236}">
                            <a16:creationId xmlns:a16="http://schemas.microsoft.com/office/drawing/2014/main" id="{055E6659-B176-0D68-ACDE-0EC9E9780A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3" name="Ovaal 9212">
                        <a:extLst>
                          <a:ext uri="{FF2B5EF4-FFF2-40B4-BE49-F238E27FC236}">
                            <a16:creationId xmlns:a16="http://schemas.microsoft.com/office/drawing/2014/main" id="{BCB759C2-EB2F-F563-5008-B67A2A387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14" name="Ovaal 9213">
                        <a:extLst>
                          <a:ext uri="{FF2B5EF4-FFF2-40B4-BE49-F238E27FC236}">
                            <a16:creationId xmlns:a16="http://schemas.microsoft.com/office/drawing/2014/main" id="{57FDC16F-5997-57A7-F9B2-BF243891FD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204" name="Groep 9203">
                      <a:extLst>
                        <a:ext uri="{FF2B5EF4-FFF2-40B4-BE49-F238E27FC236}">
                          <a16:creationId xmlns:a16="http://schemas.microsoft.com/office/drawing/2014/main" id="{21F29DD3-A036-BDA8-9D7D-383823A741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205" name="Ovaal 9204">
                        <a:extLst>
                          <a:ext uri="{FF2B5EF4-FFF2-40B4-BE49-F238E27FC236}">
                            <a16:creationId xmlns:a16="http://schemas.microsoft.com/office/drawing/2014/main" id="{ACE244B4-929E-1945-043A-BD26CEEEFD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6" name="Ovaal 9205">
                        <a:extLst>
                          <a:ext uri="{FF2B5EF4-FFF2-40B4-BE49-F238E27FC236}">
                            <a16:creationId xmlns:a16="http://schemas.microsoft.com/office/drawing/2014/main" id="{A3484E3D-2226-2BDF-032B-84C8A63F29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7" name="Ovaal 9206">
                        <a:extLst>
                          <a:ext uri="{FF2B5EF4-FFF2-40B4-BE49-F238E27FC236}">
                            <a16:creationId xmlns:a16="http://schemas.microsoft.com/office/drawing/2014/main" id="{408C9DFD-A16C-3DA6-B27C-E51ABB9726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8" name="Ovaal 9207">
                        <a:extLst>
                          <a:ext uri="{FF2B5EF4-FFF2-40B4-BE49-F238E27FC236}">
                            <a16:creationId xmlns:a16="http://schemas.microsoft.com/office/drawing/2014/main" id="{F6243650-FA21-C031-ABB3-540C07606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9" name="Ovaal 9208">
                        <a:extLst>
                          <a:ext uri="{FF2B5EF4-FFF2-40B4-BE49-F238E27FC236}">
                            <a16:creationId xmlns:a16="http://schemas.microsoft.com/office/drawing/2014/main" id="{18B9D7A2-4DC2-9D1F-343F-AACD5E8055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2" name="Groep 9111">
                    <a:extLst>
                      <a:ext uri="{FF2B5EF4-FFF2-40B4-BE49-F238E27FC236}">
                        <a16:creationId xmlns:a16="http://schemas.microsoft.com/office/drawing/2014/main" id="{1C57B9B2-9034-355E-1F65-89484273F868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91" name="Groep 9190">
                      <a:extLst>
                        <a:ext uri="{FF2B5EF4-FFF2-40B4-BE49-F238E27FC236}">
                          <a16:creationId xmlns:a16="http://schemas.microsoft.com/office/drawing/2014/main" id="{6B34C89A-C59D-FEBA-3E89-FB2D200E6C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98" name="Ovaal 9197">
                        <a:extLst>
                          <a:ext uri="{FF2B5EF4-FFF2-40B4-BE49-F238E27FC236}">
                            <a16:creationId xmlns:a16="http://schemas.microsoft.com/office/drawing/2014/main" id="{C2D41770-7C3B-4660-85CA-455373856D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9" name="Ovaal 9198">
                        <a:extLst>
                          <a:ext uri="{FF2B5EF4-FFF2-40B4-BE49-F238E27FC236}">
                            <a16:creationId xmlns:a16="http://schemas.microsoft.com/office/drawing/2014/main" id="{EEAD57C7-062D-34B5-AE7A-74EBEE50E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0" name="Ovaal 9199">
                        <a:extLst>
                          <a:ext uri="{FF2B5EF4-FFF2-40B4-BE49-F238E27FC236}">
                            <a16:creationId xmlns:a16="http://schemas.microsoft.com/office/drawing/2014/main" id="{F2D54779-CC86-D2A2-9083-68D2AC8E62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1" name="Ovaal 9200">
                        <a:extLst>
                          <a:ext uri="{FF2B5EF4-FFF2-40B4-BE49-F238E27FC236}">
                            <a16:creationId xmlns:a16="http://schemas.microsoft.com/office/drawing/2014/main" id="{ECD0678C-E0BB-ED1B-F5DC-8B7F1B317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202" name="Ovaal 9201">
                        <a:extLst>
                          <a:ext uri="{FF2B5EF4-FFF2-40B4-BE49-F238E27FC236}">
                            <a16:creationId xmlns:a16="http://schemas.microsoft.com/office/drawing/2014/main" id="{77064CB0-989C-7EA3-8F8D-181821A8FA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92" name="Groep 9191">
                      <a:extLst>
                        <a:ext uri="{FF2B5EF4-FFF2-40B4-BE49-F238E27FC236}">
                          <a16:creationId xmlns:a16="http://schemas.microsoft.com/office/drawing/2014/main" id="{88B30EF1-80B3-49E2-57BB-34080C1FC3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93" name="Ovaal 9192">
                        <a:extLst>
                          <a:ext uri="{FF2B5EF4-FFF2-40B4-BE49-F238E27FC236}">
                            <a16:creationId xmlns:a16="http://schemas.microsoft.com/office/drawing/2014/main" id="{553808D2-3995-12DB-0C18-4150E2E331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4" name="Ovaal 9193">
                        <a:extLst>
                          <a:ext uri="{FF2B5EF4-FFF2-40B4-BE49-F238E27FC236}">
                            <a16:creationId xmlns:a16="http://schemas.microsoft.com/office/drawing/2014/main" id="{8C56FAC4-31CE-BA19-E689-897C048C37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5" name="Ovaal 9194">
                        <a:extLst>
                          <a:ext uri="{FF2B5EF4-FFF2-40B4-BE49-F238E27FC236}">
                            <a16:creationId xmlns:a16="http://schemas.microsoft.com/office/drawing/2014/main" id="{EEF7B720-E89E-691D-D6AE-6F65E65FCA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6" name="Ovaal 9195">
                        <a:extLst>
                          <a:ext uri="{FF2B5EF4-FFF2-40B4-BE49-F238E27FC236}">
                            <a16:creationId xmlns:a16="http://schemas.microsoft.com/office/drawing/2014/main" id="{9FECC83F-2D8B-10AB-1296-D0D6C64CBA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7" name="Ovaal 9196">
                        <a:extLst>
                          <a:ext uri="{FF2B5EF4-FFF2-40B4-BE49-F238E27FC236}">
                            <a16:creationId xmlns:a16="http://schemas.microsoft.com/office/drawing/2014/main" id="{905588AB-4853-DCD9-9294-A53C4453E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3" name="Groep 9112">
                    <a:extLst>
                      <a:ext uri="{FF2B5EF4-FFF2-40B4-BE49-F238E27FC236}">
                        <a16:creationId xmlns:a16="http://schemas.microsoft.com/office/drawing/2014/main" id="{44A9DC61-95F9-55DD-EED7-AE28CF0316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79" name="Groep 9178">
                      <a:extLst>
                        <a:ext uri="{FF2B5EF4-FFF2-40B4-BE49-F238E27FC236}">
                          <a16:creationId xmlns:a16="http://schemas.microsoft.com/office/drawing/2014/main" id="{62B8E1DD-DC3E-BBE7-E82E-5CDC754B41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6" name="Ovaal 9185">
                        <a:extLst>
                          <a:ext uri="{FF2B5EF4-FFF2-40B4-BE49-F238E27FC236}">
                            <a16:creationId xmlns:a16="http://schemas.microsoft.com/office/drawing/2014/main" id="{FA76ED7C-DC4B-06C1-6E66-CF94D762AF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7" name="Ovaal 9186">
                        <a:extLst>
                          <a:ext uri="{FF2B5EF4-FFF2-40B4-BE49-F238E27FC236}">
                            <a16:creationId xmlns:a16="http://schemas.microsoft.com/office/drawing/2014/main" id="{B4735195-0365-B022-1C58-52547C99E4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8" name="Ovaal 9187">
                        <a:extLst>
                          <a:ext uri="{FF2B5EF4-FFF2-40B4-BE49-F238E27FC236}">
                            <a16:creationId xmlns:a16="http://schemas.microsoft.com/office/drawing/2014/main" id="{61BA71FD-F9AF-14AF-13AC-CD537BF3DE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9" name="Ovaal 9188">
                        <a:extLst>
                          <a:ext uri="{FF2B5EF4-FFF2-40B4-BE49-F238E27FC236}">
                            <a16:creationId xmlns:a16="http://schemas.microsoft.com/office/drawing/2014/main" id="{CAF71D2E-A285-E84B-FF4D-86D9C9E54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90" name="Ovaal 9189">
                        <a:extLst>
                          <a:ext uri="{FF2B5EF4-FFF2-40B4-BE49-F238E27FC236}">
                            <a16:creationId xmlns:a16="http://schemas.microsoft.com/office/drawing/2014/main" id="{78736CC8-4373-89BD-DA3E-6F6BCA85F3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80" name="Groep 9179">
                      <a:extLst>
                        <a:ext uri="{FF2B5EF4-FFF2-40B4-BE49-F238E27FC236}">
                          <a16:creationId xmlns:a16="http://schemas.microsoft.com/office/drawing/2014/main" id="{4712E055-31CF-B961-2F4D-94C2B7F197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81" name="Ovaal 9180">
                        <a:extLst>
                          <a:ext uri="{FF2B5EF4-FFF2-40B4-BE49-F238E27FC236}">
                            <a16:creationId xmlns:a16="http://schemas.microsoft.com/office/drawing/2014/main" id="{8C1A629E-F178-AC57-A766-1C7BAB9BB8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2" name="Ovaal 9181">
                        <a:extLst>
                          <a:ext uri="{FF2B5EF4-FFF2-40B4-BE49-F238E27FC236}">
                            <a16:creationId xmlns:a16="http://schemas.microsoft.com/office/drawing/2014/main" id="{968F511D-5180-141D-A63C-3C874E217D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3" name="Ovaal 9182">
                        <a:extLst>
                          <a:ext uri="{FF2B5EF4-FFF2-40B4-BE49-F238E27FC236}">
                            <a16:creationId xmlns:a16="http://schemas.microsoft.com/office/drawing/2014/main" id="{3536D41C-7F6F-E02F-FE6C-8664A4FEC5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4" name="Ovaal 9183">
                        <a:extLst>
                          <a:ext uri="{FF2B5EF4-FFF2-40B4-BE49-F238E27FC236}">
                            <a16:creationId xmlns:a16="http://schemas.microsoft.com/office/drawing/2014/main" id="{C9D54C6B-3022-3875-3C9E-61FD5EF9F2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85" name="Ovaal 9184">
                        <a:extLst>
                          <a:ext uri="{FF2B5EF4-FFF2-40B4-BE49-F238E27FC236}">
                            <a16:creationId xmlns:a16="http://schemas.microsoft.com/office/drawing/2014/main" id="{274BF8B3-329B-4F3C-16AE-A826C404EF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4" name="Groep 9113">
                    <a:extLst>
                      <a:ext uri="{FF2B5EF4-FFF2-40B4-BE49-F238E27FC236}">
                        <a16:creationId xmlns:a16="http://schemas.microsoft.com/office/drawing/2014/main" id="{E0F97FDC-1397-8764-B46B-2D66CE770EE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67" name="Groep 9166">
                      <a:extLst>
                        <a:ext uri="{FF2B5EF4-FFF2-40B4-BE49-F238E27FC236}">
                          <a16:creationId xmlns:a16="http://schemas.microsoft.com/office/drawing/2014/main" id="{398C1CB8-1FE1-4DEF-4B9E-40BA8ED695E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74" name="Ovaal 9173">
                        <a:extLst>
                          <a:ext uri="{FF2B5EF4-FFF2-40B4-BE49-F238E27FC236}">
                            <a16:creationId xmlns:a16="http://schemas.microsoft.com/office/drawing/2014/main" id="{7E77243F-AC1A-2620-34B7-515B57AB3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5" name="Ovaal 9174">
                        <a:extLst>
                          <a:ext uri="{FF2B5EF4-FFF2-40B4-BE49-F238E27FC236}">
                            <a16:creationId xmlns:a16="http://schemas.microsoft.com/office/drawing/2014/main" id="{496071BB-FF92-93C1-749A-2BCF74F8F2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6" name="Ovaal 9175">
                        <a:extLst>
                          <a:ext uri="{FF2B5EF4-FFF2-40B4-BE49-F238E27FC236}">
                            <a16:creationId xmlns:a16="http://schemas.microsoft.com/office/drawing/2014/main" id="{725EC45C-2742-3CE0-A76F-9AAEBFB8FD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7" name="Ovaal 9176">
                        <a:extLst>
                          <a:ext uri="{FF2B5EF4-FFF2-40B4-BE49-F238E27FC236}">
                            <a16:creationId xmlns:a16="http://schemas.microsoft.com/office/drawing/2014/main" id="{28B3379A-4D34-E091-D9F6-DF5182F3BD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8" name="Ovaal 9177">
                        <a:extLst>
                          <a:ext uri="{FF2B5EF4-FFF2-40B4-BE49-F238E27FC236}">
                            <a16:creationId xmlns:a16="http://schemas.microsoft.com/office/drawing/2014/main" id="{54FB2519-7C23-B999-5375-81A63EAE4E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68" name="Groep 9167">
                      <a:extLst>
                        <a:ext uri="{FF2B5EF4-FFF2-40B4-BE49-F238E27FC236}">
                          <a16:creationId xmlns:a16="http://schemas.microsoft.com/office/drawing/2014/main" id="{F3B37195-E5CB-5020-78E1-8E39739427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69" name="Ovaal 9168">
                        <a:extLst>
                          <a:ext uri="{FF2B5EF4-FFF2-40B4-BE49-F238E27FC236}">
                            <a16:creationId xmlns:a16="http://schemas.microsoft.com/office/drawing/2014/main" id="{D8BE4FE3-97C8-0658-562F-7D8D9F0D61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0" name="Ovaal 9169">
                        <a:extLst>
                          <a:ext uri="{FF2B5EF4-FFF2-40B4-BE49-F238E27FC236}">
                            <a16:creationId xmlns:a16="http://schemas.microsoft.com/office/drawing/2014/main" id="{BFF531ED-6776-CE2C-6A4C-E48CDC5359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1" name="Ovaal 9170">
                        <a:extLst>
                          <a:ext uri="{FF2B5EF4-FFF2-40B4-BE49-F238E27FC236}">
                            <a16:creationId xmlns:a16="http://schemas.microsoft.com/office/drawing/2014/main" id="{4D85FD90-8E55-32D9-6D5B-3E31F2646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2" name="Ovaal 9171">
                        <a:extLst>
                          <a:ext uri="{FF2B5EF4-FFF2-40B4-BE49-F238E27FC236}">
                            <a16:creationId xmlns:a16="http://schemas.microsoft.com/office/drawing/2014/main" id="{82DC68C3-F2CE-E8DB-60C3-53280FD8B2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73" name="Ovaal 9172">
                        <a:extLst>
                          <a:ext uri="{FF2B5EF4-FFF2-40B4-BE49-F238E27FC236}">
                            <a16:creationId xmlns:a16="http://schemas.microsoft.com/office/drawing/2014/main" id="{9D4D1E65-343C-4933-AE84-ED2EF25139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5" name="Groep 9114">
                    <a:extLst>
                      <a:ext uri="{FF2B5EF4-FFF2-40B4-BE49-F238E27FC236}">
                        <a16:creationId xmlns:a16="http://schemas.microsoft.com/office/drawing/2014/main" id="{DC75D0A7-D453-3743-8791-DD494DE424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9155" name="Groep 9154">
                      <a:extLst>
                        <a:ext uri="{FF2B5EF4-FFF2-40B4-BE49-F238E27FC236}">
                          <a16:creationId xmlns:a16="http://schemas.microsoft.com/office/drawing/2014/main" id="{543B6BD5-94C3-198E-101A-54AEB5F56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62" name="Ovaal 9161">
                        <a:extLst>
                          <a:ext uri="{FF2B5EF4-FFF2-40B4-BE49-F238E27FC236}">
                            <a16:creationId xmlns:a16="http://schemas.microsoft.com/office/drawing/2014/main" id="{231FB536-ADFA-F1DB-5A6C-EB03A83FC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3" name="Ovaal 9162">
                        <a:extLst>
                          <a:ext uri="{FF2B5EF4-FFF2-40B4-BE49-F238E27FC236}">
                            <a16:creationId xmlns:a16="http://schemas.microsoft.com/office/drawing/2014/main" id="{660B7A1D-2FCF-CE52-3106-23EE2F7BB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4" name="Ovaal 9163">
                        <a:extLst>
                          <a:ext uri="{FF2B5EF4-FFF2-40B4-BE49-F238E27FC236}">
                            <a16:creationId xmlns:a16="http://schemas.microsoft.com/office/drawing/2014/main" id="{0BF6ADCE-2149-1CC2-BFA8-AB642E8B5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5" name="Ovaal 9164">
                        <a:extLst>
                          <a:ext uri="{FF2B5EF4-FFF2-40B4-BE49-F238E27FC236}">
                            <a16:creationId xmlns:a16="http://schemas.microsoft.com/office/drawing/2014/main" id="{8A4CA0B6-EE08-AFD4-53EF-6A429A79D4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6" name="Ovaal 9165">
                        <a:extLst>
                          <a:ext uri="{FF2B5EF4-FFF2-40B4-BE49-F238E27FC236}">
                            <a16:creationId xmlns:a16="http://schemas.microsoft.com/office/drawing/2014/main" id="{AE43D754-D046-6127-C0A5-FD096FBD5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56" name="Groep 9155">
                      <a:extLst>
                        <a:ext uri="{FF2B5EF4-FFF2-40B4-BE49-F238E27FC236}">
                          <a16:creationId xmlns:a16="http://schemas.microsoft.com/office/drawing/2014/main" id="{6A9DB7AA-3DBD-0A6F-D007-D8C7045CF5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9157" name="Ovaal 9156">
                        <a:extLst>
                          <a:ext uri="{FF2B5EF4-FFF2-40B4-BE49-F238E27FC236}">
                            <a16:creationId xmlns:a16="http://schemas.microsoft.com/office/drawing/2014/main" id="{90B40DC1-8CD4-40A9-0CB2-1A2526C4D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8" name="Ovaal 9157">
                        <a:extLst>
                          <a:ext uri="{FF2B5EF4-FFF2-40B4-BE49-F238E27FC236}">
                            <a16:creationId xmlns:a16="http://schemas.microsoft.com/office/drawing/2014/main" id="{C19BA04B-DBD9-FEEB-BC22-65CB0EA114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9" name="Ovaal 9158">
                        <a:extLst>
                          <a:ext uri="{FF2B5EF4-FFF2-40B4-BE49-F238E27FC236}">
                            <a16:creationId xmlns:a16="http://schemas.microsoft.com/office/drawing/2014/main" id="{8B3875D9-4F2F-C554-4C1F-D0F09794C0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0" name="Ovaal 9159">
                        <a:extLst>
                          <a:ext uri="{FF2B5EF4-FFF2-40B4-BE49-F238E27FC236}">
                            <a16:creationId xmlns:a16="http://schemas.microsoft.com/office/drawing/2014/main" id="{04BE9DB8-D7A3-0720-84CE-96272DF2D6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61" name="Ovaal 9160">
                        <a:extLst>
                          <a:ext uri="{FF2B5EF4-FFF2-40B4-BE49-F238E27FC236}">
                            <a16:creationId xmlns:a16="http://schemas.microsoft.com/office/drawing/2014/main" id="{24D99177-4ED6-3D72-2C68-64BE4C8BC4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6" name="Groep 9115">
                    <a:extLst>
                      <a:ext uri="{FF2B5EF4-FFF2-40B4-BE49-F238E27FC236}">
                        <a16:creationId xmlns:a16="http://schemas.microsoft.com/office/drawing/2014/main" id="{CB39BE62-836A-6872-37E8-2F861CB2C36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43" name="Groep 9142">
                      <a:extLst>
                        <a:ext uri="{FF2B5EF4-FFF2-40B4-BE49-F238E27FC236}">
                          <a16:creationId xmlns:a16="http://schemas.microsoft.com/office/drawing/2014/main" id="{C6649C97-E505-FA6C-1920-C718E99D33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50" name="Ovaal 9149">
                        <a:extLst>
                          <a:ext uri="{FF2B5EF4-FFF2-40B4-BE49-F238E27FC236}">
                            <a16:creationId xmlns:a16="http://schemas.microsoft.com/office/drawing/2014/main" id="{0829AC7E-6266-4092-3520-F4F39AEA6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1" name="Ovaal 9150">
                        <a:extLst>
                          <a:ext uri="{FF2B5EF4-FFF2-40B4-BE49-F238E27FC236}">
                            <a16:creationId xmlns:a16="http://schemas.microsoft.com/office/drawing/2014/main" id="{AAAAF415-CB56-045D-BB9A-89FB8C64B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2" name="Ovaal 9151">
                        <a:extLst>
                          <a:ext uri="{FF2B5EF4-FFF2-40B4-BE49-F238E27FC236}">
                            <a16:creationId xmlns:a16="http://schemas.microsoft.com/office/drawing/2014/main" id="{052A024B-0AA5-0A8D-FE02-8C5E9E68C3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3" name="Ovaal 9152">
                        <a:extLst>
                          <a:ext uri="{FF2B5EF4-FFF2-40B4-BE49-F238E27FC236}">
                            <a16:creationId xmlns:a16="http://schemas.microsoft.com/office/drawing/2014/main" id="{20F515FE-BB0D-45D0-6C9E-23FC7131F3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54" name="Ovaal 9153">
                        <a:extLst>
                          <a:ext uri="{FF2B5EF4-FFF2-40B4-BE49-F238E27FC236}">
                            <a16:creationId xmlns:a16="http://schemas.microsoft.com/office/drawing/2014/main" id="{5FED7B90-13F2-3AE2-E100-B62BD739C0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44" name="Groep 9143">
                      <a:extLst>
                        <a:ext uri="{FF2B5EF4-FFF2-40B4-BE49-F238E27FC236}">
                          <a16:creationId xmlns:a16="http://schemas.microsoft.com/office/drawing/2014/main" id="{6A22E6E8-F6A3-18A6-C0DE-36E67980B6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45" name="Ovaal 9144">
                        <a:extLst>
                          <a:ext uri="{FF2B5EF4-FFF2-40B4-BE49-F238E27FC236}">
                            <a16:creationId xmlns:a16="http://schemas.microsoft.com/office/drawing/2014/main" id="{33267A3D-3A0C-1A25-51FE-B48630D1AB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6" name="Ovaal 9145">
                        <a:extLst>
                          <a:ext uri="{FF2B5EF4-FFF2-40B4-BE49-F238E27FC236}">
                            <a16:creationId xmlns:a16="http://schemas.microsoft.com/office/drawing/2014/main" id="{7B695EAE-EEF1-F691-71D4-F59E9D229F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7" name="Ovaal 9146">
                        <a:extLst>
                          <a:ext uri="{FF2B5EF4-FFF2-40B4-BE49-F238E27FC236}">
                            <a16:creationId xmlns:a16="http://schemas.microsoft.com/office/drawing/2014/main" id="{F1F43D68-CAD3-5DAC-7428-E3708A57B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8" name="Ovaal 9147">
                        <a:extLst>
                          <a:ext uri="{FF2B5EF4-FFF2-40B4-BE49-F238E27FC236}">
                            <a16:creationId xmlns:a16="http://schemas.microsoft.com/office/drawing/2014/main" id="{E838F132-F396-D7E8-F833-7C6D8A892A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9" name="Ovaal 9148">
                        <a:extLst>
                          <a:ext uri="{FF2B5EF4-FFF2-40B4-BE49-F238E27FC236}">
                            <a16:creationId xmlns:a16="http://schemas.microsoft.com/office/drawing/2014/main" id="{E3E65961-A34F-8FCB-0B7A-32AE9D7C7F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7" name="Groep 9116">
                    <a:extLst>
                      <a:ext uri="{FF2B5EF4-FFF2-40B4-BE49-F238E27FC236}">
                        <a16:creationId xmlns:a16="http://schemas.microsoft.com/office/drawing/2014/main" id="{7B8BC66E-8F0D-564D-FD04-5E053054CD8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31" name="Groep 9130">
                      <a:extLst>
                        <a:ext uri="{FF2B5EF4-FFF2-40B4-BE49-F238E27FC236}">
                          <a16:creationId xmlns:a16="http://schemas.microsoft.com/office/drawing/2014/main" id="{D971DFD7-C2E7-FA7F-75E1-D199D88439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38" name="Ovaal 9137">
                        <a:extLst>
                          <a:ext uri="{FF2B5EF4-FFF2-40B4-BE49-F238E27FC236}">
                            <a16:creationId xmlns:a16="http://schemas.microsoft.com/office/drawing/2014/main" id="{AACDEDBA-B057-C278-9FDD-8CADFFEEB1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9" name="Ovaal 9138">
                        <a:extLst>
                          <a:ext uri="{FF2B5EF4-FFF2-40B4-BE49-F238E27FC236}">
                            <a16:creationId xmlns:a16="http://schemas.microsoft.com/office/drawing/2014/main" id="{9CC16B42-AD11-713E-44C4-C9995FA173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0" name="Ovaal 9139">
                        <a:extLst>
                          <a:ext uri="{FF2B5EF4-FFF2-40B4-BE49-F238E27FC236}">
                            <a16:creationId xmlns:a16="http://schemas.microsoft.com/office/drawing/2014/main" id="{CF4794D8-2A01-BF30-E36B-C0AC55823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1" name="Ovaal 9140">
                        <a:extLst>
                          <a:ext uri="{FF2B5EF4-FFF2-40B4-BE49-F238E27FC236}">
                            <a16:creationId xmlns:a16="http://schemas.microsoft.com/office/drawing/2014/main" id="{D2A09CE9-86BF-DA8C-CB29-6207A304E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42" name="Ovaal 9141">
                        <a:extLst>
                          <a:ext uri="{FF2B5EF4-FFF2-40B4-BE49-F238E27FC236}">
                            <a16:creationId xmlns:a16="http://schemas.microsoft.com/office/drawing/2014/main" id="{5A862DB5-527A-9BDE-1770-8BEDED071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32" name="Groep 9131">
                      <a:extLst>
                        <a:ext uri="{FF2B5EF4-FFF2-40B4-BE49-F238E27FC236}">
                          <a16:creationId xmlns:a16="http://schemas.microsoft.com/office/drawing/2014/main" id="{BFA89FE1-5D39-447A-A6D1-87D4B22F48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33" name="Ovaal 9132">
                        <a:extLst>
                          <a:ext uri="{FF2B5EF4-FFF2-40B4-BE49-F238E27FC236}">
                            <a16:creationId xmlns:a16="http://schemas.microsoft.com/office/drawing/2014/main" id="{7F8381BF-CD18-4727-A0B9-C94E609253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4" name="Ovaal 9133">
                        <a:extLst>
                          <a:ext uri="{FF2B5EF4-FFF2-40B4-BE49-F238E27FC236}">
                            <a16:creationId xmlns:a16="http://schemas.microsoft.com/office/drawing/2014/main" id="{C2895D34-65FB-643E-7454-41BC5072C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5" name="Ovaal 9134">
                        <a:extLst>
                          <a:ext uri="{FF2B5EF4-FFF2-40B4-BE49-F238E27FC236}">
                            <a16:creationId xmlns:a16="http://schemas.microsoft.com/office/drawing/2014/main" id="{CF2AE7DB-694C-63C0-BF6C-39D20AF68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6" name="Ovaal 9135">
                        <a:extLst>
                          <a:ext uri="{FF2B5EF4-FFF2-40B4-BE49-F238E27FC236}">
                            <a16:creationId xmlns:a16="http://schemas.microsoft.com/office/drawing/2014/main" id="{429BF628-A142-4419-990C-1D6D164ED4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7" name="Ovaal 9136">
                        <a:extLst>
                          <a:ext uri="{FF2B5EF4-FFF2-40B4-BE49-F238E27FC236}">
                            <a16:creationId xmlns:a16="http://schemas.microsoft.com/office/drawing/2014/main" id="{C7727EB0-21C4-C0C4-C9EC-CA2C0D5D9D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118" name="Groep 9117">
                    <a:extLst>
                      <a:ext uri="{FF2B5EF4-FFF2-40B4-BE49-F238E27FC236}">
                        <a16:creationId xmlns:a16="http://schemas.microsoft.com/office/drawing/2014/main" id="{779B19A2-DF76-B8A9-6D05-2E057BFED72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119" name="Groep 9118">
                      <a:extLst>
                        <a:ext uri="{FF2B5EF4-FFF2-40B4-BE49-F238E27FC236}">
                          <a16:creationId xmlns:a16="http://schemas.microsoft.com/office/drawing/2014/main" id="{F417E0FB-79B5-F0D5-D23E-E9A31D03A8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26" name="Ovaal 9125">
                        <a:extLst>
                          <a:ext uri="{FF2B5EF4-FFF2-40B4-BE49-F238E27FC236}">
                            <a16:creationId xmlns:a16="http://schemas.microsoft.com/office/drawing/2014/main" id="{006BECB6-291B-86BF-B8D9-497889C126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7" name="Ovaal 9126">
                        <a:extLst>
                          <a:ext uri="{FF2B5EF4-FFF2-40B4-BE49-F238E27FC236}">
                            <a16:creationId xmlns:a16="http://schemas.microsoft.com/office/drawing/2014/main" id="{56249F22-25DC-47B2-298D-B379B5A5A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8" name="Ovaal 9127">
                        <a:extLst>
                          <a:ext uri="{FF2B5EF4-FFF2-40B4-BE49-F238E27FC236}">
                            <a16:creationId xmlns:a16="http://schemas.microsoft.com/office/drawing/2014/main" id="{08420516-BD8A-C584-6724-B6CD8B2A75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9" name="Ovaal 9128">
                        <a:extLst>
                          <a:ext uri="{FF2B5EF4-FFF2-40B4-BE49-F238E27FC236}">
                            <a16:creationId xmlns:a16="http://schemas.microsoft.com/office/drawing/2014/main" id="{BF1E3756-7169-0E7D-E657-4576E50B2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30" name="Ovaal 9129">
                        <a:extLst>
                          <a:ext uri="{FF2B5EF4-FFF2-40B4-BE49-F238E27FC236}">
                            <a16:creationId xmlns:a16="http://schemas.microsoft.com/office/drawing/2014/main" id="{AEC592A5-35C4-48BE-641D-D3FD01E1F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20" name="Groep 9119">
                      <a:extLst>
                        <a:ext uri="{FF2B5EF4-FFF2-40B4-BE49-F238E27FC236}">
                          <a16:creationId xmlns:a16="http://schemas.microsoft.com/office/drawing/2014/main" id="{A6CDD595-7E96-1A32-5672-ECB6CA6D6F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21" name="Ovaal 9120">
                        <a:extLst>
                          <a:ext uri="{FF2B5EF4-FFF2-40B4-BE49-F238E27FC236}">
                            <a16:creationId xmlns:a16="http://schemas.microsoft.com/office/drawing/2014/main" id="{4D654E1F-C37F-854D-B139-E2F1F4B1D5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2" name="Ovaal 9121">
                        <a:extLst>
                          <a:ext uri="{FF2B5EF4-FFF2-40B4-BE49-F238E27FC236}">
                            <a16:creationId xmlns:a16="http://schemas.microsoft.com/office/drawing/2014/main" id="{BE94411A-C2D1-6401-EE2D-2BA0FD21A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3" name="Ovaal 9122">
                        <a:extLst>
                          <a:ext uri="{FF2B5EF4-FFF2-40B4-BE49-F238E27FC236}">
                            <a16:creationId xmlns:a16="http://schemas.microsoft.com/office/drawing/2014/main" id="{B4691FBA-7A87-A5D9-F575-A1C0E3F453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4" name="Ovaal 9123">
                        <a:extLst>
                          <a:ext uri="{FF2B5EF4-FFF2-40B4-BE49-F238E27FC236}">
                            <a16:creationId xmlns:a16="http://schemas.microsoft.com/office/drawing/2014/main" id="{06D45290-A6E6-B55A-2AA6-0C5135D271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25" name="Ovaal 9124">
                        <a:extLst>
                          <a:ext uri="{FF2B5EF4-FFF2-40B4-BE49-F238E27FC236}">
                            <a16:creationId xmlns:a16="http://schemas.microsoft.com/office/drawing/2014/main" id="{1BED5888-90D4-E744-A8FC-1402E6B58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1" name="Groep 8900">
                  <a:extLst>
                    <a:ext uri="{FF2B5EF4-FFF2-40B4-BE49-F238E27FC236}">
                      <a16:creationId xmlns:a16="http://schemas.microsoft.com/office/drawing/2014/main" id="{531076B4-7A69-3267-638E-C84F540181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9007" name="Groep 9006">
                    <a:extLst>
                      <a:ext uri="{FF2B5EF4-FFF2-40B4-BE49-F238E27FC236}">
                        <a16:creationId xmlns:a16="http://schemas.microsoft.com/office/drawing/2014/main" id="{D5929923-B2C9-84DD-64DF-146F9991418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99" name="Groep 9098">
                      <a:extLst>
                        <a:ext uri="{FF2B5EF4-FFF2-40B4-BE49-F238E27FC236}">
                          <a16:creationId xmlns:a16="http://schemas.microsoft.com/office/drawing/2014/main" id="{6E884E9D-A184-304E-E268-EE253D0675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06" name="Ovaal 9105">
                        <a:extLst>
                          <a:ext uri="{FF2B5EF4-FFF2-40B4-BE49-F238E27FC236}">
                            <a16:creationId xmlns:a16="http://schemas.microsoft.com/office/drawing/2014/main" id="{A4B5EC5F-136D-05F7-DD5F-70B8EAADC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7" name="Ovaal 9106">
                        <a:extLst>
                          <a:ext uri="{FF2B5EF4-FFF2-40B4-BE49-F238E27FC236}">
                            <a16:creationId xmlns:a16="http://schemas.microsoft.com/office/drawing/2014/main" id="{5A6C70EA-EF07-7BBF-A712-266D39AE67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8" name="Ovaal 9107">
                        <a:extLst>
                          <a:ext uri="{FF2B5EF4-FFF2-40B4-BE49-F238E27FC236}">
                            <a16:creationId xmlns:a16="http://schemas.microsoft.com/office/drawing/2014/main" id="{DA40FF20-CCCB-894F-1DB3-9E1C313CE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9" name="Ovaal 9108">
                        <a:extLst>
                          <a:ext uri="{FF2B5EF4-FFF2-40B4-BE49-F238E27FC236}">
                            <a16:creationId xmlns:a16="http://schemas.microsoft.com/office/drawing/2014/main" id="{643463FA-0C25-7E03-BDB3-772C567DF1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10" name="Ovaal 9109">
                        <a:extLst>
                          <a:ext uri="{FF2B5EF4-FFF2-40B4-BE49-F238E27FC236}">
                            <a16:creationId xmlns:a16="http://schemas.microsoft.com/office/drawing/2014/main" id="{E52C7EFE-700B-BDF4-D7EB-157245B1E2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100" name="Groep 9099">
                      <a:extLst>
                        <a:ext uri="{FF2B5EF4-FFF2-40B4-BE49-F238E27FC236}">
                          <a16:creationId xmlns:a16="http://schemas.microsoft.com/office/drawing/2014/main" id="{A140AD5D-A64B-F369-375F-EAF8520F98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101" name="Ovaal 9100">
                        <a:extLst>
                          <a:ext uri="{FF2B5EF4-FFF2-40B4-BE49-F238E27FC236}">
                            <a16:creationId xmlns:a16="http://schemas.microsoft.com/office/drawing/2014/main" id="{D9FA2A5E-2FA6-AA69-9F03-2A9ACB1A1B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2" name="Ovaal 9101">
                        <a:extLst>
                          <a:ext uri="{FF2B5EF4-FFF2-40B4-BE49-F238E27FC236}">
                            <a16:creationId xmlns:a16="http://schemas.microsoft.com/office/drawing/2014/main" id="{2A9FE1CF-0CF2-C930-4FA5-6182AAA26A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3" name="Ovaal 9102">
                        <a:extLst>
                          <a:ext uri="{FF2B5EF4-FFF2-40B4-BE49-F238E27FC236}">
                            <a16:creationId xmlns:a16="http://schemas.microsoft.com/office/drawing/2014/main" id="{3EC30998-365F-2CD9-3EC4-5D572FD7A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4" name="Ovaal 9103">
                        <a:extLst>
                          <a:ext uri="{FF2B5EF4-FFF2-40B4-BE49-F238E27FC236}">
                            <a16:creationId xmlns:a16="http://schemas.microsoft.com/office/drawing/2014/main" id="{50A25357-08C9-B2C4-D9AB-C8A9DDEB29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105" name="Ovaal 9104">
                        <a:extLst>
                          <a:ext uri="{FF2B5EF4-FFF2-40B4-BE49-F238E27FC236}">
                            <a16:creationId xmlns:a16="http://schemas.microsoft.com/office/drawing/2014/main" id="{5DEBB8E2-A660-3EFF-51C2-CCCB546D21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08" name="Groep 9007">
                    <a:extLst>
                      <a:ext uri="{FF2B5EF4-FFF2-40B4-BE49-F238E27FC236}">
                        <a16:creationId xmlns:a16="http://schemas.microsoft.com/office/drawing/2014/main" id="{25D0A901-6329-1EC4-F91A-4313C212B63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87" name="Groep 9086">
                      <a:extLst>
                        <a:ext uri="{FF2B5EF4-FFF2-40B4-BE49-F238E27FC236}">
                          <a16:creationId xmlns:a16="http://schemas.microsoft.com/office/drawing/2014/main" id="{DB51717F-D76E-D8E3-DEDC-CD7A8B9F1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94" name="Ovaal 9093">
                        <a:extLst>
                          <a:ext uri="{FF2B5EF4-FFF2-40B4-BE49-F238E27FC236}">
                            <a16:creationId xmlns:a16="http://schemas.microsoft.com/office/drawing/2014/main" id="{FC88CEF5-2635-D2F5-9E70-6E9AE4494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5" name="Ovaal 9094">
                        <a:extLst>
                          <a:ext uri="{FF2B5EF4-FFF2-40B4-BE49-F238E27FC236}">
                            <a16:creationId xmlns:a16="http://schemas.microsoft.com/office/drawing/2014/main" id="{12701C45-0D20-720E-32B3-DBF223015D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6" name="Ovaal 9095">
                        <a:extLst>
                          <a:ext uri="{FF2B5EF4-FFF2-40B4-BE49-F238E27FC236}">
                            <a16:creationId xmlns:a16="http://schemas.microsoft.com/office/drawing/2014/main" id="{E79EE6C0-1240-1238-183E-3977C148E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7" name="Ovaal 9096">
                        <a:extLst>
                          <a:ext uri="{FF2B5EF4-FFF2-40B4-BE49-F238E27FC236}">
                            <a16:creationId xmlns:a16="http://schemas.microsoft.com/office/drawing/2014/main" id="{B2A11B6B-9828-2722-5151-E8F6524E4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8" name="Ovaal 9097">
                        <a:extLst>
                          <a:ext uri="{FF2B5EF4-FFF2-40B4-BE49-F238E27FC236}">
                            <a16:creationId xmlns:a16="http://schemas.microsoft.com/office/drawing/2014/main" id="{FB1D1E84-A850-15F9-3375-CECF65F5B3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88" name="Groep 9087">
                      <a:extLst>
                        <a:ext uri="{FF2B5EF4-FFF2-40B4-BE49-F238E27FC236}">
                          <a16:creationId xmlns:a16="http://schemas.microsoft.com/office/drawing/2014/main" id="{D8165474-4BEF-F17F-CFA8-341A9BCDB7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89" name="Ovaal 9088">
                        <a:extLst>
                          <a:ext uri="{FF2B5EF4-FFF2-40B4-BE49-F238E27FC236}">
                            <a16:creationId xmlns:a16="http://schemas.microsoft.com/office/drawing/2014/main" id="{216F7195-5A42-E7F6-CC9D-083EA10D4A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0" name="Ovaal 9089">
                        <a:extLst>
                          <a:ext uri="{FF2B5EF4-FFF2-40B4-BE49-F238E27FC236}">
                            <a16:creationId xmlns:a16="http://schemas.microsoft.com/office/drawing/2014/main" id="{46BB2E6B-3AEA-1E96-3363-CA02B9A9F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1" name="Ovaal 9090">
                        <a:extLst>
                          <a:ext uri="{FF2B5EF4-FFF2-40B4-BE49-F238E27FC236}">
                            <a16:creationId xmlns:a16="http://schemas.microsoft.com/office/drawing/2014/main" id="{03B27C0A-C2A1-C4BA-3DD9-D4FF397880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2" name="Ovaal 9091">
                        <a:extLst>
                          <a:ext uri="{FF2B5EF4-FFF2-40B4-BE49-F238E27FC236}">
                            <a16:creationId xmlns:a16="http://schemas.microsoft.com/office/drawing/2014/main" id="{216A32B3-6D7E-0619-656E-4518893F8F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93" name="Ovaal 9092">
                        <a:extLst>
                          <a:ext uri="{FF2B5EF4-FFF2-40B4-BE49-F238E27FC236}">
                            <a16:creationId xmlns:a16="http://schemas.microsoft.com/office/drawing/2014/main" id="{2CABA053-ABFE-B690-49B5-5C2CC10B6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09" name="Groep 9008">
                    <a:extLst>
                      <a:ext uri="{FF2B5EF4-FFF2-40B4-BE49-F238E27FC236}">
                        <a16:creationId xmlns:a16="http://schemas.microsoft.com/office/drawing/2014/main" id="{ADB218DE-FF71-B3CF-3005-18F2F65A9E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75" name="Groep 9074">
                      <a:extLst>
                        <a:ext uri="{FF2B5EF4-FFF2-40B4-BE49-F238E27FC236}">
                          <a16:creationId xmlns:a16="http://schemas.microsoft.com/office/drawing/2014/main" id="{9092A0C0-25C2-3F2D-1056-1746B5316A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82" name="Ovaal 9081">
                        <a:extLst>
                          <a:ext uri="{FF2B5EF4-FFF2-40B4-BE49-F238E27FC236}">
                            <a16:creationId xmlns:a16="http://schemas.microsoft.com/office/drawing/2014/main" id="{2BF0C4CA-C331-C660-84D3-6F31AEFC09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3" name="Ovaal 9082">
                        <a:extLst>
                          <a:ext uri="{FF2B5EF4-FFF2-40B4-BE49-F238E27FC236}">
                            <a16:creationId xmlns:a16="http://schemas.microsoft.com/office/drawing/2014/main" id="{022F9E03-F816-3E0E-D49F-1578FE006B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4" name="Ovaal 9083">
                        <a:extLst>
                          <a:ext uri="{FF2B5EF4-FFF2-40B4-BE49-F238E27FC236}">
                            <a16:creationId xmlns:a16="http://schemas.microsoft.com/office/drawing/2014/main" id="{2CFF1228-9EEE-54DA-7D54-A488428BD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5" name="Ovaal 9084">
                        <a:extLst>
                          <a:ext uri="{FF2B5EF4-FFF2-40B4-BE49-F238E27FC236}">
                            <a16:creationId xmlns:a16="http://schemas.microsoft.com/office/drawing/2014/main" id="{455BD653-7384-D55D-F19D-99CD1757CA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6" name="Ovaal 9085">
                        <a:extLst>
                          <a:ext uri="{FF2B5EF4-FFF2-40B4-BE49-F238E27FC236}">
                            <a16:creationId xmlns:a16="http://schemas.microsoft.com/office/drawing/2014/main" id="{8ADC2FBC-6B57-BC26-1DA2-791596A50B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76" name="Groep 9075">
                      <a:extLst>
                        <a:ext uri="{FF2B5EF4-FFF2-40B4-BE49-F238E27FC236}">
                          <a16:creationId xmlns:a16="http://schemas.microsoft.com/office/drawing/2014/main" id="{F97D7340-AA01-108B-56BF-0795D653655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77" name="Ovaal 9076">
                        <a:extLst>
                          <a:ext uri="{FF2B5EF4-FFF2-40B4-BE49-F238E27FC236}">
                            <a16:creationId xmlns:a16="http://schemas.microsoft.com/office/drawing/2014/main" id="{8781C413-39A7-9B5D-7F39-6E6E4A144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8" name="Ovaal 9077">
                        <a:extLst>
                          <a:ext uri="{FF2B5EF4-FFF2-40B4-BE49-F238E27FC236}">
                            <a16:creationId xmlns:a16="http://schemas.microsoft.com/office/drawing/2014/main" id="{0208DEAD-0CA8-10BB-389D-D4FA6783C6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9" name="Ovaal 9078">
                        <a:extLst>
                          <a:ext uri="{FF2B5EF4-FFF2-40B4-BE49-F238E27FC236}">
                            <a16:creationId xmlns:a16="http://schemas.microsoft.com/office/drawing/2014/main" id="{86303E62-5C3B-B4BB-F4B8-463084B81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0" name="Ovaal 9079">
                        <a:extLst>
                          <a:ext uri="{FF2B5EF4-FFF2-40B4-BE49-F238E27FC236}">
                            <a16:creationId xmlns:a16="http://schemas.microsoft.com/office/drawing/2014/main" id="{B7337DEB-6052-B7F7-06FE-6C7189664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81" name="Ovaal 9080">
                        <a:extLst>
                          <a:ext uri="{FF2B5EF4-FFF2-40B4-BE49-F238E27FC236}">
                            <a16:creationId xmlns:a16="http://schemas.microsoft.com/office/drawing/2014/main" id="{7E8C488C-26CB-E3A4-8284-E415607D2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0" name="Groep 9009">
                    <a:extLst>
                      <a:ext uri="{FF2B5EF4-FFF2-40B4-BE49-F238E27FC236}">
                        <a16:creationId xmlns:a16="http://schemas.microsoft.com/office/drawing/2014/main" id="{19170A35-4AD2-E454-4EDE-58C7C2D5925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63" name="Groep 9062">
                      <a:extLst>
                        <a:ext uri="{FF2B5EF4-FFF2-40B4-BE49-F238E27FC236}">
                          <a16:creationId xmlns:a16="http://schemas.microsoft.com/office/drawing/2014/main" id="{A45D30A8-8A68-4A48-16BA-8230E9AD13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70" name="Ovaal 9069">
                        <a:extLst>
                          <a:ext uri="{FF2B5EF4-FFF2-40B4-BE49-F238E27FC236}">
                            <a16:creationId xmlns:a16="http://schemas.microsoft.com/office/drawing/2014/main" id="{8F589483-AB92-2BFD-C809-ADDEC8622B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1" name="Ovaal 9070">
                        <a:extLst>
                          <a:ext uri="{FF2B5EF4-FFF2-40B4-BE49-F238E27FC236}">
                            <a16:creationId xmlns:a16="http://schemas.microsoft.com/office/drawing/2014/main" id="{6558ED63-CCC1-73DD-4080-0CE2CA4132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2" name="Ovaal 9071">
                        <a:extLst>
                          <a:ext uri="{FF2B5EF4-FFF2-40B4-BE49-F238E27FC236}">
                            <a16:creationId xmlns:a16="http://schemas.microsoft.com/office/drawing/2014/main" id="{D760BE0A-614D-9580-5230-BF7FEA026C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3" name="Ovaal 9072">
                        <a:extLst>
                          <a:ext uri="{FF2B5EF4-FFF2-40B4-BE49-F238E27FC236}">
                            <a16:creationId xmlns:a16="http://schemas.microsoft.com/office/drawing/2014/main" id="{15D11504-DB39-8758-97AF-0A41C0186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74" name="Ovaal 9073">
                        <a:extLst>
                          <a:ext uri="{FF2B5EF4-FFF2-40B4-BE49-F238E27FC236}">
                            <a16:creationId xmlns:a16="http://schemas.microsoft.com/office/drawing/2014/main" id="{A20EAA87-92BA-5E61-F482-74F6EB6BF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64" name="Groep 9063">
                      <a:extLst>
                        <a:ext uri="{FF2B5EF4-FFF2-40B4-BE49-F238E27FC236}">
                          <a16:creationId xmlns:a16="http://schemas.microsoft.com/office/drawing/2014/main" id="{A3C78E42-AC1F-1859-D758-5361F9F13C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65" name="Ovaal 9064">
                        <a:extLst>
                          <a:ext uri="{FF2B5EF4-FFF2-40B4-BE49-F238E27FC236}">
                            <a16:creationId xmlns:a16="http://schemas.microsoft.com/office/drawing/2014/main" id="{45B120E8-D2B0-2FC4-DBDA-225A30B4F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6" name="Ovaal 9065">
                        <a:extLst>
                          <a:ext uri="{FF2B5EF4-FFF2-40B4-BE49-F238E27FC236}">
                            <a16:creationId xmlns:a16="http://schemas.microsoft.com/office/drawing/2014/main" id="{57468889-4103-DBCE-4C52-1B50B6E314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7" name="Ovaal 9066">
                        <a:extLst>
                          <a:ext uri="{FF2B5EF4-FFF2-40B4-BE49-F238E27FC236}">
                            <a16:creationId xmlns:a16="http://schemas.microsoft.com/office/drawing/2014/main" id="{02EF87C7-A953-9F59-ECA9-8DB4B4C51C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8" name="Ovaal 9067">
                        <a:extLst>
                          <a:ext uri="{FF2B5EF4-FFF2-40B4-BE49-F238E27FC236}">
                            <a16:creationId xmlns:a16="http://schemas.microsoft.com/office/drawing/2014/main" id="{4F47017A-8EDC-F212-88CE-4DB6B131E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9" name="Ovaal 9068">
                        <a:extLst>
                          <a:ext uri="{FF2B5EF4-FFF2-40B4-BE49-F238E27FC236}">
                            <a16:creationId xmlns:a16="http://schemas.microsoft.com/office/drawing/2014/main" id="{499AC170-15F9-8346-A668-C2DEEF50D1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1" name="Groep 9010">
                    <a:extLst>
                      <a:ext uri="{FF2B5EF4-FFF2-40B4-BE49-F238E27FC236}">
                        <a16:creationId xmlns:a16="http://schemas.microsoft.com/office/drawing/2014/main" id="{191D7424-4869-F0A2-A9B2-021566709BF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51" name="Groep 9050">
                      <a:extLst>
                        <a:ext uri="{FF2B5EF4-FFF2-40B4-BE49-F238E27FC236}">
                          <a16:creationId xmlns:a16="http://schemas.microsoft.com/office/drawing/2014/main" id="{958F5A5B-4E42-6918-DCE9-B43CD7BB09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58" name="Ovaal 9057">
                        <a:extLst>
                          <a:ext uri="{FF2B5EF4-FFF2-40B4-BE49-F238E27FC236}">
                            <a16:creationId xmlns:a16="http://schemas.microsoft.com/office/drawing/2014/main" id="{5E431DB8-42F6-12D9-D6B5-938958709E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9" name="Ovaal 9058">
                        <a:extLst>
                          <a:ext uri="{FF2B5EF4-FFF2-40B4-BE49-F238E27FC236}">
                            <a16:creationId xmlns:a16="http://schemas.microsoft.com/office/drawing/2014/main" id="{CC649FD3-DE0F-C75C-5945-CF5F8B800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0" name="Ovaal 9059">
                        <a:extLst>
                          <a:ext uri="{FF2B5EF4-FFF2-40B4-BE49-F238E27FC236}">
                            <a16:creationId xmlns:a16="http://schemas.microsoft.com/office/drawing/2014/main" id="{57E56029-B4C6-4746-4350-430EEC87F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1" name="Ovaal 9060">
                        <a:extLst>
                          <a:ext uri="{FF2B5EF4-FFF2-40B4-BE49-F238E27FC236}">
                            <a16:creationId xmlns:a16="http://schemas.microsoft.com/office/drawing/2014/main" id="{1868F16D-5FB4-1978-B770-BADDB11DED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62" name="Ovaal 9061">
                        <a:extLst>
                          <a:ext uri="{FF2B5EF4-FFF2-40B4-BE49-F238E27FC236}">
                            <a16:creationId xmlns:a16="http://schemas.microsoft.com/office/drawing/2014/main" id="{1DB7F8F2-661A-193B-A0CB-F24E0A798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52" name="Groep 9051">
                      <a:extLst>
                        <a:ext uri="{FF2B5EF4-FFF2-40B4-BE49-F238E27FC236}">
                          <a16:creationId xmlns:a16="http://schemas.microsoft.com/office/drawing/2014/main" id="{C6B82635-450B-48A5-95F9-0F8CB4F32B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53" name="Ovaal 9052">
                        <a:extLst>
                          <a:ext uri="{FF2B5EF4-FFF2-40B4-BE49-F238E27FC236}">
                            <a16:creationId xmlns:a16="http://schemas.microsoft.com/office/drawing/2014/main" id="{07527E4A-4F43-4DD1-F89D-E32625FA00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4" name="Ovaal 9053">
                        <a:extLst>
                          <a:ext uri="{FF2B5EF4-FFF2-40B4-BE49-F238E27FC236}">
                            <a16:creationId xmlns:a16="http://schemas.microsoft.com/office/drawing/2014/main" id="{6825FB8C-24AB-9165-178D-E3D49420A8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5" name="Ovaal 9054">
                        <a:extLst>
                          <a:ext uri="{FF2B5EF4-FFF2-40B4-BE49-F238E27FC236}">
                            <a16:creationId xmlns:a16="http://schemas.microsoft.com/office/drawing/2014/main" id="{950CEFA3-7869-4B83-FC6F-170725DBF4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6" name="Ovaal 9055">
                        <a:extLst>
                          <a:ext uri="{FF2B5EF4-FFF2-40B4-BE49-F238E27FC236}">
                            <a16:creationId xmlns:a16="http://schemas.microsoft.com/office/drawing/2014/main" id="{E3169406-008A-7425-3439-CC4EFBC4E1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7" name="Ovaal 9056">
                        <a:extLst>
                          <a:ext uri="{FF2B5EF4-FFF2-40B4-BE49-F238E27FC236}">
                            <a16:creationId xmlns:a16="http://schemas.microsoft.com/office/drawing/2014/main" id="{BEC83B61-74DB-3FF6-A17B-EFD91D83C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2" name="Groep 9011">
                    <a:extLst>
                      <a:ext uri="{FF2B5EF4-FFF2-40B4-BE49-F238E27FC236}">
                        <a16:creationId xmlns:a16="http://schemas.microsoft.com/office/drawing/2014/main" id="{76EA1EB0-2B89-00E1-56A7-78FE33C8AE1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39" name="Groep 9038">
                      <a:extLst>
                        <a:ext uri="{FF2B5EF4-FFF2-40B4-BE49-F238E27FC236}">
                          <a16:creationId xmlns:a16="http://schemas.microsoft.com/office/drawing/2014/main" id="{0BB431F9-73DF-0BFD-9AA5-BB8967BA5F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46" name="Ovaal 9045">
                        <a:extLst>
                          <a:ext uri="{FF2B5EF4-FFF2-40B4-BE49-F238E27FC236}">
                            <a16:creationId xmlns:a16="http://schemas.microsoft.com/office/drawing/2014/main" id="{62005425-562C-A634-BDD0-51F67F7DA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7" name="Ovaal 9046">
                        <a:extLst>
                          <a:ext uri="{FF2B5EF4-FFF2-40B4-BE49-F238E27FC236}">
                            <a16:creationId xmlns:a16="http://schemas.microsoft.com/office/drawing/2014/main" id="{5FF718A5-2B4F-A0DE-1D7A-8514C974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8" name="Ovaal 9047">
                        <a:extLst>
                          <a:ext uri="{FF2B5EF4-FFF2-40B4-BE49-F238E27FC236}">
                            <a16:creationId xmlns:a16="http://schemas.microsoft.com/office/drawing/2014/main" id="{0193C10A-3AF9-6D95-D1BF-40FA2E2823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9" name="Ovaal 9048">
                        <a:extLst>
                          <a:ext uri="{FF2B5EF4-FFF2-40B4-BE49-F238E27FC236}">
                            <a16:creationId xmlns:a16="http://schemas.microsoft.com/office/drawing/2014/main" id="{281BF977-28AF-E635-212E-CE6DC4A67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50" name="Ovaal 9049">
                        <a:extLst>
                          <a:ext uri="{FF2B5EF4-FFF2-40B4-BE49-F238E27FC236}">
                            <a16:creationId xmlns:a16="http://schemas.microsoft.com/office/drawing/2014/main" id="{EB6CA5E1-B9E1-6979-CBAB-01B560E1F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40" name="Groep 9039">
                      <a:extLst>
                        <a:ext uri="{FF2B5EF4-FFF2-40B4-BE49-F238E27FC236}">
                          <a16:creationId xmlns:a16="http://schemas.microsoft.com/office/drawing/2014/main" id="{6641398A-FE60-3F98-4A19-90413BD1A4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41" name="Ovaal 9040">
                        <a:extLst>
                          <a:ext uri="{FF2B5EF4-FFF2-40B4-BE49-F238E27FC236}">
                            <a16:creationId xmlns:a16="http://schemas.microsoft.com/office/drawing/2014/main" id="{AD8AAE92-37BF-F1E1-1F50-DD459F842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2" name="Ovaal 9041">
                        <a:extLst>
                          <a:ext uri="{FF2B5EF4-FFF2-40B4-BE49-F238E27FC236}">
                            <a16:creationId xmlns:a16="http://schemas.microsoft.com/office/drawing/2014/main" id="{4F1D8F34-EBB2-FFE6-CB21-4F9538BD26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3" name="Ovaal 9042">
                        <a:extLst>
                          <a:ext uri="{FF2B5EF4-FFF2-40B4-BE49-F238E27FC236}">
                            <a16:creationId xmlns:a16="http://schemas.microsoft.com/office/drawing/2014/main" id="{4502A73D-60B1-A0F7-BA58-80F9116016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4" name="Ovaal 9043">
                        <a:extLst>
                          <a:ext uri="{FF2B5EF4-FFF2-40B4-BE49-F238E27FC236}">
                            <a16:creationId xmlns:a16="http://schemas.microsoft.com/office/drawing/2014/main" id="{B9C49541-4601-E8F3-B185-2A2D92DF0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45" name="Ovaal 9044">
                        <a:extLst>
                          <a:ext uri="{FF2B5EF4-FFF2-40B4-BE49-F238E27FC236}">
                            <a16:creationId xmlns:a16="http://schemas.microsoft.com/office/drawing/2014/main" id="{A8DDD938-9783-DF95-C9AE-3FE9A35D76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3" name="Groep 9012">
                    <a:extLst>
                      <a:ext uri="{FF2B5EF4-FFF2-40B4-BE49-F238E27FC236}">
                        <a16:creationId xmlns:a16="http://schemas.microsoft.com/office/drawing/2014/main" id="{B4375664-1C31-04B9-8F0F-24116C8C8BF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27" name="Groep 9026">
                      <a:extLst>
                        <a:ext uri="{FF2B5EF4-FFF2-40B4-BE49-F238E27FC236}">
                          <a16:creationId xmlns:a16="http://schemas.microsoft.com/office/drawing/2014/main" id="{AF5A9068-035E-614F-56A2-FC45F9C78B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34" name="Ovaal 9033">
                        <a:extLst>
                          <a:ext uri="{FF2B5EF4-FFF2-40B4-BE49-F238E27FC236}">
                            <a16:creationId xmlns:a16="http://schemas.microsoft.com/office/drawing/2014/main" id="{1EAF690D-5E5E-BE2B-5F11-9DB0BC6ECA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5" name="Ovaal 9034">
                        <a:extLst>
                          <a:ext uri="{FF2B5EF4-FFF2-40B4-BE49-F238E27FC236}">
                            <a16:creationId xmlns:a16="http://schemas.microsoft.com/office/drawing/2014/main" id="{2B1DF0E3-8483-E9FB-AB06-6563E38CE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6" name="Ovaal 9035">
                        <a:extLst>
                          <a:ext uri="{FF2B5EF4-FFF2-40B4-BE49-F238E27FC236}">
                            <a16:creationId xmlns:a16="http://schemas.microsoft.com/office/drawing/2014/main" id="{E5C09C4D-2468-94FE-9E7F-019BD5C928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7" name="Ovaal 9036">
                        <a:extLst>
                          <a:ext uri="{FF2B5EF4-FFF2-40B4-BE49-F238E27FC236}">
                            <a16:creationId xmlns:a16="http://schemas.microsoft.com/office/drawing/2014/main" id="{75B872E7-0F30-AF10-4E1C-CBC1C6803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8" name="Ovaal 9037">
                        <a:extLst>
                          <a:ext uri="{FF2B5EF4-FFF2-40B4-BE49-F238E27FC236}">
                            <a16:creationId xmlns:a16="http://schemas.microsoft.com/office/drawing/2014/main" id="{C34257DF-69A2-65AE-620F-4A762A5E5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28" name="Groep 9027">
                      <a:extLst>
                        <a:ext uri="{FF2B5EF4-FFF2-40B4-BE49-F238E27FC236}">
                          <a16:creationId xmlns:a16="http://schemas.microsoft.com/office/drawing/2014/main" id="{211F0B9B-01B8-84B0-89A2-340D346EB2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29" name="Ovaal 9028">
                        <a:extLst>
                          <a:ext uri="{FF2B5EF4-FFF2-40B4-BE49-F238E27FC236}">
                            <a16:creationId xmlns:a16="http://schemas.microsoft.com/office/drawing/2014/main" id="{088F6701-7D45-A3D6-7536-E4C7CA0FE9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0" name="Ovaal 9029">
                        <a:extLst>
                          <a:ext uri="{FF2B5EF4-FFF2-40B4-BE49-F238E27FC236}">
                            <a16:creationId xmlns:a16="http://schemas.microsoft.com/office/drawing/2014/main" id="{32605EDB-06C5-77F3-9BD7-8A746FBC73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1" name="Ovaal 9030">
                        <a:extLst>
                          <a:ext uri="{FF2B5EF4-FFF2-40B4-BE49-F238E27FC236}">
                            <a16:creationId xmlns:a16="http://schemas.microsoft.com/office/drawing/2014/main" id="{7C7AB32B-D848-C365-6765-3CE73ECBD6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2" name="Ovaal 9031">
                        <a:extLst>
                          <a:ext uri="{FF2B5EF4-FFF2-40B4-BE49-F238E27FC236}">
                            <a16:creationId xmlns:a16="http://schemas.microsoft.com/office/drawing/2014/main" id="{C89573E0-D7E3-7F37-232E-8A4CC97D52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33" name="Ovaal 9032">
                        <a:extLst>
                          <a:ext uri="{FF2B5EF4-FFF2-40B4-BE49-F238E27FC236}">
                            <a16:creationId xmlns:a16="http://schemas.microsoft.com/office/drawing/2014/main" id="{185C4E56-A251-BB44-F280-069C8033DF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9014" name="Groep 9013">
                    <a:extLst>
                      <a:ext uri="{FF2B5EF4-FFF2-40B4-BE49-F238E27FC236}">
                        <a16:creationId xmlns:a16="http://schemas.microsoft.com/office/drawing/2014/main" id="{9E15E289-37C9-ABE3-515D-E3D6582CB44C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9015" name="Groep 9014">
                      <a:extLst>
                        <a:ext uri="{FF2B5EF4-FFF2-40B4-BE49-F238E27FC236}">
                          <a16:creationId xmlns:a16="http://schemas.microsoft.com/office/drawing/2014/main" id="{9AC08E5E-038B-865E-5073-E77B76D2A5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22" name="Ovaal 9021">
                        <a:extLst>
                          <a:ext uri="{FF2B5EF4-FFF2-40B4-BE49-F238E27FC236}">
                            <a16:creationId xmlns:a16="http://schemas.microsoft.com/office/drawing/2014/main" id="{B15E1A1D-AF72-DFB0-7600-86592ED72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3" name="Ovaal 9022">
                        <a:extLst>
                          <a:ext uri="{FF2B5EF4-FFF2-40B4-BE49-F238E27FC236}">
                            <a16:creationId xmlns:a16="http://schemas.microsoft.com/office/drawing/2014/main" id="{6816EB96-36CF-FC76-11E8-04C0B6667D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4" name="Ovaal 9023">
                        <a:extLst>
                          <a:ext uri="{FF2B5EF4-FFF2-40B4-BE49-F238E27FC236}">
                            <a16:creationId xmlns:a16="http://schemas.microsoft.com/office/drawing/2014/main" id="{96DB4114-2257-EE83-DDED-380B0DBB8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5" name="Ovaal 9024">
                        <a:extLst>
                          <a:ext uri="{FF2B5EF4-FFF2-40B4-BE49-F238E27FC236}">
                            <a16:creationId xmlns:a16="http://schemas.microsoft.com/office/drawing/2014/main" id="{F45DE69E-95E4-8454-0A3A-BB3A7FDE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6" name="Ovaal 9025">
                        <a:extLst>
                          <a:ext uri="{FF2B5EF4-FFF2-40B4-BE49-F238E27FC236}">
                            <a16:creationId xmlns:a16="http://schemas.microsoft.com/office/drawing/2014/main" id="{359A4173-6364-AE4A-7971-8BA4948ADB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9016" name="Groep 9015">
                      <a:extLst>
                        <a:ext uri="{FF2B5EF4-FFF2-40B4-BE49-F238E27FC236}">
                          <a16:creationId xmlns:a16="http://schemas.microsoft.com/office/drawing/2014/main" id="{9756C675-2C1E-68D7-D2BE-3705FF8D73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17" name="Ovaal 9016">
                        <a:extLst>
                          <a:ext uri="{FF2B5EF4-FFF2-40B4-BE49-F238E27FC236}">
                            <a16:creationId xmlns:a16="http://schemas.microsoft.com/office/drawing/2014/main" id="{DE2EC623-0CE1-0703-FCB3-E84BA06C91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8" name="Ovaal 9017">
                        <a:extLst>
                          <a:ext uri="{FF2B5EF4-FFF2-40B4-BE49-F238E27FC236}">
                            <a16:creationId xmlns:a16="http://schemas.microsoft.com/office/drawing/2014/main" id="{74105953-8D28-A9E5-CF2F-A8ED46933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19" name="Ovaal 9018">
                        <a:extLst>
                          <a:ext uri="{FF2B5EF4-FFF2-40B4-BE49-F238E27FC236}">
                            <a16:creationId xmlns:a16="http://schemas.microsoft.com/office/drawing/2014/main" id="{72D0CE6C-6963-A4D7-A503-379A6BE500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0" name="Ovaal 9019">
                        <a:extLst>
                          <a:ext uri="{FF2B5EF4-FFF2-40B4-BE49-F238E27FC236}">
                            <a16:creationId xmlns:a16="http://schemas.microsoft.com/office/drawing/2014/main" id="{B0BD1333-66FC-2D78-5A45-15680CF913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21" name="Ovaal 9020">
                        <a:extLst>
                          <a:ext uri="{FF2B5EF4-FFF2-40B4-BE49-F238E27FC236}">
                            <a16:creationId xmlns:a16="http://schemas.microsoft.com/office/drawing/2014/main" id="{93400FB0-00B0-5EB2-78D6-B6B20EB484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902" name="Groep 8901">
                  <a:extLst>
                    <a:ext uri="{FF2B5EF4-FFF2-40B4-BE49-F238E27FC236}">
                      <a16:creationId xmlns:a16="http://schemas.microsoft.com/office/drawing/2014/main" id="{85B2CF38-6E52-491F-D030-E1AE3FD34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903" name="Groep 8902">
                    <a:extLst>
                      <a:ext uri="{FF2B5EF4-FFF2-40B4-BE49-F238E27FC236}">
                        <a16:creationId xmlns:a16="http://schemas.microsoft.com/office/drawing/2014/main" id="{241F32DF-5982-EF4C-B79D-CAD709F6ADB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95" name="Groep 8994">
                      <a:extLst>
                        <a:ext uri="{FF2B5EF4-FFF2-40B4-BE49-F238E27FC236}">
                          <a16:creationId xmlns:a16="http://schemas.microsoft.com/office/drawing/2014/main" id="{F33F9CB1-A5ED-4A50-6B64-1D547C2984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9002" name="Ovaal 9001">
                        <a:extLst>
                          <a:ext uri="{FF2B5EF4-FFF2-40B4-BE49-F238E27FC236}">
                            <a16:creationId xmlns:a16="http://schemas.microsoft.com/office/drawing/2014/main" id="{158F6014-79EA-9FCE-3F5B-E281AA5B17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3" name="Ovaal 9002">
                        <a:extLst>
                          <a:ext uri="{FF2B5EF4-FFF2-40B4-BE49-F238E27FC236}">
                            <a16:creationId xmlns:a16="http://schemas.microsoft.com/office/drawing/2014/main" id="{61495228-6FBD-743E-582F-AB64AB977E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4" name="Ovaal 9003">
                        <a:extLst>
                          <a:ext uri="{FF2B5EF4-FFF2-40B4-BE49-F238E27FC236}">
                            <a16:creationId xmlns:a16="http://schemas.microsoft.com/office/drawing/2014/main" id="{021C447E-6130-A748-C7DE-54B01B0F0C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5" name="Ovaal 9004">
                        <a:extLst>
                          <a:ext uri="{FF2B5EF4-FFF2-40B4-BE49-F238E27FC236}">
                            <a16:creationId xmlns:a16="http://schemas.microsoft.com/office/drawing/2014/main" id="{FCC361EA-7CF9-18F4-F1DB-1FA18E6199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6" name="Ovaal 9005">
                        <a:extLst>
                          <a:ext uri="{FF2B5EF4-FFF2-40B4-BE49-F238E27FC236}">
                            <a16:creationId xmlns:a16="http://schemas.microsoft.com/office/drawing/2014/main" id="{A09AC2CA-C408-7A60-55F7-9A40D37A4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96" name="Groep 8995">
                      <a:extLst>
                        <a:ext uri="{FF2B5EF4-FFF2-40B4-BE49-F238E27FC236}">
                          <a16:creationId xmlns:a16="http://schemas.microsoft.com/office/drawing/2014/main" id="{3589F439-4213-275E-859E-D2634EAC81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7" name="Ovaal 8996">
                        <a:extLst>
                          <a:ext uri="{FF2B5EF4-FFF2-40B4-BE49-F238E27FC236}">
                            <a16:creationId xmlns:a16="http://schemas.microsoft.com/office/drawing/2014/main" id="{6D448433-6B3D-C93A-6D6C-5CDDF1F578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8" name="Ovaal 8997">
                        <a:extLst>
                          <a:ext uri="{FF2B5EF4-FFF2-40B4-BE49-F238E27FC236}">
                            <a16:creationId xmlns:a16="http://schemas.microsoft.com/office/drawing/2014/main" id="{93F690BB-C218-B6B5-E36F-A2F781AA6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9" name="Ovaal 8998">
                        <a:extLst>
                          <a:ext uri="{FF2B5EF4-FFF2-40B4-BE49-F238E27FC236}">
                            <a16:creationId xmlns:a16="http://schemas.microsoft.com/office/drawing/2014/main" id="{7FC78DE2-75D3-AA5A-86CD-0FF0D50C7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0" name="Ovaal 8999">
                        <a:extLst>
                          <a:ext uri="{FF2B5EF4-FFF2-40B4-BE49-F238E27FC236}">
                            <a16:creationId xmlns:a16="http://schemas.microsoft.com/office/drawing/2014/main" id="{89F6EEE1-8B62-B009-8698-988B84EA89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9001" name="Ovaal 9000">
                        <a:extLst>
                          <a:ext uri="{FF2B5EF4-FFF2-40B4-BE49-F238E27FC236}">
                            <a16:creationId xmlns:a16="http://schemas.microsoft.com/office/drawing/2014/main" id="{A3B08113-0116-AA93-6829-FD14EE07BE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4" name="Groep 8903">
                    <a:extLst>
                      <a:ext uri="{FF2B5EF4-FFF2-40B4-BE49-F238E27FC236}">
                        <a16:creationId xmlns:a16="http://schemas.microsoft.com/office/drawing/2014/main" id="{75ACEFFD-8A34-AB15-32B2-280A681B58E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83" name="Groep 8982">
                      <a:extLst>
                        <a:ext uri="{FF2B5EF4-FFF2-40B4-BE49-F238E27FC236}">
                          <a16:creationId xmlns:a16="http://schemas.microsoft.com/office/drawing/2014/main" id="{3F7329DB-2A61-B7C7-052F-9D99C48D29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90" name="Ovaal 8989">
                        <a:extLst>
                          <a:ext uri="{FF2B5EF4-FFF2-40B4-BE49-F238E27FC236}">
                            <a16:creationId xmlns:a16="http://schemas.microsoft.com/office/drawing/2014/main" id="{871659F4-548B-30AE-6EB4-A631F4AF5D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1" name="Ovaal 8990">
                        <a:extLst>
                          <a:ext uri="{FF2B5EF4-FFF2-40B4-BE49-F238E27FC236}">
                            <a16:creationId xmlns:a16="http://schemas.microsoft.com/office/drawing/2014/main" id="{4CD4B5D3-62D4-6EED-B438-8FAD8EF100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2" name="Ovaal 8991">
                        <a:extLst>
                          <a:ext uri="{FF2B5EF4-FFF2-40B4-BE49-F238E27FC236}">
                            <a16:creationId xmlns:a16="http://schemas.microsoft.com/office/drawing/2014/main" id="{4D6936CF-14D6-B209-A86F-5070B9014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3" name="Ovaal 8992">
                        <a:extLst>
                          <a:ext uri="{FF2B5EF4-FFF2-40B4-BE49-F238E27FC236}">
                            <a16:creationId xmlns:a16="http://schemas.microsoft.com/office/drawing/2014/main" id="{AB4093F3-F230-D2A0-C42C-92AB4A7EDE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94" name="Ovaal 8993">
                        <a:extLst>
                          <a:ext uri="{FF2B5EF4-FFF2-40B4-BE49-F238E27FC236}">
                            <a16:creationId xmlns:a16="http://schemas.microsoft.com/office/drawing/2014/main" id="{925B9A72-59CC-4F57-8B41-854E0BCBBC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84" name="Groep 8983">
                      <a:extLst>
                        <a:ext uri="{FF2B5EF4-FFF2-40B4-BE49-F238E27FC236}">
                          <a16:creationId xmlns:a16="http://schemas.microsoft.com/office/drawing/2014/main" id="{96EDE5B0-F353-4E86-03B0-CE9558E7C6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85" name="Ovaal 8984">
                        <a:extLst>
                          <a:ext uri="{FF2B5EF4-FFF2-40B4-BE49-F238E27FC236}">
                            <a16:creationId xmlns:a16="http://schemas.microsoft.com/office/drawing/2014/main" id="{D6214351-DF03-6FE5-D8B8-6CF30C474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6" name="Ovaal 8985">
                        <a:extLst>
                          <a:ext uri="{FF2B5EF4-FFF2-40B4-BE49-F238E27FC236}">
                            <a16:creationId xmlns:a16="http://schemas.microsoft.com/office/drawing/2014/main" id="{61CB6B11-9E03-BB87-B6F0-6748375DEA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7" name="Ovaal 8986">
                        <a:extLst>
                          <a:ext uri="{FF2B5EF4-FFF2-40B4-BE49-F238E27FC236}">
                            <a16:creationId xmlns:a16="http://schemas.microsoft.com/office/drawing/2014/main" id="{B580F801-40B8-AE25-B80A-C74B20314E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8" name="Ovaal 8987">
                        <a:extLst>
                          <a:ext uri="{FF2B5EF4-FFF2-40B4-BE49-F238E27FC236}">
                            <a16:creationId xmlns:a16="http://schemas.microsoft.com/office/drawing/2014/main" id="{B6696BE9-1614-9A4E-9707-05B3EAD82A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9" name="Ovaal 8988">
                        <a:extLst>
                          <a:ext uri="{FF2B5EF4-FFF2-40B4-BE49-F238E27FC236}">
                            <a16:creationId xmlns:a16="http://schemas.microsoft.com/office/drawing/2014/main" id="{D42B50FE-B06D-7603-84FA-D25F6FE8C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5" name="Groep 8904">
                    <a:extLst>
                      <a:ext uri="{FF2B5EF4-FFF2-40B4-BE49-F238E27FC236}">
                        <a16:creationId xmlns:a16="http://schemas.microsoft.com/office/drawing/2014/main" id="{AD331BE2-E879-D5F5-6CB0-E869603719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71" name="Groep 8970">
                      <a:extLst>
                        <a:ext uri="{FF2B5EF4-FFF2-40B4-BE49-F238E27FC236}">
                          <a16:creationId xmlns:a16="http://schemas.microsoft.com/office/drawing/2014/main" id="{A01B63EF-4F07-4140-0C55-C7F99D161A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78" name="Ovaal 8977">
                        <a:extLst>
                          <a:ext uri="{FF2B5EF4-FFF2-40B4-BE49-F238E27FC236}">
                            <a16:creationId xmlns:a16="http://schemas.microsoft.com/office/drawing/2014/main" id="{93C85AFC-8295-B160-F04D-397ECF781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9" name="Ovaal 8978">
                        <a:extLst>
                          <a:ext uri="{FF2B5EF4-FFF2-40B4-BE49-F238E27FC236}">
                            <a16:creationId xmlns:a16="http://schemas.microsoft.com/office/drawing/2014/main" id="{758F6AB8-BD63-F8D3-78CC-49961C4B6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0" name="Ovaal 8979">
                        <a:extLst>
                          <a:ext uri="{FF2B5EF4-FFF2-40B4-BE49-F238E27FC236}">
                            <a16:creationId xmlns:a16="http://schemas.microsoft.com/office/drawing/2014/main" id="{1CE16C21-675B-DBD5-CC0E-588AA34DC9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1" name="Ovaal 8980">
                        <a:extLst>
                          <a:ext uri="{FF2B5EF4-FFF2-40B4-BE49-F238E27FC236}">
                            <a16:creationId xmlns:a16="http://schemas.microsoft.com/office/drawing/2014/main" id="{0858DDAF-23FF-74D0-575E-AA8F3CB4C6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82" name="Ovaal 8981">
                        <a:extLst>
                          <a:ext uri="{FF2B5EF4-FFF2-40B4-BE49-F238E27FC236}">
                            <a16:creationId xmlns:a16="http://schemas.microsoft.com/office/drawing/2014/main" id="{3D37E319-A110-E639-A8CB-598EACD053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72" name="Groep 8971">
                      <a:extLst>
                        <a:ext uri="{FF2B5EF4-FFF2-40B4-BE49-F238E27FC236}">
                          <a16:creationId xmlns:a16="http://schemas.microsoft.com/office/drawing/2014/main" id="{702D50D2-63D0-AAA3-88FA-38074411C9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73" name="Ovaal 8972">
                        <a:extLst>
                          <a:ext uri="{FF2B5EF4-FFF2-40B4-BE49-F238E27FC236}">
                            <a16:creationId xmlns:a16="http://schemas.microsoft.com/office/drawing/2014/main" id="{32656DD3-BB7B-BCC8-5086-351F73CAED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4" name="Ovaal 8973">
                        <a:extLst>
                          <a:ext uri="{FF2B5EF4-FFF2-40B4-BE49-F238E27FC236}">
                            <a16:creationId xmlns:a16="http://schemas.microsoft.com/office/drawing/2014/main" id="{FBB1E509-B0A5-A402-F246-A919CDF0A8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5" name="Ovaal 8974">
                        <a:extLst>
                          <a:ext uri="{FF2B5EF4-FFF2-40B4-BE49-F238E27FC236}">
                            <a16:creationId xmlns:a16="http://schemas.microsoft.com/office/drawing/2014/main" id="{60515B18-130E-7E99-9FD6-4A9DBC554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6" name="Ovaal 8975">
                        <a:extLst>
                          <a:ext uri="{FF2B5EF4-FFF2-40B4-BE49-F238E27FC236}">
                            <a16:creationId xmlns:a16="http://schemas.microsoft.com/office/drawing/2014/main" id="{2AA6A9BA-6179-919B-C433-AC96007EB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7" name="Ovaal 8976">
                        <a:extLst>
                          <a:ext uri="{FF2B5EF4-FFF2-40B4-BE49-F238E27FC236}">
                            <a16:creationId xmlns:a16="http://schemas.microsoft.com/office/drawing/2014/main" id="{BD737B78-7304-7B88-CAD6-3C066CECB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6" name="Groep 8905">
                    <a:extLst>
                      <a:ext uri="{FF2B5EF4-FFF2-40B4-BE49-F238E27FC236}">
                        <a16:creationId xmlns:a16="http://schemas.microsoft.com/office/drawing/2014/main" id="{CA9A1AA0-05F9-EA6E-C586-837A8F199B0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59" name="Groep 8958">
                      <a:extLst>
                        <a:ext uri="{FF2B5EF4-FFF2-40B4-BE49-F238E27FC236}">
                          <a16:creationId xmlns:a16="http://schemas.microsoft.com/office/drawing/2014/main" id="{07A484C5-CC84-3862-30A8-7563EC69AE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66" name="Ovaal 8965">
                        <a:extLst>
                          <a:ext uri="{FF2B5EF4-FFF2-40B4-BE49-F238E27FC236}">
                            <a16:creationId xmlns:a16="http://schemas.microsoft.com/office/drawing/2014/main" id="{94E4E8FD-AD29-8364-07C5-F6847AE68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7" name="Ovaal 8966">
                        <a:extLst>
                          <a:ext uri="{FF2B5EF4-FFF2-40B4-BE49-F238E27FC236}">
                            <a16:creationId xmlns:a16="http://schemas.microsoft.com/office/drawing/2014/main" id="{C44D3B7B-F8A6-E1B2-AE5D-755EFE1517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8" name="Ovaal 8967">
                        <a:extLst>
                          <a:ext uri="{FF2B5EF4-FFF2-40B4-BE49-F238E27FC236}">
                            <a16:creationId xmlns:a16="http://schemas.microsoft.com/office/drawing/2014/main" id="{87669727-5AB7-984E-D8F9-EC9CA21739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9" name="Ovaal 8968">
                        <a:extLst>
                          <a:ext uri="{FF2B5EF4-FFF2-40B4-BE49-F238E27FC236}">
                            <a16:creationId xmlns:a16="http://schemas.microsoft.com/office/drawing/2014/main" id="{4A914AAF-125C-9059-07CB-FB7DCA659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70" name="Ovaal 8969">
                        <a:extLst>
                          <a:ext uri="{FF2B5EF4-FFF2-40B4-BE49-F238E27FC236}">
                            <a16:creationId xmlns:a16="http://schemas.microsoft.com/office/drawing/2014/main" id="{C3F89A0B-91F0-912C-8395-4C5C4B7799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60" name="Groep 8959">
                      <a:extLst>
                        <a:ext uri="{FF2B5EF4-FFF2-40B4-BE49-F238E27FC236}">
                          <a16:creationId xmlns:a16="http://schemas.microsoft.com/office/drawing/2014/main" id="{0E8FB7DB-0151-F1F7-78B6-3467D810A9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61" name="Ovaal 8960">
                        <a:extLst>
                          <a:ext uri="{FF2B5EF4-FFF2-40B4-BE49-F238E27FC236}">
                            <a16:creationId xmlns:a16="http://schemas.microsoft.com/office/drawing/2014/main" id="{ED9AE1AD-B0C8-2152-F0B7-7BFF76C9FD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2" name="Ovaal 8961">
                        <a:extLst>
                          <a:ext uri="{FF2B5EF4-FFF2-40B4-BE49-F238E27FC236}">
                            <a16:creationId xmlns:a16="http://schemas.microsoft.com/office/drawing/2014/main" id="{770A17A1-0003-D381-2636-8419904253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3" name="Ovaal 8962">
                        <a:extLst>
                          <a:ext uri="{FF2B5EF4-FFF2-40B4-BE49-F238E27FC236}">
                            <a16:creationId xmlns:a16="http://schemas.microsoft.com/office/drawing/2014/main" id="{C24E59E9-A20B-9B89-38A2-FE78B9F69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4" name="Ovaal 8963">
                        <a:extLst>
                          <a:ext uri="{FF2B5EF4-FFF2-40B4-BE49-F238E27FC236}">
                            <a16:creationId xmlns:a16="http://schemas.microsoft.com/office/drawing/2014/main" id="{C78F6070-8998-B31C-2B0B-786C576D6D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65" name="Ovaal 8964">
                        <a:extLst>
                          <a:ext uri="{FF2B5EF4-FFF2-40B4-BE49-F238E27FC236}">
                            <a16:creationId xmlns:a16="http://schemas.microsoft.com/office/drawing/2014/main" id="{AF028CB6-257E-1C3D-BDF8-812B879090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7" name="Groep 8906">
                    <a:extLst>
                      <a:ext uri="{FF2B5EF4-FFF2-40B4-BE49-F238E27FC236}">
                        <a16:creationId xmlns:a16="http://schemas.microsoft.com/office/drawing/2014/main" id="{D002E426-06F6-B313-1150-D1D762CA2DD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47" name="Groep 8946">
                      <a:extLst>
                        <a:ext uri="{FF2B5EF4-FFF2-40B4-BE49-F238E27FC236}">
                          <a16:creationId xmlns:a16="http://schemas.microsoft.com/office/drawing/2014/main" id="{32EB15E0-0776-0289-2468-38375AA010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54" name="Ovaal 8953">
                        <a:extLst>
                          <a:ext uri="{FF2B5EF4-FFF2-40B4-BE49-F238E27FC236}">
                            <a16:creationId xmlns:a16="http://schemas.microsoft.com/office/drawing/2014/main" id="{3109E7C6-6105-0EAD-01FC-8B26DAA5F1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5" name="Ovaal 8954">
                        <a:extLst>
                          <a:ext uri="{FF2B5EF4-FFF2-40B4-BE49-F238E27FC236}">
                            <a16:creationId xmlns:a16="http://schemas.microsoft.com/office/drawing/2014/main" id="{65ABCA1D-A420-7259-CE5D-10AC039A3F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6" name="Ovaal 8955">
                        <a:extLst>
                          <a:ext uri="{FF2B5EF4-FFF2-40B4-BE49-F238E27FC236}">
                            <a16:creationId xmlns:a16="http://schemas.microsoft.com/office/drawing/2014/main" id="{0B7AB7AE-55EF-EE1B-1F2A-DD40CF6EA2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7" name="Ovaal 8956">
                        <a:extLst>
                          <a:ext uri="{FF2B5EF4-FFF2-40B4-BE49-F238E27FC236}">
                            <a16:creationId xmlns:a16="http://schemas.microsoft.com/office/drawing/2014/main" id="{39A79ECA-8F26-AB8E-294E-5D89148364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8" name="Ovaal 8957">
                        <a:extLst>
                          <a:ext uri="{FF2B5EF4-FFF2-40B4-BE49-F238E27FC236}">
                            <a16:creationId xmlns:a16="http://schemas.microsoft.com/office/drawing/2014/main" id="{BD5BA3E8-3BD2-ADEE-CCB7-B851900CC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48" name="Groep 8947">
                      <a:extLst>
                        <a:ext uri="{FF2B5EF4-FFF2-40B4-BE49-F238E27FC236}">
                          <a16:creationId xmlns:a16="http://schemas.microsoft.com/office/drawing/2014/main" id="{4E1F9170-9D0E-73CC-45D5-54EC6EA11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9" name="Ovaal 8948">
                        <a:extLst>
                          <a:ext uri="{FF2B5EF4-FFF2-40B4-BE49-F238E27FC236}">
                            <a16:creationId xmlns:a16="http://schemas.microsoft.com/office/drawing/2014/main" id="{9E6649CB-7CD9-EC7B-093E-A39B6DAAF5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0" name="Ovaal 8949">
                        <a:extLst>
                          <a:ext uri="{FF2B5EF4-FFF2-40B4-BE49-F238E27FC236}">
                            <a16:creationId xmlns:a16="http://schemas.microsoft.com/office/drawing/2014/main" id="{5D51BC5A-8C68-BD3C-C193-A41320A8F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1" name="Ovaal 8950">
                        <a:extLst>
                          <a:ext uri="{FF2B5EF4-FFF2-40B4-BE49-F238E27FC236}">
                            <a16:creationId xmlns:a16="http://schemas.microsoft.com/office/drawing/2014/main" id="{270D9595-66CE-DA5A-678C-88A6EBEB9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2" name="Ovaal 8951">
                        <a:extLst>
                          <a:ext uri="{FF2B5EF4-FFF2-40B4-BE49-F238E27FC236}">
                            <a16:creationId xmlns:a16="http://schemas.microsoft.com/office/drawing/2014/main" id="{2DDB6FA3-0E95-716B-6878-3D84A447E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53" name="Ovaal 8952">
                        <a:extLst>
                          <a:ext uri="{FF2B5EF4-FFF2-40B4-BE49-F238E27FC236}">
                            <a16:creationId xmlns:a16="http://schemas.microsoft.com/office/drawing/2014/main" id="{9A4E7E61-D1DB-95E4-4304-E74A7575FB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8" name="Groep 8907">
                    <a:extLst>
                      <a:ext uri="{FF2B5EF4-FFF2-40B4-BE49-F238E27FC236}">
                        <a16:creationId xmlns:a16="http://schemas.microsoft.com/office/drawing/2014/main" id="{666E11F0-87C5-C997-4708-A67EA24CCB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35" name="Groep 8934">
                      <a:extLst>
                        <a:ext uri="{FF2B5EF4-FFF2-40B4-BE49-F238E27FC236}">
                          <a16:creationId xmlns:a16="http://schemas.microsoft.com/office/drawing/2014/main" id="{75E8B8A1-6640-DC65-7AD9-6D75F11907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42" name="Ovaal 8941">
                        <a:extLst>
                          <a:ext uri="{FF2B5EF4-FFF2-40B4-BE49-F238E27FC236}">
                            <a16:creationId xmlns:a16="http://schemas.microsoft.com/office/drawing/2014/main" id="{A24034D3-5A69-D737-3069-5E3B309EA8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3" name="Ovaal 8942">
                        <a:extLst>
                          <a:ext uri="{FF2B5EF4-FFF2-40B4-BE49-F238E27FC236}">
                            <a16:creationId xmlns:a16="http://schemas.microsoft.com/office/drawing/2014/main" id="{7E4707B4-017B-5DE4-1692-546AF6B188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4" name="Ovaal 8943">
                        <a:extLst>
                          <a:ext uri="{FF2B5EF4-FFF2-40B4-BE49-F238E27FC236}">
                            <a16:creationId xmlns:a16="http://schemas.microsoft.com/office/drawing/2014/main" id="{7E8BC692-12E7-9FEC-E6D4-A178B71671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5" name="Ovaal 8944">
                        <a:extLst>
                          <a:ext uri="{FF2B5EF4-FFF2-40B4-BE49-F238E27FC236}">
                            <a16:creationId xmlns:a16="http://schemas.microsoft.com/office/drawing/2014/main" id="{A1C35ECA-CFA9-FAF3-5920-2A1924577E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6" name="Ovaal 8945">
                        <a:extLst>
                          <a:ext uri="{FF2B5EF4-FFF2-40B4-BE49-F238E27FC236}">
                            <a16:creationId xmlns:a16="http://schemas.microsoft.com/office/drawing/2014/main" id="{3AAF485B-16CB-17B9-0EE8-AB0A1BAE9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36" name="Groep 8935">
                      <a:extLst>
                        <a:ext uri="{FF2B5EF4-FFF2-40B4-BE49-F238E27FC236}">
                          <a16:creationId xmlns:a16="http://schemas.microsoft.com/office/drawing/2014/main" id="{FD66BD83-680C-A929-94ED-8BEAEF7512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37" name="Ovaal 8936">
                        <a:extLst>
                          <a:ext uri="{FF2B5EF4-FFF2-40B4-BE49-F238E27FC236}">
                            <a16:creationId xmlns:a16="http://schemas.microsoft.com/office/drawing/2014/main" id="{D2C4C0C3-FB8C-15D8-5C71-D2B4DB8EE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8" name="Ovaal 8937">
                        <a:extLst>
                          <a:ext uri="{FF2B5EF4-FFF2-40B4-BE49-F238E27FC236}">
                            <a16:creationId xmlns:a16="http://schemas.microsoft.com/office/drawing/2014/main" id="{F5A30055-0437-A2AF-1353-2AE1402F1C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9" name="Ovaal 8938">
                        <a:extLst>
                          <a:ext uri="{FF2B5EF4-FFF2-40B4-BE49-F238E27FC236}">
                            <a16:creationId xmlns:a16="http://schemas.microsoft.com/office/drawing/2014/main" id="{CE76FCCA-4AAA-AC67-5CF5-9BC76ABBA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0" name="Ovaal 8939">
                        <a:extLst>
                          <a:ext uri="{FF2B5EF4-FFF2-40B4-BE49-F238E27FC236}">
                            <a16:creationId xmlns:a16="http://schemas.microsoft.com/office/drawing/2014/main" id="{E62EAEC3-0E90-2E02-B715-4B090AAC0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41" name="Ovaal 8940">
                        <a:extLst>
                          <a:ext uri="{FF2B5EF4-FFF2-40B4-BE49-F238E27FC236}">
                            <a16:creationId xmlns:a16="http://schemas.microsoft.com/office/drawing/2014/main" id="{46390F6C-FC69-1C61-43DF-2CC6ABD99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09" name="Groep 8908">
                    <a:extLst>
                      <a:ext uri="{FF2B5EF4-FFF2-40B4-BE49-F238E27FC236}">
                        <a16:creationId xmlns:a16="http://schemas.microsoft.com/office/drawing/2014/main" id="{B54F5AC8-D5E9-28E5-FD95-F747FDCE944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23" name="Groep 8922">
                      <a:extLst>
                        <a:ext uri="{FF2B5EF4-FFF2-40B4-BE49-F238E27FC236}">
                          <a16:creationId xmlns:a16="http://schemas.microsoft.com/office/drawing/2014/main" id="{3C05EFA6-B758-BFF8-280F-239E563784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30" name="Ovaal 8929">
                        <a:extLst>
                          <a:ext uri="{FF2B5EF4-FFF2-40B4-BE49-F238E27FC236}">
                            <a16:creationId xmlns:a16="http://schemas.microsoft.com/office/drawing/2014/main" id="{812180A6-305D-C4C2-4C32-521C4DBBDA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1" name="Ovaal 8930">
                        <a:extLst>
                          <a:ext uri="{FF2B5EF4-FFF2-40B4-BE49-F238E27FC236}">
                            <a16:creationId xmlns:a16="http://schemas.microsoft.com/office/drawing/2014/main" id="{E4811167-6C9C-6C76-9742-51BDADAB02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2" name="Ovaal 8931">
                        <a:extLst>
                          <a:ext uri="{FF2B5EF4-FFF2-40B4-BE49-F238E27FC236}">
                            <a16:creationId xmlns:a16="http://schemas.microsoft.com/office/drawing/2014/main" id="{AED8218C-92BC-21F4-4DC7-5014DA274C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3" name="Ovaal 8932">
                        <a:extLst>
                          <a:ext uri="{FF2B5EF4-FFF2-40B4-BE49-F238E27FC236}">
                            <a16:creationId xmlns:a16="http://schemas.microsoft.com/office/drawing/2014/main" id="{C3CE44DB-4BDC-890A-D868-F04471001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34" name="Ovaal 8933">
                        <a:extLst>
                          <a:ext uri="{FF2B5EF4-FFF2-40B4-BE49-F238E27FC236}">
                            <a16:creationId xmlns:a16="http://schemas.microsoft.com/office/drawing/2014/main" id="{F659F82D-6618-D080-BD19-FA95771A8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24" name="Groep 8923">
                      <a:extLst>
                        <a:ext uri="{FF2B5EF4-FFF2-40B4-BE49-F238E27FC236}">
                          <a16:creationId xmlns:a16="http://schemas.microsoft.com/office/drawing/2014/main" id="{B49B8FA7-5863-CFF2-8336-078827358C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25" name="Ovaal 8924">
                        <a:extLst>
                          <a:ext uri="{FF2B5EF4-FFF2-40B4-BE49-F238E27FC236}">
                            <a16:creationId xmlns:a16="http://schemas.microsoft.com/office/drawing/2014/main" id="{EB6C5248-3E51-2F1F-3BDB-985A97376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6" name="Ovaal 8925">
                        <a:extLst>
                          <a:ext uri="{FF2B5EF4-FFF2-40B4-BE49-F238E27FC236}">
                            <a16:creationId xmlns:a16="http://schemas.microsoft.com/office/drawing/2014/main" id="{7F6A767B-9125-D87F-B9E4-1EF3014F3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7" name="Ovaal 8926">
                        <a:extLst>
                          <a:ext uri="{FF2B5EF4-FFF2-40B4-BE49-F238E27FC236}">
                            <a16:creationId xmlns:a16="http://schemas.microsoft.com/office/drawing/2014/main" id="{46C56874-A4CC-9033-213C-8427862844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8" name="Ovaal 8927">
                        <a:extLst>
                          <a:ext uri="{FF2B5EF4-FFF2-40B4-BE49-F238E27FC236}">
                            <a16:creationId xmlns:a16="http://schemas.microsoft.com/office/drawing/2014/main" id="{30001B56-719A-0246-D0BF-762212C074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9" name="Ovaal 8928">
                        <a:extLst>
                          <a:ext uri="{FF2B5EF4-FFF2-40B4-BE49-F238E27FC236}">
                            <a16:creationId xmlns:a16="http://schemas.microsoft.com/office/drawing/2014/main" id="{4F80B9D0-5D92-6D11-098B-E4966BCCE2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910" name="Groep 8909">
                    <a:extLst>
                      <a:ext uri="{FF2B5EF4-FFF2-40B4-BE49-F238E27FC236}">
                        <a16:creationId xmlns:a16="http://schemas.microsoft.com/office/drawing/2014/main" id="{92EDC514-386D-AD74-42AF-FF2D2A18265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911" name="Groep 8910">
                      <a:extLst>
                        <a:ext uri="{FF2B5EF4-FFF2-40B4-BE49-F238E27FC236}">
                          <a16:creationId xmlns:a16="http://schemas.microsoft.com/office/drawing/2014/main" id="{8EF6CFC4-B68F-D97D-5B64-70A41A71F09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18" name="Ovaal 8917">
                        <a:extLst>
                          <a:ext uri="{FF2B5EF4-FFF2-40B4-BE49-F238E27FC236}">
                            <a16:creationId xmlns:a16="http://schemas.microsoft.com/office/drawing/2014/main" id="{3A40C647-74D8-E7DF-5B0B-D8D6C784E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9" name="Ovaal 8918">
                        <a:extLst>
                          <a:ext uri="{FF2B5EF4-FFF2-40B4-BE49-F238E27FC236}">
                            <a16:creationId xmlns:a16="http://schemas.microsoft.com/office/drawing/2014/main" id="{E7A3CC0D-3E72-6A9B-7027-D9EFD01B8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0" name="Ovaal 8919">
                        <a:extLst>
                          <a:ext uri="{FF2B5EF4-FFF2-40B4-BE49-F238E27FC236}">
                            <a16:creationId xmlns:a16="http://schemas.microsoft.com/office/drawing/2014/main" id="{B64668C6-5764-AB3B-6496-BADCC284F6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1" name="Ovaal 8920">
                        <a:extLst>
                          <a:ext uri="{FF2B5EF4-FFF2-40B4-BE49-F238E27FC236}">
                            <a16:creationId xmlns:a16="http://schemas.microsoft.com/office/drawing/2014/main" id="{B89C4174-6C5B-F790-4AF5-BF0DE4FF5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22" name="Ovaal 8921">
                        <a:extLst>
                          <a:ext uri="{FF2B5EF4-FFF2-40B4-BE49-F238E27FC236}">
                            <a16:creationId xmlns:a16="http://schemas.microsoft.com/office/drawing/2014/main" id="{60B4AE7D-EFFC-DA0C-4C30-45DBC31297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912" name="Groep 8911">
                      <a:extLst>
                        <a:ext uri="{FF2B5EF4-FFF2-40B4-BE49-F238E27FC236}">
                          <a16:creationId xmlns:a16="http://schemas.microsoft.com/office/drawing/2014/main" id="{2DD0B00D-99CC-380C-9A98-A85494651E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913" name="Ovaal 8912">
                        <a:extLst>
                          <a:ext uri="{FF2B5EF4-FFF2-40B4-BE49-F238E27FC236}">
                            <a16:creationId xmlns:a16="http://schemas.microsoft.com/office/drawing/2014/main" id="{8B034877-C81B-EAFC-8716-0306E63329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4" name="Ovaal 8913">
                        <a:extLst>
                          <a:ext uri="{FF2B5EF4-FFF2-40B4-BE49-F238E27FC236}">
                            <a16:creationId xmlns:a16="http://schemas.microsoft.com/office/drawing/2014/main" id="{8860B1C2-B95C-C705-A99E-AF0140C47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5" name="Ovaal 8914">
                        <a:extLst>
                          <a:ext uri="{FF2B5EF4-FFF2-40B4-BE49-F238E27FC236}">
                            <a16:creationId xmlns:a16="http://schemas.microsoft.com/office/drawing/2014/main" id="{7CD6E314-D879-CB4F-BDD2-DCF270415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6" name="Ovaal 8915">
                        <a:extLst>
                          <a:ext uri="{FF2B5EF4-FFF2-40B4-BE49-F238E27FC236}">
                            <a16:creationId xmlns:a16="http://schemas.microsoft.com/office/drawing/2014/main" id="{61789D1A-03BA-8BAE-0BCC-0AE05FD7BF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917" name="Ovaal 8916">
                        <a:extLst>
                          <a:ext uri="{FF2B5EF4-FFF2-40B4-BE49-F238E27FC236}">
                            <a16:creationId xmlns:a16="http://schemas.microsoft.com/office/drawing/2014/main" id="{53988A9B-889B-91A7-C7DA-A008F8E413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6" name="Groep 7635">
                <a:extLst>
                  <a:ext uri="{FF2B5EF4-FFF2-40B4-BE49-F238E27FC236}">
                    <a16:creationId xmlns:a16="http://schemas.microsoft.com/office/drawing/2014/main" id="{41ADF1BF-AA80-D4C5-CAB9-3FCF52CE7F7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481283" y="-6434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479" name="Groep 8478">
                  <a:extLst>
                    <a:ext uri="{FF2B5EF4-FFF2-40B4-BE49-F238E27FC236}">
                      <a16:creationId xmlns:a16="http://schemas.microsoft.com/office/drawing/2014/main" id="{D573B11D-9EE7-5108-1814-16CF93AF7C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795" name="Groep 8794">
                    <a:extLst>
                      <a:ext uri="{FF2B5EF4-FFF2-40B4-BE49-F238E27FC236}">
                        <a16:creationId xmlns:a16="http://schemas.microsoft.com/office/drawing/2014/main" id="{24B43F70-AAB6-B518-7731-072B8A9D5A8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87" name="Groep 8886">
                      <a:extLst>
                        <a:ext uri="{FF2B5EF4-FFF2-40B4-BE49-F238E27FC236}">
                          <a16:creationId xmlns:a16="http://schemas.microsoft.com/office/drawing/2014/main" id="{A75061B0-6B98-E55F-5A4A-58F8241818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94" name="Ovaal 8893">
                        <a:extLst>
                          <a:ext uri="{FF2B5EF4-FFF2-40B4-BE49-F238E27FC236}">
                            <a16:creationId xmlns:a16="http://schemas.microsoft.com/office/drawing/2014/main" id="{B9C14DE3-4381-7B8C-C591-B9737A62E6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5" name="Ovaal 8894">
                        <a:extLst>
                          <a:ext uri="{FF2B5EF4-FFF2-40B4-BE49-F238E27FC236}">
                            <a16:creationId xmlns:a16="http://schemas.microsoft.com/office/drawing/2014/main" id="{20918DF3-DBF3-2F0F-2604-5211BE019E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6" name="Ovaal 8895">
                        <a:extLst>
                          <a:ext uri="{FF2B5EF4-FFF2-40B4-BE49-F238E27FC236}">
                            <a16:creationId xmlns:a16="http://schemas.microsoft.com/office/drawing/2014/main" id="{80931F1B-B764-9DA1-1D67-E3C9D60639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7" name="Ovaal 8896">
                        <a:extLst>
                          <a:ext uri="{FF2B5EF4-FFF2-40B4-BE49-F238E27FC236}">
                            <a16:creationId xmlns:a16="http://schemas.microsoft.com/office/drawing/2014/main" id="{F681CCB5-8A43-4E94-4F84-E62434D5D5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8" name="Ovaal 8897">
                        <a:extLst>
                          <a:ext uri="{FF2B5EF4-FFF2-40B4-BE49-F238E27FC236}">
                            <a16:creationId xmlns:a16="http://schemas.microsoft.com/office/drawing/2014/main" id="{B4375C6B-640A-8EE1-10B3-C94D5059D9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88" name="Groep 8887">
                      <a:extLst>
                        <a:ext uri="{FF2B5EF4-FFF2-40B4-BE49-F238E27FC236}">
                          <a16:creationId xmlns:a16="http://schemas.microsoft.com/office/drawing/2014/main" id="{7027F036-DA64-B285-70B4-83F2A34036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89" name="Ovaal 8888">
                        <a:extLst>
                          <a:ext uri="{FF2B5EF4-FFF2-40B4-BE49-F238E27FC236}">
                            <a16:creationId xmlns:a16="http://schemas.microsoft.com/office/drawing/2014/main" id="{97592B71-59B2-6DAD-63A6-170D48C94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0" name="Ovaal 8889">
                        <a:extLst>
                          <a:ext uri="{FF2B5EF4-FFF2-40B4-BE49-F238E27FC236}">
                            <a16:creationId xmlns:a16="http://schemas.microsoft.com/office/drawing/2014/main" id="{7F23B441-9A50-BD4A-6F2B-86AD100DEC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1" name="Ovaal 8890">
                        <a:extLst>
                          <a:ext uri="{FF2B5EF4-FFF2-40B4-BE49-F238E27FC236}">
                            <a16:creationId xmlns:a16="http://schemas.microsoft.com/office/drawing/2014/main" id="{6D91E14E-0896-D88C-5067-CD64793DD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2" name="Ovaal 8891">
                        <a:extLst>
                          <a:ext uri="{FF2B5EF4-FFF2-40B4-BE49-F238E27FC236}">
                            <a16:creationId xmlns:a16="http://schemas.microsoft.com/office/drawing/2014/main" id="{3053DD83-6964-06C8-8832-C4980DB320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93" name="Ovaal 8892">
                        <a:extLst>
                          <a:ext uri="{FF2B5EF4-FFF2-40B4-BE49-F238E27FC236}">
                            <a16:creationId xmlns:a16="http://schemas.microsoft.com/office/drawing/2014/main" id="{15E2D2D9-5EA1-05C2-56F3-10B4E1E511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6" name="Groep 8795">
                    <a:extLst>
                      <a:ext uri="{FF2B5EF4-FFF2-40B4-BE49-F238E27FC236}">
                        <a16:creationId xmlns:a16="http://schemas.microsoft.com/office/drawing/2014/main" id="{8345BB62-6D87-B7FC-AA9E-718E9032916D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75" name="Groep 8874">
                      <a:extLst>
                        <a:ext uri="{FF2B5EF4-FFF2-40B4-BE49-F238E27FC236}">
                          <a16:creationId xmlns:a16="http://schemas.microsoft.com/office/drawing/2014/main" id="{5C1EDC00-34A1-159D-B7C9-88E04B5812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82" name="Ovaal 8881">
                        <a:extLst>
                          <a:ext uri="{FF2B5EF4-FFF2-40B4-BE49-F238E27FC236}">
                            <a16:creationId xmlns:a16="http://schemas.microsoft.com/office/drawing/2014/main" id="{4A4A22FE-E74C-359B-7A83-7D22A96BC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3" name="Ovaal 8882">
                        <a:extLst>
                          <a:ext uri="{FF2B5EF4-FFF2-40B4-BE49-F238E27FC236}">
                            <a16:creationId xmlns:a16="http://schemas.microsoft.com/office/drawing/2014/main" id="{EFDD35C8-34C4-8E37-A0C0-4DA5AE3997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4" name="Ovaal 8883">
                        <a:extLst>
                          <a:ext uri="{FF2B5EF4-FFF2-40B4-BE49-F238E27FC236}">
                            <a16:creationId xmlns:a16="http://schemas.microsoft.com/office/drawing/2014/main" id="{7FE62B4A-00FC-68EF-975C-9DCF56D01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5" name="Ovaal 8884">
                        <a:extLst>
                          <a:ext uri="{FF2B5EF4-FFF2-40B4-BE49-F238E27FC236}">
                            <a16:creationId xmlns:a16="http://schemas.microsoft.com/office/drawing/2014/main" id="{945982EA-6ECF-2D0F-3E89-A650EA1B8C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6" name="Ovaal 8885">
                        <a:extLst>
                          <a:ext uri="{FF2B5EF4-FFF2-40B4-BE49-F238E27FC236}">
                            <a16:creationId xmlns:a16="http://schemas.microsoft.com/office/drawing/2014/main" id="{73896619-B829-CEED-5A5F-C793A3E18F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76" name="Groep 8875">
                      <a:extLst>
                        <a:ext uri="{FF2B5EF4-FFF2-40B4-BE49-F238E27FC236}">
                          <a16:creationId xmlns:a16="http://schemas.microsoft.com/office/drawing/2014/main" id="{ABCBE611-807F-11E3-FD7E-F36B98725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7" name="Ovaal 8876">
                        <a:extLst>
                          <a:ext uri="{FF2B5EF4-FFF2-40B4-BE49-F238E27FC236}">
                            <a16:creationId xmlns:a16="http://schemas.microsoft.com/office/drawing/2014/main" id="{4375F8E4-0D2A-60D4-E688-875D21DD8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8" name="Ovaal 8877">
                        <a:extLst>
                          <a:ext uri="{FF2B5EF4-FFF2-40B4-BE49-F238E27FC236}">
                            <a16:creationId xmlns:a16="http://schemas.microsoft.com/office/drawing/2014/main" id="{E16C6239-A007-5777-E3AC-ABA9CABC4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9" name="Ovaal 8878">
                        <a:extLst>
                          <a:ext uri="{FF2B5EF4-FFF2-40B4-BE49-F238E27FC236}">
                            <a16:creationId xmlns:a16="http://schemas.microsoft.com/office/drawing/2014/main" id="{A6D9F9B4-D03F-CB73-2E60-DCC182ACC2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0" name="Ovaal 8879">
                        <a:extLst>
                          <a:ext uri="{FF2B5EF4-FFF2-40B4-BE49-F238E27FC236}">
                            <a16:creationId xmlns:a16="http://schemas.microsoft.com/office/drawing/2014/main" id="{A471DA10-CF80-F935-E2F6-6BE4AE8C1D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81" name="Ovaal 8880">
                        <a:extLst>
                          <a:ext uri="{FF2B5EF4-FFF2-40B4-BE49-F238E27FC236}">
                            <a16:creationId xmlns:a16="http://schemas.microsoft.com/office/drawing/2014/main" id="{E0E3F101-5961-94BD-49F3-D3E194A4DC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7" name="Groep 8796">
                    <a:extLst>
                      <a:ext uri="{FF2B5EF4-FFF2-40B4-BE49-F238E27FC236}">
                        <a16:creationId xmlns:a16="http://schemas.microsoft.com/office/drawing/2014/main" id="{AA4D7C14-C555-564E-9938-F7E92B7DD7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63" name="Groep 8862">
                      <a:extLst>
                        <a:ext uri="{FF2B5EF4-FFF2-40B4-BE49-F238E27FC236}">
                          <a16:creationId xmlns:a16="http://schemas.microsoft.com/office/drawing/2014/main" id="{041EF6F4-650D-F6F8-E778-3B2485262C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70" name="Ovaal 8869">
                        <a:extLst>
                          <a:ext uri="{FF2B5EF4-FFF2-40B4-BE49-F238E27FC236}">
                            <a16:creationId xmlns:a16="http://schemas.microsoft.com/office/drawing/2014/main" id="{A880A392-2B21-BB41-000D-E5968A05D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1" name="Ovaal 8870">
                        <a:extLst>
                          <a:ext uri="{FF2B5EF4-FFF2-40B4-BE49-F238E27FC236}">
                            <a16:creationId xmlns:a16="http://schemas.microsoft.com/office/drawing/2014/main" id="{3DB43E12-08CD-058F-184B-D3FC05A71C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2" name="Ovaal 8871">
                        <a:extLst>
                          <a:ext uri="{FF2B5EF4-FFF2-40B4-BE49-F238E27FC236}">
                            <a16:creationId xmlns:a16="http://schemas.microsoft.com/office/drawing/2014/main" id="{A2F28A8E-D141-06AB-4D03-7E62BC2D1C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3" name="Ovaal 8872">
                        <a:extLst>
                          <a:ext uri="{FF2B5EF4-FFF2-40B4-BE49-F238E27FC236}">
                            <a16:creationId xmlns:a16="http://schemas.microsoft.com/office/drawing/2014/main" id="{114FAAFD-F7A9-0274-FB9F-FD56702A14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74" name="Ovaal 8873">
                        <a:extLst>
                          <a:ext uri="{FF2B5EF4-FFF2-40B4-BE49-F238E27FC236}">
                            <a16:creationId xmlns:a16="http://schemas.microsoft.com/office/drawing/2014/main" id="{69FC298A-1F90-8B10-ED1D-7669F4312F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64" name="Groep 8863">
                      <a:extLst>
                        <a:ext uri="{FF2B5EF4-FFF2-40B4-BE49-F238E27FC236}">
                          <a16:creationId xmlns:a16="http://schemas.microsoft.com/office/drawing/2014/main" id="{49810CCA-F486-23BB-EF26-856D3535D8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65" name="Ovaal 8864">
                        <a:extLst>
                          <a:ext uri="{FF2B5EF4-FFF2-40B4-BE49-F238E27FC236}">
                            <a16:creationId xmlns:a16="http://schemas.microsoft.com/office/drawing/2014/main" id="{E4F58361-D21B-F097-61AD-312B43E40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6" name="Ovaal 8865">
                        <a:extLst>
                          <a:ext uri="{FF2B5EF4-FFF2-40B4-BE49-F238E27FC236}">
                            <a16:creationId xmlns:a16="http://schemas.microsoft.com/office/drawing/2014/main" id="{35898E99-180C-1749-3CAA-D9279A59A6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7" name="Ovaal 8866">
                        <a:extLst>
                          <a:ext uri="{FF2B5EF4-FFF2-40B4-BE49-F238E27FC236}">
                            <a16:creationId xmlns:a16="http://schemas.microsoft.com/office/drawing/2014/main" id="{55FFB1D8-E31C-4A49-9C5E-07487A342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8" name="Ovaal 8867">
                        <a:extLst>
                          <a:ext uri="{FF2B5EF4-FFF2-40B4-BE49-F238E27FC236}">
                            <a16:creationId xmlns:a16="http://schemas.microsoft.com/office/drawing/2014/main" id="{49463D16-1099-C8D0-F65A-A9119B635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9" name="Ovaal 8868">
                        <a:extLst>
                          <a:ext uri="{FF2B5EF4-FFF2-40B4-BE49-F238E27FC236}">
                            <a16:creationId xmlns:a16="http://schemas.microsoft.com/office/drawing/2014/main" id="{76048EBD-B08C-0C39-555B-63290B9104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8" name="Groep 8797">
                    <a:extLst>
                      <a:ext uri="{FF2B5EF4-FFF2-40B4-BE49-F238E27FC236}">
                        <a16:creationId xmlns:a16="http://schemas.microsoft.com/office/drawing/2014/main" id="{6858B49F-B4C9-1962-5974-7556ABD0740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51" name="Groep 8850">
                      <a:extLst>
                        <a:ext uri="{FF2B5EF4-FFF2-40B4-BE49-F238E27FC236}">
                          <a16:creationId xmlns:a16="http://schemas.microsoft.com/office/drawing/2014/main" id="{4AF1AB28-564B-FDE8-DA14-610817CF17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58" name="Ovaal 8857">
                        <a:extLst>
                          <a:ext uri="{FF2B5EF4-FFF2-40B4-BE49-F238E27FC236}">
                            <a16:creationId xmlns:a16="http://schemas.microsoft.com/office/drawing/2014/main" id="{3C9CFB57-F5A0-E297-3EB9-FE6EEC4877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9" name="Ovaal 8858">
                        <a:extLst>
                          <a:ext uri="{FF2B5EF4-FFF2-40B4-BE49-F238E27FC236}">
                            <a16:creationId xmlns:a16="http://schemas.microsoft.com/office/drawing/2014/main" id="{B0C51345-F4BB-D5F5-367D-4EFB1A8E9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0" name="Ovaal 8859">
                        <a:extLst>
                          <a:ext uri="{FF2B5EF4-FFF2-40B4-BE49-F238E27FC236}">
                            <a16:creationId xmlns:a16="http://schemas.microsoft.com/office/drawing/2014/main" id="{D8B4E0BA-8CFF-D331-BDC8-0CAB83F062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1" name="Ovaal 8860">
                        <a:extLst>
                          <a:ext uri="{FF2B5EF4-FFF2-40B4-BE49-F238E27FC236}">
                            <a16:creationId xmlns:a16="http://schemas.microsoft.com/office/drawing/2014/main" id="{020B480A-6194-5CF5-D990-2216571ACF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62" name="Ovaal 8861">
                        <a:extLst>
                          <a:ext uri="{FF2B5EF4-FFF2-40B4-BE49-F238E27FC236}">
                            <a16:creationId xmlns:a16="http://schemas.microsoft.com/office/drawing/2014/main" id="{05881D32-A11B-8716-CBED-7F82697C3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52" name="Groep 8851">
                      <a:extLst>
                        <a:ext uri="{FF2B5EF4-FFF2-40B4-BE49-F238E27FC236}">
                          <a16:creationId xmlns:a16="http://schemas.microsoft.com/office/drawing/2014/main" id="{374B0338-CFA8-F3DA-9E67-5B68E4DFB34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53" name="Ovaal 8852">
                        <a:extLst>
                          <a:ext uri="{FF2B5EF4-FFF2-40B4-BE49-F238E27FC236}">
                            <a16:creationId xmlns:a16="http://schemas.microsoft.com/office/drawing/2014/main" id="{49787A89-7719-ED61-1DD1-6EE3869D9D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4" name="Ovaal 8853">
                        <a:extLst>
                          <a:ext uri="{FF2B5EF4-FFF2-40B4-BE49-F238E27FC236}">
                            <a16:creationId xmlns:a16="http://schemas.microsoft.com/office/drawing/2014/main" id="{36E4D695-D678-2637-805B-9840E0F5A3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5" name="Ovaal 8854">
                        <a:extLst>
                          <a:ext uri="{FF2B5EF4-FFF2-40B4-BE49-F238E27FC236}">
                            <a16:creationId xmlns:a16="http://schemas.microsoft.com/office/drawing/2014/main" id="{BBF55BC0-82AF-7803-3D5C-5AF942D0AC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6" name="Ovaal 8855">
                        <a:extLst>
                          <a:ext uri="{FF2B5EF4-FFF2-40B4-BE49-F238E27FC236}">
                            <a16:creationId xmlns:a16="http://schemas.microsoft.com/office/drawing/2014/main" id="{55EC1CD9-3C7E-4473-6A97-F5D556EF62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7" name="Ovaal 8856">
                        <a:extLst>
                          <a:ext uri="{FF2B5EF4-FFF2-40B4-BE49-F238E27FC236}">
                            <a16:creationId xmlns:a16="http://schemas.microsoft.com/office/drawing/2014/main" id="{331BFC9A-69D0-67AE-8605-2C27B72CBD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799" name="Groep 8798">
                    <a:extLst>
                      <a:ext uri="{FF2B5EF4-FFF2-40B4-BE49-F238E27FC236}">
                        <a16:creationId xmlns:a16="http://schemas.microsoft.com/office/drawing/2014/main" id="{B212DCC5-9B5C-B5CB-83B9-57460929088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39" name="Groep 8838">
                      <a:extLst>
                        <a:ext uri="{FF2B5EF4-FFF2-40B4-BE49-F238E27FC236}">
                          <a16:creationId xmlns:a16="http://schemas.microsoft.com/office/drawing/2014/main" id="{183163C5-7437-3CF7-BA59-8D1AEBD5CB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46" name="Ovaal 8845">
                        <a:extLst>
                          <a:ext uri="{FF2B5EF4-FFF2-40B4-BE49-F238E27FC236}">
                            <a16:creationId xmlns:a16="http://schemas.microsoft.com/office/drawing/2014/main" id="{828C1BD5-3871-29BD-C958-BBF2D81BB7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7" name="Ovaal 8846">
                        <a:extLst>
                          <a:ext uri="{FF2B5EF4-FFF2-40B4-BE49-F238E27FC236}">
                            <a16:creationId xmlns:a16="http://schemas.microsoft.com/office/drawing/2014/main" id="{39EF536C-E11D-E2AB-EFF5-CBDEB300F1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8" name="Ovaal 8847">
                        <a:extLst>
                          <a:ext uri="{FF2B5EF4-FFF2-40B4-BE49-F238E27FC236}">
                            <a16:creationId xmlns:a16="http://schemas.microsoft.com/office/drawing/2014/main" id="{B99767AB-D4D4-2E61-1C98-03A07E24B9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9" name="Ovaal 8848">
                        <a:extLst>
                          <a:ext uri="{FF2B5EF4-FFF2-40B4-BE49-F238E27FC236}">
                            <a16:creationId xmlns:a16="http://schemas.microsoft.com/office/drawing/2014/main" id="{6A4A1622-45C5-2F7C-FE7D-97AFF72E26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50" name="Ovaal 8849">
                        <a:extLst>
                          <a:ext uri="{FF2B5EF4-FFF2-40B4-BE49-F238E27FC236}">
                            <a16:creationId xmlns:a16="http://schemas.microsoft.com/office/drawing/2014/main" id="{3AB80116-50EC-A64F-B3EE-E3AB91B0B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40" name="Groep 8839">
                      <a:extLst>
                        <a:ext uri="{FF2B5EF4-FFF2-40B4-BE49-F238E27FC236}">
                          <a16:creationId xmlns:a16="http://schemas.microsoft.com/office/drawing/2014/main" id="{4A0DA38C-8C68-465D-5E5D-E19A7B7FBA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41" name="Ovaal 8840">
                        <a:extLst>
                          <a:ext uri="{FF2B5EF4-FFF2-40B4-BE49-F238E27FC236}">
                            <a16:creationId xmlns:a16="http://schemas.microsoft.com/office/drawing/2014/main" id="{E2B5E233-6A37-D1A7-F26B-D3A5367AA3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2" name="Ovaal 8841">
                        <a:extLst>
                          <a:ext uri="{FF2B5EF4-FFF2-40B4-BE49-F238E27FC236}">
                            <a16:creationId xmlns:a16="http://schemas.microsoft.com/office/drawing/2014/main" id="{E03A2D6F-AA4D-CDD6-2549-E1F6240F8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3" name="Ovaal 8842">
                        <a:extLst>
                          <a:ext uri="{FF2B5EF4-FFF2-40B4-BE49-F238E27FC236}">
                            <a16:creationId xmlns:a16="http://schemas.microsoft.com/office/drawing/2014/main" id="{88569786-B814-9EA8-13CF-E04169A586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4" name="Ovaal 8843">
                        <a:extLst>
                          <a:ext uri="{FF2B5EF4-FFF2-40B4-BE49-F238E27FC236}">
                            <a16:creationId xmlns:a16="http://schemas.microsoft.com/office/drawing/2014/main" id="{0F259D81-67CE-99AA-5538-8CC6A9AAF8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45" name="Ovaal 8844">
                        <a:extLst>
                          <a:ext uri="{FF2B5EF4-FFF2-40B4-BE49-F238E27FC236}">
                            <a16:creationId xmlns:a16="http://schemas.microsoft.com/office/drawing/2014/main" id="{28858842-481B-138E-BA94-460F3F5E52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0" name="Groep 8799">
                    <a:extLst>
                      <a:ext uri="{FF2B5EF4-FFF2-40B4-BE49-F238E27FC236}">
                        <a16:creationId xmlns:a16="http://schemas.microsoft.com/office/drawing/2014/main" id="{937E9B72-A2C8-B99C-6592-28F7D504EE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27" name="Groep 8826">
                      <a:extLst>
                        <a:ext uri="{FF2B5EF4-FFF2-40B4-BE49-F238E27FC236}">
                          <a16:creationId xmlns:a16="http://schemas.microsoft.com/office/drawing/2014/main" id="{D8036975-C3D9-B3F4-3048-8DE0C4F520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34" name="Ovaal 8833">
                        <a:extLst>
                          <a:ext uri="{FF2B5EF4-FFF2-40B4-BE49-F238E27FC236}">
                            <a16:creationId xmlns:a16="http://schemas.microsoft.com/office/drawing/2014/main" id="{B844861D-DF4C-1ED7-85E5-F1116F23F5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5" name="Ovaal 8834">
                        <a:extLst>
                          <a:ext uri="{FF2B5EF4-FFF2-40B4-BE49-F238E27FC236}">
                            <a16:creationId xmlns:a16="http://schemas.microsoft.com/office/drawing/2014/main" id="{9A98907A-0C78-B23C-1077-D45BDC90AD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6" name="Ovaal 8835">
                        <a:extLst>
                          <a:ext uri="{FF2B5EF4-FFF2-40B4-BE49-F238E27FC236}">
                            <a16:creationId xmlns:a16="http://schemas.microsoft.com/office/drawing/2014/main" id="{FA859ADB-316A-2E36-7055-EEE462681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7" name="Ovaal 8836">
                        <a:extLst>
                          <a:ext uri="{FF2B5EF4-FFF2-40B4-BE49-F238E27FC236}">
                            <a16:creationId xmlns:a16="http://schemas.microsoft.com/office/drawing/2014/main" id="{77F2283B-884C-CC24-D1DC-7BC9119A40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8" name="Ovaal 8837">
                        <a:extLst>
                          <a:ext uri="{FF2B5EF4-FFF2-40B4-BE49-F238E27FC236}">
                            <a16:creationId xmlns:a16="http://schemas.microsoft.com/office/drawing/2014/main" id="{FB9A5347-F990-2806-5C28-ED7FBC8D2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28" name="Groep 8827">
                      <a:extLst>
                        <a:ext uri="{FF2B5EF4-FFF2-40B4-BE49-F238E27FC236}">
                          <a16:creationId xmlns:a16="http://schemas.microsoft.com/office/drawing/2014/main" id="{6CEEEF9A-1963-051E-1300-949496A170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9" name="Ovaal 8828">
                        <a:extLst>
                          <a:ext uri="{FF2B5EF4-FFF2-40B4-BE49-F238E27FC236}">
                            <a16:creationId xmlns:a16="http://schemas.microsoft.com/office/drawing/2014/main" id="{0FBCE2B3-64CE-0FC4-ECA3-0B4EE2A0A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0" name="Ovaal 8829">
                        <a:extLst>
                          <a:ext uri="{FF2B5EF4-FFF2-40B4-BE49-F238E27FC236}">
                            <a16:creationId xmlns:a16="http://schemas.microsoft.com/office/drawing/2014/main" id="{CAB3A1D5-FA82-43ED-658F-17FC512FA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1" name="Ovaal 8830">
                        <a:extLst>
                          <a:ext uri="{FF2B5EF4-FFF2-40B4-BE49-F238E27FC236}">
                            <a16:creationId xmlns:a16="http://schemas.microsoft.com/office/drawing/2014/main" id="{D9D1FE03-894B-AA37-C5CC-9000729C5F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2" name="Ovaal 8831">
                        <a:extLst>
                          <a:ext uri="{FF2B5EF4-FFF2-40B4-BE49-F238E27FC236}">
                            <a16:creationId xmlns:a16="http://schemas.microsoft.com/office/drawing/2014/main" id="{8B836CE3-6028-9636-1866-CEE11CD27E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33" name="Ovaal 8832">
                        <a:extLst>
                          <a:ext uri="{FF2B5EF4-FFF2-40B4-BE49-F238E27FC236}">
                            <a16:creationId xmlns:a16="http://schemas.microsoft.com/office/drawing/2014/main" id="{E41187E1-2936-D366-D98C-4944EE7C9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1" name="Groep 8800">
                    <a:extLst>
                      <a:ext uri="{FF2B5EF4-FFF2-40B4-BE49-F238E27FC236}">
                        <a16:creationId xmlns:a16="http://schemas.microsoft.com/office/drawing/2014/main" id="{65F9B793-900C-3632-D9B5-AD3CD2F8D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15" name="Groep 8814">
                      <a:extLst>
                        <a:ext uri="{FF2B5EF4-FFF2-40B4-BE49-F238E27FC236}">
                          <a16:creationId xmlns:a16="http://schemas.microsoft.com/office/drawing/2014/main" id="{4A38679D-CB1B-6B9B-865E-38DBA455B8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22" name="Ovaal 8821">
                        <a:extLst>
                          <a:ext uri="{FF2B5EF4-FFF2-40B4-BE49-F238E27FC236}">
                            <a16:creationId xmlns:a16="http://schemas.microsoft.com/office/drawing/2014/main" id="{E02C1586-EC33-FDAE-AFCC-7FEA28431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3" name="Ovaal 8822">
                        <a:extLst>
                          <a:ext uri="{FF2B5EF4-FFF2-40B4-BE49-F238E27FC236}">
                            <a16:creationId xmlns:a16="http://schemas.microsoft.com/office/drawing/2014/main" id="{EABD3FCE-8A1C-25EC-A7B3-A3D758BD9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4" name="Ovaal 8823">
                        <a:extLst>
                          <a:ext uri="{FF2B5EF4-FFF2-40B4-BE49-F238E27FC236}">
                            <a16:creationId xmlns:a16="http://schemas.microsoft.com/office/drawing/2014/main" id="{4E08CEC5-6CEF-581C-1F5D-F20D08F0D7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5" name="Ovaal 8824">
                        <a:extLst>
                          <a:ext uri="{FF2B5EF4-FFF2-40B4-BE49-F238E27FC236}">
                            <a16:creationId xmlns:a16="http://schemas.microsoft.com/office/drawing/2014/main" id="{9A16D47B-4707-CF63-6909-A6D7D6EDA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6" name="Ovaal 8825">
                        <a:extLst>
                          <a:ext uri="{FF2B5EF4-FFF2-40B4-BE49-F238E27FC236}">
                            <a16:creationId xmlns:a16="http://schemas.microsoft.com/office/drawing/2014/main" id="{21896AA7-3AB9-28AF-E516-2FB68F05F6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16" name="Groep 8815">
                      <a:extLst>
                        <a:ext uri="{FF2B5EF4-FFF2-40B4-BE49-F238E27FC236}">
                          <a16:creationId xmlns:a16="http://schemas.microsoft.com/office/drawing/2014/main" id="{8FA01036-796D-C2F2-4D8C-E48AC091C2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17" name="Ovaal 8816">
                        <a:extLst>
                          <a:ext uri="{FF2B5EF4-FFF2-40B4-BE49-F238E27FC236}">
                            <a16:creationId xmlns:a16="http://schemas.microsoft.com/office/drawing/2014/main" id="{3CFB53BB-EAB6-261B-06FD-2B5B49218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8" name="Ovaal 8817">
                        <a:extLst>
                          <a:ext uri="{FF2B5EF4-FFF2-40B4-BE49-F238E27FC236}">
                            <a16:creationId xmlns:a16="http://schemas.microsoft.com/office/drawing/2014/main" id="{D309DA0F-5DCD-291F-D82B-4AAA041ED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9" name="Ovaal 8818">
                        <a:extLst>
                          <a:ext uri="{FF2B5EF4-FFF2-40B4-BE49-F238E27FC236}">
                            <a16:creationId xmlns:a16="http://schemas.microsoft.com/office/drawing/2014/main" id="{F3E1E6BE-26E7-A700-4F62-708306FD7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0" name="Ovaal 8819">
                        <a:extLst>
                          <a:ext uri="{FF2B5EF4-FFF2-40B4-BE49-F238E27FC236}">
                            <a16:creationId xmlns:a16="http://schemas.microsoft.com/office/drawing/2014/main" id="{44D4E4CB-E89E-1A86-0EA2-C1520D7EB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21" name="Ovaal 8820">
                        <a:extLst>
                          <a:ext uri="{FF2B5EF4-FFF2-40B4-BE49-F238E27FC236}">
                            <a16:creationId xmlns:a16="http://schemas.microsoft.com/office/drawing/2014/main" id="{B9456585-339A-745D-E82C-63D8A15CA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802" name="Groep 8801">
                    <a:extLst>
                      <a:ext uri="{FF2B5EF4-FFF2-40B4-BE49-F238E27FC236}">
                        <a16:creationId xmlns:a16="http://schemas.microsoft.com/office/drawing/2014/main" id="{C5A228BF-8D9A-FA7B-2161-B6156FEF0B6E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803" name="Groep 8802">
                      <a:extLst>
                        <a:ext uri="{FF2B5EF4-FFF2-40B4-BE49-F238E27FC236}">
                          <a16:creationId xmlns:a16="http://schemas.microsoft.com/office/drawing/2014/main" id="{F077CF72-AAFA-C20E-9ABB-F66A52137C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10" name="Ovaal 8809">
                        <a:extLst>
                          <a:ext uri="{FF2B5EF4-FFF2-40B4-BE49-F238E27FC236}">
                            <a16:creationId xmlns:a16="http://schemas.microsoft.com/office/drawing/2014/main" id="{BE916C2A-A69B-A6C7-CB56-6366BABF86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1" name="Ovaal 8810">
                        <a:extLst>
                          <a:ext uri="{FF2B5EF4-FFF2-40B4-BE49-F238E27FC236}">
                            <a16:creationId xmlns:a16="http://schemas.microsoft.com/office/drawing/2014/main" id="{88E79658-4A6A-AE8D-970E-C9FE12809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2" name="Ovaal 8811">
                        <a:extLst>
                          <a:ext uri="{FF2B5EF4-FFF2-40B4-BE49-F238E27FC236}">
                            <a16:creationId xmlns:a16="http://schemas.microsoft.com/office/drawing/2014/main" id="{FDC010B8-3676-713E-1D93-A28016252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3" name="Ovaal 8812">
                        <a:extLst>
                          <a:ext uri="{FF2B5EF4-FFF2-40B4-BE49-F238E27FC236}">
                            <a16:creationId xmlns:a16="http://schemas.microsoft.com/office/drawing/2014/main" id="{4867A15F-82D5-B699-FD3D-E9DAB2E2E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14" name="Ovaal 8813">
                        <a:extLst>
                          <a:ext uri="{FF2B5EF4-FFF2-40B4-BE49-F238E27FC236}">
                            <a16:creationId xmlns:a16="http://schemas.microsoft.com/office/drawing/2014/main" id="{EF011C15-34D0-AA8D-AEB5-9EB17BB6C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804" name="Groep 8803">
                      <a:extLst>
                        <a:ext uri="{FF2B5EF4-FFF2-40B4-BE49-F238E27FC236}">
                          <a16:creationId xmlns:a16="http://schemas.microsoft.com/office/drawing/2014/main" id="{9E52142D-9CCF-E15F-A0E3-0491A740B5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805" name="Ovaal 8804">
                        <a:extLst>
                          <a:ext uri="{FF2B5EF4-FFF2-40B4-BE49-F238E27FC236}">
                            <a16:creationId xmlns:a16="http://schemas.microsoft.com/office/drawing/2014/main" id="{E4C06E4F-F8A7-49E8-7C50-618406E2A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6" name="Ovaal 8805">
                        <a:extLst>
                          <a:ext uri="{FF2B5EF4-FFF2-40B4-BE49-F238E27FC236}">
                            <a16:creationId xmlns:a16="http://schemas.microsoft.com/office/drawing/2014/main" id="{B0164016-2CD7-8F0B-7A12-B25BCDD8E9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7" name="Ovaal 8806">
                        <a:extLst>
                          <a:ext uri="{FF2B5EF4-FFF2-40B4-BE49-F238E27FC236}">
                            <a16:creationId xmlns:a16="http://schemas.microsoft.com/office/drawing/2014/main" id="{F42E2E32-3ABE-0E4E-281E-58BF2AD498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8" name="Ovaal 8807">
                        <a:extLst>
                          <a:ext uri="{FF2B5EF4-FFF2-40B4-BE49-F238E27FC236}">
                            <a16:creationId xmlns:a16="http://schemas.microsoft.com/office/drawing/2014/main" id="{D101488C-3296-3775-6F19-9E8AE98EED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809" name="Ovaal 8808">
                        <a:extLst>
                          <a:ext uri="{FF2B5EF4-FFF2-40B4-BE49-F238E27FC236}">
                            <a16:creationId xmlns:a16="http://schemas.microsoft.com/office/drawing/2014/main" id="{21005E22-7E07-271B-0FEF-ED709CC849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0" name="Groep 8479">
                  <a:extLst>
                    <a:ext uri="{FF2B5EF4-FFF2-40B4-BE49-F238E27FC236}">
                      <a16:creationId xmlns:a16="http://schemas.microsoft.com/office/drawing/2014/main" id="{868BCEAB-9EE7-A4E3-8FC0-16973FE92C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8691" name="Groep 8690">
                    <a:extLst>
                      <a:ext uri="{FF2B5EF4-FFF2-40B4-BE49-F238E27FC236}">
                        <a16:creationId xmlns:a16="http://schemas.microsoft.com/office/drawing/2014/main" id="{B28F9273-9AF2-E79E-1A70-2307366E92E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83" name="Groep 8782">
                      <a:extLst>
                        <a:ext uri="{FF2B5EF4-FFF2-40B4-BE49-F238E27FC236}">
                          <a16:creationId xmlns:a16="http://schemas.microsoft.com/office/drawing/2014/main" id="{0CC70949-BAF4-D348-DE21-B8DE869014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90" name="Ovaal 8789">
                        <a:extLst>
                          <a:ext uri="{FF2B5EF4-FFF2-40B4-BE49-F238E27FC236}">
                            <a16:creationId xmlns:a16="http://schemas.microsoft.com/office/drawing/2014/main" id="{3D54F1C5-4CCD-EDFB-054C-ED90050D18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1" name="Ovaal 8790">
                        <a:extLst>
                          <a:ext uri="{FF2B5EF4-FFF2-40B4-BE49-F238E27FC236}">
                            <a16:creationId xmlns:a16="http://schemas.microsoft.com/office/drawing/2014/main" id="{C305401A-6403-FA0D-83B0-8C09658F86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2" name="Ovaal 8791">
                        <a:extLst>
                          <a:ext uri="{FF2B5EF4-FFF2-40B4-BE49-F238E27FC236}">
                            <a16:creationId xmlns:a16="http://schemas.microsoft.com/office/drawing/2014/main" id="{D4E500A1-9CD5-231E-3CEF-C9AC90484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3" name="Ovaal 8792">
                        <a:extLst>
                          <a:ext uri="{FF2B5EF4-FFF2-40B4-BE49-F238E27FC236}">
                            <a16:creationId xmlns:a16="http://schemas.microsoft.com/office/drawing/2014/main" id="{2CAD38C9-11F9-CC63-9339-C6D0C864D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94" name="Ovaal 8793">
                        <a:extLst>
                          <a:ext uri="{FF2B5EF4-FFF2-40B4-BE49-F238E27FC236}">
                            <a16:creationId xmlns:a16="http://schemas.microsoft.com/office/drawing/2014/main" id="{0FB108A3-E60F-9D62-D4AE-7F4FACB311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84" name="Groep 8783">
                      <a:extLst>
                        <a:ext uri="{FF2B5EF4-FFF2-40B4-BE49-F238E27FC236}">
                          <a16:creationId xmlns:a16="http://schemas.microsoft.com/office/drawing/2014/main" id="{3F749C2F-4FA8-1D2A-7C11-3545A30987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85" name="Ovaal 8784">
                        <a:extLst>
                          <a:ext uri="{FF2B5EF4-FFF2-40B4-BE49-F238E27FC236}">
                            <a16:creationId xmlns:a16="http://schemas.microsoft.com/office/drawing/2014/main" id="{618A51B3-0927-C5FC-3E6A-E06C6897CA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6" name="Ovaal 8785">
                        <a:extLst>
                          <a:ext uri="{FF2B5EF4-FFF2-40B4-BE49-F238E27FC236}">
                            <a16:creationId xmlns:a16="http://schemas.microsoft.com/office/drawing/2014/main" id="{97F9A7C4-321A-FF88-88F5-480989D7FF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7" name="Ovaal 8786">
                        <a:extLst>
                          <a:ext uri="{FF2B5EF4-FFF2-40B4-BE49-F238E27FC236}">
                            <a16:creationId xmlns:a16="http://schemas.microsoft.com/office/drawing/2014/main" id="{43A2B198-21D6-7F43-DB3F-7062E6651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8" name="Ovaal 8787">
                        <a:extLst>
                          <a:ext uri="{FF2B5EF4-FFF2-40B4-BE49-F238E27FC236}">
                            <a16:creationId xmlns:a16="http://schemas.microsoft.com/office/drawing/2014/main" id="{8F01D978-FA17-3815-54A6-69C2ACF9DC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9" name="Ovaal 8788">
                        <a:extLst>
                          <a:ext uri="{FF2B5EF4-FFF2-40B4-BE49-F238E27FC236}">
                            <a16:creationId xmlns:a16="http://schemas.microsoft.com/office/drawing/2014/main" id="{8E70D450-4A3E-AB4D-CF37-27FB82BBEC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2" name="Groep 8691">
                    <a:extLst>
                      <a:ext uri="{FF2B5EF4-FFF2-40B4-BE49-F238E27FC236}">
                        <a16:creationId xmlns:a16="http://schemas.microsoft.com/office/drawing/2014/main" id="{BA5CF1EA-A4C0-4C14-B4D8-FAF21B0A7E0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71" name="Groep 8770">
                      <a:extLst>
                        <a:ext uri="{FF2B5EF4-FFF2-40B4-BE49-F238E27FC236}">
                          <a16:creationId xmlns:a16="http://schemas.microsoft.com/office/drawing/2014/main" id="{A30D23BB-7260-2EC3-1309-9928A81F57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78" name="Ovaal 8777">
                        <a:extLst>
                          <a:ext uri="{FF2B5EF4-FFF2-40B4-BE49-F238E27FC236}">
                            <a16:creationId xmlns:a16="http://schemas.microsoft.com/office/drawing/2014/main" id="{8609208D-156C-6032-DB85-28B40E86EF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9" name="Ovaal 8778">
                        <a:extLst>
                          <a:ext uri="{FF2B5EF4-FFF2-40B4-BE49-F238E27FC236}">
                            <a16:creationId xmlns:a16="http://schemas.microsoft.com/office/drawing/2014/main" id="{C761D7B3-C1D1-1D96-AA71-4FCDD8B8BE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0" name="Ovaal 8779">
                        <a:extLst>
                          <a:ext uri="{FF2B5EF4-FFF2-40B4-BE49-F238E27FC236}">
                            <a16:creationId xmlns:a16="http://schemas.microsoft.com/office/drawing/2014/main" id="{A2376D20-F0EA-1373-EB28-82FCEC1E1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1" name="Ovaal 8780">
                        <a:extLst>
                          <a:ext uri="{FF2B5EF4-FFF2-40B4-BE49-F238E27FC236}">
                            <a16:creationId xmlns:a16="http://schemas.microsoft.com/office/drawing/2014/main" id="{E24488B1-88EB-D703-50F0-0A73C87C77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82" name="Ovaal 8781">
                        <a:extLst>
                          <a:ext uri="{FF2B5EF4-FFF2-40B4-BE49-F238E27FC236}">
                            <a16:creationId xmlns:a16="http://schemas.microsoft.com/office/drawing/2014/main" id="{14970A6F-9438-7E70-3A10-92ABD29291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72" name="Groep 8771">
                      <a:extLst>
                        <a:ext uri="{FF2B5EF4-FFF2-40B4-BE49-F238E27FC236}">
                          <a16:creationId xmlns:a16="http://schemas.microsoft.com/office/drawing/2014/main" id="{B75FD4D4-2AC7-8D33-4084-4629759C69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73" name="Ovaal 8772">
                        <a:extLst>
                          <a:ext uri="{FF2B5EF4-FFF2-40B4-BE49-F238E27FC236}">
                            <a16:creationId xmlns:a16="http://schemas.microsoft.com/office/drawing/2014/main" id="{1FF6900D-5220-396A-7A6A-BD36B54F5C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4" name="Ovaal 8773">
                        <a:extLst>
                          <a:ext uri="{FF2B5EF4-FFF2-40B4-BE49-F238E27FC236}">
                            <a16:creationId xmlns:a16="http://schemas.microsoft.com/office/drawing/2014/main" id="{FAFE53CA-F815-F57D-577F-19BE996571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5" name="Ovaal 8774">
                        <a:extLst>
                          <a:ext uri="{FF2B5EF4-FFF2-40B4-BE49-F238E27FC236}">
                            <a16:creationId xmlns:a16="http://schemas.microsoft.com/office/drawing/2014/main" id="{0EE87EC3-8538-9790-DB37-19EFFE98C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6" name="Ovaal 8775">
                        <a:extLst>
                          <a:ext uri="{FF2B5EF4-FFF2-40B4-BE49-F238E27FC236}">
                            <a16:creationId xmlns:a16="http://schemas.microsoft.com/office/drawing/2014/main" id="{29C0AF5D-EDCE-CAA6-BBFB-B8E151D1E0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7" name="Ovaal 8776">
                        <a:extLst>
                          <a:ext uri="{FF2B5EF4-FFF2-40B4-BE49-F238E27FC236}">
                            <a16:creationId xmlns:a16="http://schemas.microsoft.com/office/drawing/2014/main" id="{BAD12EC7-17C9-A26C-6B45-4315C2E034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3" name="Groep 8692">
                    <a:extLst>
                      <a:ext uri="{FF2B5EF4-FFF2-40B4-BE49-F238E27FC236}">
                        <a16:creationId xmlns:a16="http://schemas.microsoft.com/office/drawing/2014/main" id="{72BA5E2F-FBF3-23EE-5A9C-1E888D5962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59" name="Groep 8758">
                      <a:extLst>
                        <a:ext uri="{FF2B5EF4-FFF2-40B4-BE49-F238E27FC236}">
                          <a16:creationId xmlns:a16="http://schemas.microsoft.com/office/drawing/2014/main" id="{E925590F-C398-18BB-728E-7CC2E636E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66" name="Ovaal 8765">
                        <a:extLst>
                          <a:ext uri="{FF2B5EF4-FFF2-40B4-BE49-F238E27FC236}">
                            <a16:creationId xmlns:a16="http://schemas.microsoft.com/office/drawing/2014/main" id="{E81C439E-A965-14CD-2EF1-BD2715B59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7" name="Ovaal 8766">
                        <a:extLst>
                          <a:ext uri="{FF2B5EF4-FFF2-40B4-BE49-F238E27FC236}">
                            <a16:creationId xmlns:a16="http://schemas.microsoft.com/office/drawing/2014/main" id="{527FBE5C-0F2D-5468-7388-E1644FED17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8" name="Ovaal 8767">
                        <a:extLst>
                          <a:ext uri="{FF2B5EF4-FFF2-40B4-BE49-F238E27FC236}">
                            <a16:creationId xmlns:a16="http://schemas.microsoft.com/office/drawing/2014/main" id="{3B44D1FF-0244-BCCC-7FC6-07251D2B0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9" name="Ovaal 8768">
                        <a:extLst>
                          <a:ext uri="{FF2B5EF4-FFF2-40B4-BE49-F238E27FC236}">
                            <a16:creationId xmlns:a16="http://schemas.microsoft.com/office/drawing/2014/main" id="{768C9E36-182C-D5F0-0B13-65FA73E40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70" name="Ovaal 8769">
                        <a:extLst>
                          <a:ext uri="{FF2B5EF4-FFF2-40B4-BE49-F238E27FC236}">
                            <a16:creationId xmlns:a16="http://schemas.microsoft.com/office/drawing/2014/main" id="{96273614-1FA3-CA3F-5906-EC000192BC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60" name="Groep 8759">
                      <a:extLst>
                        <a:ext uri="{FF2B5EF4-FFF2-40B4-BE49-F238E27FC236}">
                          <a16:creationId xmlns:a16="http://schemas.microsoft.com/office/drawing/2014/main" id="{D34D29A6-B1B2-C05E-2AF4-F0A8CB555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61" name="Ovaal 8760">
                        <a:extLst>
                          <a:ext uri="{FF2B5EF4-FFF2-40B4-BE49-F238E27FC236}">
                            <a16:creationId xmlns:a16="http://schemas.microsoft.com/office/drawing/2014/main" id="{28F5F552-68DC-8B93-001B-EAC57D9B3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2" name="Ovaal 8761">
                        <a:extLst>
                          <a:ext uri="{FF2B5EF4-FFF2-40B4-BE49-F238E27FC236}">
                            <a16:creationId xmlns:a16="http://schemas.microsoft.com/office/drawing/2014/main" id="{4F70EFCC-4F6D-00BD-FA3B-A2D53465D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3" name="Ovaal 8762">
                        <a:extLst>
                          <a:ext uri="{FF2B5EF4-FFF2-40B4-BE49-F238E27FC236}">
                            <a16:creationId xmlns:a16="http://schemas.microsoft.com/office/drawing/2014/main" id="{D8C612CF-AA45-7CC9-F254-69D3B4C06E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4" name="Ovaal 8763">
                        <a:extLst>
                          <a:ext uri="{FF2B5EF4-FFF2-40B4-BE49-F238E27FC236}">
                            <a16:creationId xmlns:a16="http://schemas.microsoft.com/office/drawing/2014/main" id="{39E71AF6-DDBF-C2A1-F5C9-5AC89DD972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65" name="Ovaal 8764">
                        <a:extLst>
                          <a:ext uri="{FF2B5EF4-FFF2-40B4-BE49-F238E27FC236}">
                            <a16:creationId xmlns:a16="http://schemas.microsoft.com/office/drawing/2014/main" id="{3248DFB4-9B3E-C318-DC99-4A397F832D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4" name="Groep 8693">
                    <a:extLst>
                      <a:ext uri="{FF2B5EF4-FFF2-40B4-BE49-F238E27FC236}">
                        <a16:creationId xmlns:a16="http://schemas.microsoft.com/office/drawing/2014/main" id="{D236CF14-1499-79EC-E3B4-0170226937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47" name="Groep 8746">
                      <a:extLst>
                        <a:ext uri="{FF2B5EF4-FFF2-40B4-BE49-F238E27FC236}">
                          <a16:creationId xmlns:a16="http://schemas.microsoft.com/office/drawing/2014/main" id="{9B439D4B-737D-930C-147B-A77BB9FED5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54" name="Ovaal 8753">
                        <a:extLst>
                          <a:ext uri="{FF2B5EF4-FFF2-40B4-BE49-F238E27FC236}">
                            <a16:creationId xmlns:a16="http://schemas.microsoft.com/office/drawing/2014/main" id="{34161820-1DAD-8B19-FD30-69A0201333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5" name="Ovaal 8754">
                        <a:extLst>
                          <a:ext uri="{FF2B5EF4-FFF2-40B4-BE49-F238E27FC236}">
                            <a16:creationId xmlns:a16="http://schemas.microsoft.com/office/drawing/2014/main" id="{91C71C65-69C7-86C7-259F-99CFA5D9A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6" name="Ovaal 8755">
                        <a:extLst>
                          <a:ext uri="{FF2B5EF4-FFF2-40B4-BE49-F238E27FC236}">
                            <a16:creationId xmlns:a16="http://schemas.microsoft.com/office/drawing/2014/main" id="{E6106A92-C104-B8E5-D891-417B50119B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7" name="Ovaal 8756">
                        <a:extLst>
                          <a:ext uri="{FF2B5EF4-FFF2-40B4-BE49-F238E27FC236}">
                            <a16:creationId xmlns:a16="http://schemas.microsoft.com/office/drawing/2014/main" id="{A645CA44-CFC1-A0D2-B238-BF4F97FB42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8" name="Ovaal 8757">
                        <a:extLst>
                          <a:ext uri="{FF2B5EF4-FFF2-40B4-BE49-F238E27FC236}">
                            <a16:creationId xmlns:a16="http://schemas.microsoft.com/office/drawing/2014/main" id="{AB9B7722-DC6F-6962-A727-AB6CCF316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48" name="Groep 8747">
                      <a:extLst>
                        <a:ext uri="{FF2B5EF4-FFF2-40B4-BE49-F238E27FC236}">
                          <a16:creationId xmlns:a16="http://schemas.microsoft.com/office/drawing/2014/main" id="{A442563F-C931-BA81-C187-C9B11E614C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49" name="Ovaal 8748">
                        <a:extLst>
                          <a:ext uri="{FF2B5EF4-FFF2-40B4-BE49-F238E27FC236}">
                            <a16:creationId xmlns:a16="http://schemas.microsoft.com/office/drawing/2014/main" id="{52A9785C-2102-8F1C-ECBA-9563D64E8E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0" name="Ovaal 8749">
                        <a:extLst>
                          <a:ext uri="{FF2B5EF4-FFF2-40B4-BE49-F238E27FC236}">
                            <a16:creationId xmlns:a16="http://schemas.microsoft.com/office/drawing/2014/main" id="{2591694B-3497-7DE2-A73B-B594AF3DC2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1" name="Ovaal 8750">
                        <a:extLst>
                          <a:ext uri="{FF2B5EF4-FFF2-40B4-BE49-F238E27FC236}">
                            <a16:creationId xmlns:a16="http://schemas.microsoft.com/office/drawing/2014/main" id="{94489A97-A6FF-3B02-6EC2-D3E77BA833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2" name="Ovaal 8751">
                        <a:extLst>
                          <a:ext uri="{FF2B5EF4-FFF2-40B4-BE49-F238E27FC236}">
                            <a16:creationId xmlns:a16="http://schemas.microsoft.com/office/drawing/2014/main" id="{9AB63331-2989-2E7F-F2F8-38F4CB9180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53" name="Ovaal 8752">
                        <a:extLst>
                          <a:ext uri="{FF2B5EF4-FFF2-40B4-BE49-F238E27FC236}">
                            <a16:creationId xmlns:a16="http://schemas.microsoft.com/office/drawing/2014/main" id="{09F77369-0EB6-5752-5F6A-8AAEE1617D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5" name="Groep 8694">
                    <a:extLst>
                      <a:ext uri="{FF2B5EF4-FFF2-40B4-BE49-F238E27FC236}">
                        <a16:creationId xmlns:a16="http://schemas.microsoft.com/office/drawing/2014/main" id="{AD42F2BF-EABC-26F7-A49E-FCE21DABAFD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8735" name="Groep 8734">
                      <a:extLst>
                        <a:ext uri="{FF2B5EF4-FFF2-40B4-BE49-F238E27FC236}">
                          <a16:creationId xmlns:a16="http://schemas.microsoft.com/office/drawing/2014/main" id="{EF1232DD-0360-1A04-067F-AFC3A2C9B8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42" name="Ovaal 8741">
                        <a:extLst>
                          <a:ext uri="{FF2B5EF4-FFF2-40B4-BE49-F238E27FC236}">
                            <a16:creationId xmlns:a16="http://schemas.microsoft.com/office/drawing/2014/main" id="{C5D473E9-7B0B-A7F6-FDB9-98277D6065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3" name="Ovaal 8742">
                        <a:extLst>
                          <a:ext uri="{FF2B5EF4-FFF2-40B4-BE49-F238E27FC236}">
                            <a16:creationId xmlns:a16="http://schemas.microsoft.com/office/drawing/2014/main" id="{B06D9102-5117-A127-277D-E37D2EF4F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4" name="Ovaal 8743">
                        <a:extLst>
                          <a:ext uri="{FF2B5EF4-FFF2-40B4-BE49-F238E27FC236}">
                            <a16:creationId xmlns:a16="http://schemas.microsoft.com/office/drawing/2014/main" id="{D17029FE-94EA-1A62-2CCE-BAECF4845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5" name="Ovaal 8744">
                        <a:extLst>
                          <a:ext uri="{FF2B5EF4-FFF2-40B4-BE49-F238E27FC236}">
                            <a16:creationId xmlns:a16="http://schemas.microsoft.com/office/drawing/2014/main" id="{5131140A-4035-D89E-1996-1DAF42A5E3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6" name="Ovaal 8745">
                        <a:extLst>
                          <a:ext uri="{FF2B5EF4-FFF2-40B4-BE49-F238E27FC236}">
                            <a16:creationId xmlns:a16="http://schemas.microsoft.com/office/drawing/2014/main" id="{4E19E096-F4E0-603D-580E-9C1269507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36" name="Groep 8735">
                      <a:extLst>
                        <a:ext uri="{FF2B5EF4-FFF2-40B4-BE49-F238E27FC236}">
                          <a16:creationId xmlns:a16="http://schemas.microsoft.com/office/drawing/2014/main" id="{BE5D5C78-37AD-FEC4-1848-AE1BF0040F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8737" name="Ovaal 8736">
                        <a:extLst>
                          <a:ext uri="{FF2B5EF4-FFF2-40B4-BE49-F238E27FC236}">
                            <a16:creationId xmlns:a16="http://schemas.microsoft.com/office/drawing/2014/main" id="{8A512E30-27BB-7BD4-A265-E3363F11CA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8" name="Ovaal 8737">
                        <a:extLst>
                          <a:ext uri="{FF2B5EF4-FFF2-40B4-BE49-F238E27FC236}">
                            <a16:creationId xmlns:a16="http://schemas.microsoft.com/office/drawing/2014/main" id="{5390AF09-5099-97A1-B15C-7D6F05CD6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9" name="Ovaal 8738">
                        <a:extLst>
                          <a:ext uri="{FF2B5EF4-FFF2-40B4-BE49-F238E27FC236}">
                            <a16:creationId xmlns:a16="http://schemas.microsoft.com/office/drawing/2014/main" id="{87C764F7-8040-CBB4-1A15-2418BDEA81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0" name="Ovaal 8739">
                        <a:extLst>
                          <a:ext uri="{FF2B5EF4-FFF2-40B4-BE49-F238E27FC236}">
                            <a16:creationId xmlns:a16="http://schemas.microsoft.com/office/drawing/2014/main" id="{80445A76-2970-F802-7FCA-E9876B00A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41" name="Ovaal 8740">
                        <a:extLst>
                          <a:ext uri="{FF2B5EF4-FFF2-40B4-BE49-F238E27FC236}">
                            <a16:creationId xmlns:a16="http://schemas.microsoft.com/office/drawing/2014/main" id="{14578623-8E03-7C7F-A955-E30A4DDD93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6" name="Groep 8695">
                    <a:extLst>
                      <a:ext uri="{FF2B5EF4-FFF2-40B4-BE49-F238E27FC236}">
                        <a16:creationId xmlns:a16="http://schemas.microsoft.com/office/drawing/2014/main" id="{E600C1F8-4E98-17C5-5E3D-1D75782E52C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23" name="Groep 8722">
                      <a:extLst>
                        <a:ext uri="{FF2B5EF4-FFF2-40B4-BE49-F238E27FC236}">
                          <a16:creationId xmlns:a16="http://schemas.microsoft.com/office/drawing/2014/main" id="{086C0E51-13FD-C022-8C1A-9D8227A259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30" name="Ovaal 8729">
                        <a:extLst>
                          <a:ext uri="{FF2B5EF4-FFF2-40B4-BE49-F238E27FC236}">
                            <a16:creationId xmlns:a16="http://schemas.microsoft.com/office/drawing/2014/main" id="{A13940E0-4B08-E9AF-A2F7-D5048569AF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1" name="Ovaal 8730">
                        <a:extLst>
                          <a:ext uri="{FF2B5EF4-FFF2-40B4-BE49-F238E27FC236}">
                            <a16:creationId xmlns:a16="http://schemas.microsoft.com/office/drawing/2014/main" id="{B66AC2A4-72C2-F3DD-8C77-E709A0A9D1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2" name="Ovaal 8731">
                        <a:extLst>
                          <a:ext uri="{FF2B5EF4-FFF2-40B4-BE49-F238E27FC236}">
                            <a16:creationId xmlns:a16="http://schemas.microsoft.com/office/drawing/2014/main" id="{D4C49560-D369-FCCC-97A4-7329B7F6AA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3" name="Ovaal 8732">
                        <a:extLst>
                          <a:ext uri="{FF2B5EF4-FFF2-40B4-BE49-F238E27FC236}">
                            <a16:creationId xmlns:a16="http://schemas.microsoft.com/office/drawing/2014/main" id="{D1D7E7C8-717B-155F-87DE-839463F05B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34" name="Ovaal 8733">
                        <a:extLst>
                          <a:ext uri="{FF2B5EF4-FFF2-40B4-BE49-F238E27FC236}">
                            <a16:creationId xmlns:a16="http://schemas.microsoft.com/office/drawing/2014/main" id="{B6936740-05F5-18B1-CEC3-E065152625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24" name="Groep 8723">
                      <a:extLst>
                        <a:ext uri="{FF2B5EF4-FFF2-40B4-BE49-F238E27FC236}">
                          <a16:creationId xmlns:a16="http://schemas.microsoft.com/office/drawing/2014/main" id="{518BB4FC-6E71-C381-0CF6-114D1120966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25" name="Ovaal 8724">
                        <a:extLst>
                          <a:ext uri="{FF2B5EF4-FFF2-40B4-BE49-F238E27FC236}">
                            <a16:creationId xmlns:a16="http://schemas.microsoft.com/office/drawing/2014/main" id="{0FA285D0-B664-0EEF-908A-FD84CFF3A6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6" name="Ovaal 8725">
                        <a:extLst>
                          <a:ext uri="{FF2B5EF4-FFF2-40B4-BE49-F238E27FC236}">
                            <a16:creationId xmlns:a16="http://schemas.microsoft.com/office/drawing/2014/main" id="{3C365509-977D-A425-4D0A-49EDEFFF0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7" name="Ovaal 8726">
                        <a:extLst>
                          <a:ext uri="{FF2B5EF4-FFF2-40B4-BE49-F238E27FC236}">
                            <a16:creationId xmlns:a16="http://schemas.microsoft.com/office/drawing/2014/main" id="{00A7AB18-DFB6-E9B7-4D18-1DC63CB54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8" name="Ovaal 8727">
                        <a:extLst>
                          <a:ext uri="{FF2B5EF4-FFF2-40B4-BE49-F238E27FC236}">
                            <a16:creationId xmlns:a16="http://schemas.microsoft.com/office/drawing/2014/main" id="{731B9728-BF28-DC6D-D6F0-C794C1CE8E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9" name="Ovaal 8728">
                        <a:extLst>
                          <a:ext uri="{FF2B5EF4-FFF2-40B4-BE49-F238E27FC236}">
                            <a16:creationId xmlns:a16="http://schemas.microsoft.com/office/drawing/2014/main" id="{B54EB0D0-8558-917D-A329-73D3C50E4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7" name="Groep 8696">
                    <a:extLst>
                      <a:ext uri="{FF2B5EF4-FFF2-40B4-BE49-F238E27FC236}">
                        <a16:creationId xmlns:a16="http://schemas.microsoft.com/office/drawing/2014/main" id="{A13B04A4-CB98-E8CB-433F-FC3E7266BD8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711" name="Groep 8710">
                      <a:extLst>
                        <a:ext uri="{FF2B5EF4-FFF2-40B4-BE49-F238E27FC236}">
                          <a16:creationId xmlns:a16="http://schemas.microsoft.com/office/drawing/2014/main" id="{91EA7707-D25E-281E-C909-751E6CCD67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18" name="Ovaal 8717">
                        <a:extLst>
                          <a:ext uri="{FF2B5EF4-FFF2-40B4-BE49-F238E27FC236}">
                            <a16:creationId xmlns:a16="http://schemas.microsoft.com/office/drawing/2014/main" id="{ABD51CE1-85F1-61CF-450D-DDE07AC4FC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9" name="Ovaal 8718">
                        <a:extLst>
                          <a:ext uri="{FF2B5EF4-FFF2-40B4-BE49-F238E27FC236}">
                            <a16:creationId xmlns:a16="http://schemas.microsoft.com/office/drawing/2014/main" id="{897997B4-86E6-C397-F8FD-BCFF8E7C19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0" name="Ovaal 8719">
                        <a:extLst>
                          <a:ext uri="{FF2B5EF4-FFF2-40B4-BE49-F238E27FC236}">
                            <a16:creationId xmlns:a16="http://schemas.microsoft.com/office/drawing/2014/main" id="{2E02C285-493E-2D44-BA6C-A0D99E52B1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1" name="Ovaal 8720">
                        <a:extLst>
                          <a:ext uri="{FF2B5EF4-FFF2-40B4-BE49-F238E27FC236}">
                            <a16:creationId xmlns:a16="http://schemas.microsoft.com/office/drawing/2014/main" id="{24B51B8D-BA84-7CEA-D759-46BBE432BD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22" name="Ovaal 8721">
                        <a:extLst>
                          <a:ext uri="{FF2B5EF4-FFF2-40B4-BE49-F238E27FC236}">
                            <a16:creationId xmlns:a16="http://schemas.microsoft.com/office/drawing/2014/main" id="{D63AA0A2-A9A4-C7CE-4121-72027FFE4B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12" name="Groep 8711">
                      <a:extLst>
                        <a:ext uri="{FF2B5EF4-FFF2-40B4-BE49-F238E27FC236}">
                          <a16:creationId xmlns:a16="http://schemas.microsoft.com/office/drawing/2014/main" id="{A515D822-C039-FE94-5481-919D64E97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13" name="Ovaal 8712">
                        <a:extLst>
                          <a:ext uri="{FF2B5EF4-FFF2-40B4-BE49-F238E27FC236}">
                            <a16:creationId xmlns:a16="http://schemas.microsoft.com/office/drawing/2014/main" id="{F4616D50-5D6A-C769-9235-F11A4DD41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4" name="Ovaal 8713">
                        <a:extLst>
                          <a:ext uri="{FF2B5EF4-FFF2-40B4-BE49-F238E27FC236}">
                            <a16:creationId xmlns:a16="http://schemas.microsoft.com/office/drawing/2014/main" id="{927A9EE2-4DBD-DF3F-BFA2-B7DAB32C25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5" name="Ovaal 8714">
                        <a:extLst>
                          <a:ext uri="{FF2B5EF4-FFF2-40B4-BE49-F238E27FC236}">
                            <a16:creationId xmlns:a16="http://schemas.microsoft.com/office/drawing/2014/main" id="{C7F0A1B1-E3B8-0F29-2716-4AA62CBD0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6" name="Ovaal 8715">
                        <a:extLst>
                          <a:ext uri="{FF2B5EF4-FFF2-40B4-BE49-F238E27FC236}">
                            <a16:creationId xmlns:a16="http://schemas.microsoft.com/office/drawing/2014/main" id="{E5B6F2CF-5854-2D8C-2E81-1F26227A4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7" name="Ovaal 8716">
                        <a:extLst>
                          <a:ext uri="{FF2B5EF4-FFF2-40B4-BE49-F238E27FC236}">
                            <a16:creationId xmlns:a16="http://schemas.microsoft.com/office/drawing/2014/main" id="{315973EB-204F-C921-3B87-1BF0C32FFF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698" name="Groep 8697">
                    <a:extLst>
                      <a:ext uri="{FF2B5EF4-FFF2-40B4-BE49-F238E27FC236}">
                        <a16:creationId xmlns:a16="http://schemas.microsoft.com/office/drawing/2014/main" id="{A1C29AA8-ED67-761A-4C55-29A154357F02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99" name="Groep 8698">
                      <a:extLst>
                        <a:ext uri="{FF2B5EF4-FFF2-40B4-BE49-F238E27FC236}">
                          <a16:creationId xmlns:a16="http://schemas.microsoft.com/office/drawing/2014/main" id="{9198F1F7-A9D3-C814-5A6E-1C51E6291EC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6" name="Ovaal 8705">
                        <a:extLst>
                          <a:ext uri="{FF2B5EF4-FFF2-40B4-BE49-F238E27FC236}">
                            <a16:creationId xmlns:a16="http://schemas.microsoft.com/office/drawing/2014/main" id="{EFFE89B0-0F0B-4409-7D09-F7FE1B19FB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7" name="Ovaal 8706">
                        <a:extLst>
                          <a:ext uri="{FF2B5EF4-FFF2-40B4-BE49-F238E27FC236}">
                            <a16:creationId xmlns:a16="http://schemas.microsoft.com/office/drawing/2014/main" id="{01D411E6-6AEC-8DB4-72FF-83E6C6624F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8" name="Ovaal 8707">
                        <a:extLst>
                          <a:ext uri="{FF2B5EF4-FFF2-40B4-BE49-F238E27FC236}">
                            <a16:creationId xmlns:a16="http://schemas.microsoft.com/office/drawing/2014/main" id="{50A2868C-ABEF-8DC7-F8B7-1ACDC4C2F6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9" name="Ovaal 8708">
                        <a:extLst>
                          <a:ext uri="{FF2B5EF4-FFF2-40B4-BE49-F238E27FC236}">
                            <a16:creationId xmlns:a16="http://schemas.microsoft.com/office/drawing/2014/main" id="{4E400724-4F3F-D82E-2CC4-92517A0688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10" name="Ovaal 8709">
                        <a:extLst>
                          <a:ext uri="{FF2B5EF4-FFF2-40B4-BE49-F238E27FC236}">
                            <a16:creationId xmlns:a16="http://schemas.microsoft.com/office/drawing/2014/main" id="{D939636C-9DB7-8B5B-703D-AE6727F279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700" name="Groep 8699">
                      <a:extLst>
                        <a:ext uri="{FF2B5EF4-FFF2-40B4-BE49-F238E27FC236}">
                          <a16:creationId xmlns:a16="http://schemas.microsoft.com/office/drawing/2014/main" id="{71A78C96-5468-D801-C246-5046432133C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701" name="Ovaal 8700">
                        <a:extLst>
                          <a:ext uri="{FF2B5EF4-FFF2-40B4-BE49-F238E27FC236}">
                            <a16:creationId xmlns:a16="http://schemas.microsoft.com/office/drawing/2014/main" id="{1F0AD20F-A6C6-0E24-DCAE-044142273D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2" name="Ovaal 8701">
                        <a:extLst>
                          <a:ext uri="{FF2B5EF4-FFF2-40B4-BE49-F238E27FC236}">
                            <a16:creationId xmlns:a16="http://schemas.microsoft.com/office/drawing/2014/main" id="{40A59CD8-CC77-A6A2-2A54-E609C9805D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3" name="Ovaal 8702">
                        <a:extLst>
                          <a:ext uri="{FF2B5EF4-FFF2-40B4-BE49-F238E27FC236}">
                            <a16:creationId xmlns:a16="http://schemas.microsoft.com/office/drawing/2014/main" id="{C23BC269-18E9-0381-E602-C218271D69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4" name="Ovaal 8703">
                        <a:extLst>
                          <a:ext uri="{FF2B5EF4-FFF2-40B4-BE49-F238E27FC236}">
                            <a16:creationId xmlns:a16="http://schemas.microsoft.com/office/drawing/2014/main" id="{F2A54BAC-BE36-3653-A133-6A1772898C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705" name="Ovaal 8704">
                        <a:extLst>
                          <a:ext uri="{FF2B5EF4-FFF2-40B4-BE49-F238E27FC236}">
                            <a16:creationId xmlns:a16="http://schemas.microsoft.com/office/drawing/2014/main" id="{8D899ED7-FF50-11FA-83A4-0665C228B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1" name="Groep 8480">
                  <a:extLst>
                    <a:ext uri="{FF2B5EF4-FFF2-40B4-BE49-F238E27FC236}">
                      <a16:creationId xmlns:a16="http://schemas.microsoft.com/office/drawing/2014/main" id="{A80462CE-7C00-0905-87CF-567B8714C2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587" name="Groep 8586">
                    <a:extLst>
                      <a:ext uri="{FF2B5EF4-FFF2-40B4-BE49-F238E27FC236}">
                        <a16:creationId xmlns:a16="http://schemas.microsoft.com/office/drawing/2014/main" id="{5E8E3A6B-F0ED-AB59-A5DF-B7DE48E511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79" name="Groep 8678">
                      <a:extLst>
                        <a:ext uri="{FF2B5EF4-FFF2-40B4-BE49-F238E27FC236}">
                          <a16:creationId xmlns:a16="http://schemas.microsoft.com/office/drawing/2014/main" id="{3B4CA1B2-D6DB-6ED8-F9F0-E4DA9DD6B5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86" name="Ovaal 8685">
                        <a:extLst>
                          <a:ext uri="{FF2B5EF4-FFF2-40B4-BE49-F238E27FC236}">
                            <a16:creationId xmlns:a16="http://schemas.microsoft.com/office/drawing/2014/main" id="{2BE12C73-C1CF-170C-C141-D9EBC207C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7" name="Ovaal 8686">
                        <a:extLst>
                          <a:ext uri="{FF2B5EF4-FFF2-40B4-BE49-F238E27FC236}">
                            <a16:creationId xmlns:a16="http://schemas.microsoft.com/office/drawing/2014/main" id="{77B09106-75D5-AC58-84A3-C92459CBFB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8" name="Ovaal 8687">
                        <a:extLst>
                          <a:ext uri="{FF2B5EF4-FFF2-40B4-BE49-F238E27FC236}">
                            <a16:creationId xmlns:a16="http://schemas.microsoft.com/office/drawing/2014/main" id="{955BFB3E-5804-4104-7530-460388285F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9" name="Ovaal 8688">
                        <a:extLst>
                          <a:ext uri="{FF2B5EF4-FFF2-40B4-BE49-F238E27FC236}">
                            <a16:creationId xmlns:a16="http://schemas.microsoft.com/office/drawing/2014/main" id="{FF5A3679-B0EC-1CA1-0576-40112ECA3E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90" name="Ovaal 8689">
                        <a:extLst>
                          <a:ext uri="{FF2B5EF4-FFF2-40B4-BE49-F238E27FC236}">
                            <a16:creationId xmlns:a16="http://schemas.microsoft.com/office/drawing/2014/main" id="{69F48A2D-1CEC-2A2E-902B-E787FD423B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80" name="Groep 8679">
                      <a:extLst>
                        <a:ext uri="{FF2B5EF4-FFF2-40B4-BE49-F238E27FC236}">
                          <a16:creationId xmlns:a16="http://schemas.microsoft.com/office/drawing/2014/main" id="{843A426D-ED2C-87D0-4653-1DB53C06E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81" name="Ovaal 8680">
                        <a:extLst>
                          <a:ext uri="{FF2B5EF4-FFF2-40B4-BE49-F238E27FC236}">
                            <a16:creationId xmlns:a16="http://schemas.microsoft.com/office/drawing/2014/main" id="{1358B45C-0DF1-B876-88E2-E67464D256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2" name="Ovaal 8681">
                        <a:extLst>
                          <a:ext uri="{FF2B5EF4-FFF2-40B4-BE49-F238E27FC236}">
                            <a16:creationId xmlns:a16="http://schemas.microsoft.com/office/drawing/2014/main" id="{C61E994B-57C8-CF18-2EC6-B5C608721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3" name="Ovaal 8682">
                        <a:extLst>
                          <a:ext uri="{FF2B5EF4-FFF2-40B4-BE49-F238E27FC236}">
                            <a16:creationId xmlns:a16="http://schemas.microsoft.com/office/drawing/2014/main" id="{DEBA9B82-E906-7E29-6F80-DD8A8A2E94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4" name="Ovaal 8683">
                        <a:extLst>
                          <a:ext uri="{FF2B5EF4-FFF2-40B4-BE49-F238E27FC236}">
                            <a16:creationId xmlns:a16="http://schemas.microsoft.com/office/drawing/2014/main" id="{5A8CB7E7-08B6-BB4D-9994-48D8C4EC83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85" name="Ovaal 8684">
                        <a:extLst>
                          <a:ext uri="{FF2B5EF4-FFF2-40B4-BE49-F238E27FC236}">
                            <a16:creationId xmlns:a16="http://schemas.microsoft.com/office/drawing/2014/main" id="{EBCF5478-79B4-D0D6-E36C-936D31F3B2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88" name="Groep 8587">
                    <a:extLst>
                      <a:ext uri="{FF2B5EF4-FFF2-40B4-BE49-F238E27FC236}">
                        <a16:creationId xmlns:a16="http://schemas.microsoft.com/office/drawing/2014/main" id="{A2AE0F9D-6EAF-0467-5FA8-FF3F31DD1AFA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67" name="Groep 8666">
                      <a:extLst>
                        <a:ext uri="{FF2B5EF4-FFF2-40B4-BE49-F238E27FC236}">
                          <a16:creationId xmlns:a16="http://schemas.microsoft.com/office/drawing/2014/main" id="{3F603E93-55C8-A014-12C0-567D9649FC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74" name="Ovaal 8673">
                        <a:extLst>
                          <a:ext uri="{FF2B5EF4-FFF2-40B4-BE49-F238E27FC236}">
                            <a16:creationId xmlns:a16="http://schemas.microsoft.com/office/drawing/2014/main" id="{F84ABF19-635E-3E83-B8F5-A9044C60ED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5" name="Ovaal 8674">
                        <a:extLst>
                          <a:ext uri="{FF2B5EF4-FFF2-40B4-BE49-F238E27FC236}">
                            <a16:creationId xmlns:a16="http://schemas.microsoft.com/office/drawing/2014/main" id="{1F9BB723-11A1-B7E9-3AF4-08B6CF5463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6" name="Ovaal 8675">
                        <a:extLst>
                          <a:ext uri="{FF2B5EF4-FFF2-40B4-BE49-F238E27FC236}">
                            <a16:creationId xmlns:a16="http://schemas.microsoft.com/office/drawing/2014/main" id="{82104075-7E99-FBBD-B117-76B551AF8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7" name="Ovaal 8676">
                        <a:extLst>
                          <a:ext uri="{FF2B5EF4-FFF2-40B4-BE49-F238E27FC236}">
                            <a16:creationId xmlns:a16="http://schemas.microsoft.com/office/drawing/2014/main" id="{53E2ACF1-F8B6-5050-03F5-CD9B01012A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8" name="Ovaal 8677">
                        <a:extLst>
                          <a:ext uri="{FF2B5EF4-FFF2-40B4-BE49-F238E27FC236}">
                            <a16:creationId xmlns:a16="http://schemas.microsoft.com/office/drawing/2014/main" id="{8FAF7A23-A249-7195-D1AE-083DDC43DB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68" name="Groep 8667">
                      <a:extLst>
                        <a:ext uri="{FF2B5EF4-FFF2-40B4-BE49-F238E27FC236}">
                          <a16:creationId xmlns:a16="http://schemas.microsoft.com/office/drawing/2014/main" id="{C9D8C37A-29F1-DF96-9323-77455FE3C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69" name="Ovaal 8668">
                        <a:extLst>
                          <a:ext uri="{FF2B5EF4-FFF2-40B4-BE49-F238E27FC236}">
                            <a16:creationId xmlns:a16="http://schemas.microsoft.com/office/drawing/2014/main" id="{DD6B943F-94FA-81A1-9496-07CBD1B7F7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0" name="Ovaal 8669">
                        <a:extLst>
                          <a:ext uri="{FF2B5EF4-FFF2-40B4-BE49-F238E27FC236}">
                            <a16:creationId xmlns:a16="http://schemas.microsoft.com/office/drawing/2014/main" id="{844328C1-4953-F6E9-55C5-36A8F0E1E8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1" name="Ovaal 8670">
                        <a:extLst>
                          <a:ext uri="{FF2B5EF4-FFF2-40B4-BE49-F238E27FC236}">
                            <a16:creationId xmlns:a16="http://schemas.microsoft.com/office/drawing/2014/main" id="{5AEAE9DF-A8F3-0AE0-CAF2-994440A82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2" name="Ovaal 8671">
                        <a:extLst>
                          <a:ext uri="{FF2B5EF4-FFF2-40B4-BE49-F238E27FC236}">
                            <a16:creationId xmlns:a16="http://schemas.microsoft.com/office/drawing/2014/main" id="{ADDD2723-982E-DFA8-DD09-BC55439A90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73" name="Ovaal 8672">
                        <a:extLst>
                          <a:ext uri="{FF2B5EF4-FFF2-40B4-BE49-F238E27FC236}">
                            <a16:creationId xmlns:a16="http://schemas.microsoft.com/office/drawing/2014/main" id="{F79B0962-F8DC-5D4B-D131-E7D58982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89" name="Groep 8588">
                    <a:extLst>
                      <a:ext uri="{FF2B5EF4-FFF2-40B4-BE49-F238E27FC236}">
                        <a16:creationId xmlns:a16="http://schemas.microsoft.com/office/drawing/2014/main" id="{B24AD53D-46D0-D9EC-5216-7543D10951C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55" name="Groep 8654">
                      <a:extLst>
                        <a:ext uri="{FF2B5EF4-FFF2-40B4-BE49-F238E27FC236}">
                          <a16:creationId xmlns:a16="http://schemas.microsoft.com/office/drawing/2014/main" id="{DB19E78F-8F64-1CC3-90B1-47165FC08E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62" name="Ovaal 8661">
                        <a:extLst>
                          <a:ext uri="{FF2B5EF4-FFF2-40B4-BE49-F238E27FC236}">
                            <a16:creationId xmlns:a16="http://schemas.microsoft.com/office/drawing/2014/main" id="{584FF8DC-7A76-6AC0-D7BA-C7CE10FED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3" name="Ovaal 8662">
                        <a:extLst>
                          <a:ext uri="{FF2B5EF4-FFF2-40B4-BE49-F238E27FC236}">
                            <a16:creationId xmlns:a16="http://schemas.microsoft.com/office/drawing/2014/main" id="{73C52419-774E-C508-DF78-65A73547E9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4" name="Ovaal 8663">
                        <a:extLst>
                          <a:ext uri="{FF2B5EF4-FFF2-40B4-BE49-F238E27FC236}">
                            <a16:creationId xmlns:a16="http://schemas.microsoft.com/office/drawing/2014/main" id="{3AFCFBE3-2A64-6BAA-7643-CEE25305C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5" name="Ovaal 8664">
                        <a:extLst>
                          <a:ext uri="{FF2B5EF4-FFF2-40B4-BE49-F238E27FC236}">
                            <a16:creationId xmlns:a16="http://schemas.microsoft.com/office/drawing/2014/main" id="{9B9A1BFF-F9CC-428F-2D48-1A816ED4C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6" name="Ovaal 8665">
                        <a:extLst>
                          <a:ext uri="{FF2B5EF4-FFF2-40B4-BE49-F238E27FC236}">
                            <a16:creationId xmlns:a16="http://schemas.microsoft.com/office/drawing/2014/main" id="{8EF7CAAE-D3F9-99BF-F34E-07B26ED15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56" name="Groep 8655">
                      <a:extLst>
                        <a:ext uri="{FF2B5EF4-FFF2-40B4-BE49-F238E27FC236}">
                          <a16:creationId xmlns:a16="http://schemas.microsoft.com/office/drawing/2014/main" id="{21EDF124-E52A-3D32-6876-D7257C89A5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57" name="Ovaal 8656">
                        <a:extLst>
                          <a:ext uri="{FF2B5EF4-FFF2-40B4-BE49-F238E27FC236}">
                            <a16:creationId xmlns:a16="http://schemas.microsoft.com/office/drawing/2014/main" id="{47BAEDB4-13F4-C504-EA1F-B5A7E78D4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8" name="Ovaal 8657">
                        <a:extLst>
                          <a:ext uri="{FF2B5EF4-FFF2-40B4-BE49-F238E27FC236}">
                            <a16:creationId xmlns:a16="http://schemas.microsoft.com/office/drawing/2014/main" id="{F543E5BB-1DB7-E177-E394-40C4AD2E2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9" name="Ovaal 8658">
                        <a:extLst>
                          <a:ext uri="{FF2B5EF4-FFF2-40B4-BE49-F238E27FC236}">
                            <a16:creationId xmlns:a16="http://schemas.microsoft.com/office/drawing/2014/main" id="{61D1C80C-F9B3-CAEE-DB90-8B12850CD7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0" name="Ovaal 8659">
                        <a:extLst>
                          <a:ext uri="{FF2B5EF4-FFF2-40B4-BE49-F238E27FC236}">
                            <a16:creationId xmlns:a16="http://schemas.microsoft.com/office/drawing/2014/main" id="{114740F8-3B89-D459-A608-48C42B62C8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61" name="Ovaal 8660">
                        <a:extLst>
                          <a:ext uri="{FF2B5EF4-FFF2-40B4-BE49-F238E27FC236}">
                            <a16:creationId xmlns:a16="http://schemas.microsoft.com/office/drawing/2014/main" id="{996691D3-E535-574E-0C2A-DBD41AEE1F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0" name="Groep 8589">
                    <a:extLst>
                      <a:ext uri="{FF2B5EF4-FFF2-40B4-BE49-F238E27FC236}">
                        <a16:creationId xmlns:a16="http://schemas.microsoft.com/office/drawing/2014/main" id="{945778D0-D838-FEE2-30D4-3BF197CC9C9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43" name="Groep 8642">
                      <a:extLst>
                        <a:ext uri="{FF2B5EF4-FFF2-40B4-BE49-F238E27FC236}">
                          <a16:creationId xmlns:a16="http://schemas.microsoft.com/office/drawing/2014/main" id="{218D0FF9-4889-63A0-E75D-B51A4F6FB11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50" name="Ovaal 8649">
                        <a:extLst>
                          <a:ext uri="{FF2B5EF4-FFF2-40B4-BE49-F238E27FC236}">
                            <a16:creationId xmlns:a16="http://schemas.microsoft.com/office/drawing/2014/main" id="{81DCAEF9-BB8C-70B5-3B51-1DE8C73F1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1" name="Ovaal 8650">
                        <a:extLst>
                          <a:ext uri="{FF2B5EF4-FFF2-40B4-BE49-F238E27FC236}">
                            <a16:creationId xmlns:a16="http://schemas.microsoft.com/office/drawing/2014/main" id="{B9CCA6E0-6D45-56B5-5513-E58E7D84FE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2" name="Ovaal 8651">
                        <a:extLst>
                          <a:ext uri="{FF2B5EF4-FFF2-40B4-BE49-F238E27FC236}">
                            <a16:creationId xmlns:a16="http://schemas.microsoft.com/office/drawing/2014/main" id="{E64EADD4-2529-43BB-C5C2-95582B12C1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3" name="Ovaal 8652">
                        <a:extLst>
                          <a:ext uri="{FF2B5EF4-FFF2-40B4-BE49-F238E27FC236}">
                            <a16:creationId xmlns:a16="http://schemas.microsoft.com/office/drawing/2014/main" id="{40674EBE-A74C-A9C1-F545-FA1D33E927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54" name="Ovaal 8653">
                        <a:extLst>
                          <a:ext uri="{FF2B5EF4-FFF2-40B4-BE49-F238E27FC236}">
                            <a16:creationId xmlns:a16="http://schemas.microsoft.com/office/drawing/2014/main" id="{F68A5093-9C64-FB9A-74C9-1AD44F36C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44" name="Groep 8643">
                      <a:extLst>
                        <a:ext uri="{FF2B5EF4-FFF2-40B4-BE49-F238E27FC236}">
                          <a16:creationId xmlns:a16="http://schemas.microsoft.com/office/drawing/2014/main" id="{2755BEFB-4E80-5852-91AC-764DFAEB8E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45" name="Ovaal 8644">
                        <a:extLst>
                          <a:ext uri="{FF2B5EF4-FFF2-40B4-BE49-F238E27FC236}">
                            <a16:creationId xmlns:a16="http://schemas.microsoft.com/office/drawing/2014/main" id="{3C112683-4908-3C71-D2D4-C9C9D89483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6" name="Ovaal 8645">
                        <a:extLst>
                          <a:ext uri="{FF2B5EF4-FFF2-40B4-BE49-F238E27FC236}">
                            <a16:creationId xmlns:a16="http://schemas.microsoft.com/office/drawing/2014/main" id="{71AC1A22-ABCA-121F-1FE4-40C6E1C9E2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7" name="Ovaal 8646">
                        <a:extLst>
                          <a:ext uri="{FF2B5EF4-FFF2-40B4-BE49-F238E27FC236}">
                            <a16:creationId xmlns:a16="http://schemas.microsoft.com/office/drawing/2014/main" id="{CE661760-7A61-E8F6-5181-EABB40BED7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8" name="Ovaal 8647">
                        <a:extLst>
                          <a:ext uri="{FF2B5EF4-FFF2-40B4-BE49-F238E27FC236}">
                            <a16:creationId xmlns:a16="http://schemas.microsoft.com/office/drawing/2014/main" id="{0A09087F-1798-E11C-A260-E45493A2F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9" name="Ovaal 8648">
                        <a:extLst>
                          <a:ext uri="{FF2B5EF4-FFF2-40B4-BE49-F238E27FC236}">
                            <a16:creationId xmlns:a16="http://schemas.microsoft.com/office/drawing/2014/main" id="{387C16D3-84BC-6B43-B757-C0D96D78C4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1" name="Groep 8590">
                    <a:extLst>
                      <a:ext uri="{FF2B5EF4-FFF2-40B4-BE49-F238E27FC236}">
                        <a16:creationId xmlns:a16="http://schemas.microsoft.com/office/drawing/2014/main" id="{5AD20600-E5B9-7509-B6AA-FF0281B11EE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31" name="Groep 8630">
                      <a:extLst>
                        <a:ext uri="{FF2B5EF4-FFF2-40B4-BE49-F238E27FC236}">
                          <a16:creationId xmlns:a16="http://schemas.microsoft.com/office/drawing/2014/main" id="{72C0B053-5232-C8F1-8FE1-AD38DEAF6B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8" name="Ovaal 8637">
                        <a:extLst>
                          <a:ext uri="{FF2B5EF4-FFF2-40B4-BE49-F238E27FC236}">
                            <a16:creationId xmlns:a16="http://schemas.microsoft.com/office/drawing/2014/main" id="{D7AC6D82-2C62-137E-5787-6247E5472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9" name="Ovaal 8638">
                        <a:extLst>
                          <a:ext uri="{FF2B5EF4-FFF2-40B4-BE49-F238E27FC236}">
                            <a16:creationId xmlns:a16="http://schemas.microsoft.com/office/drawing/2014/main" id="{40EEA7FA-7A32-9F01-7D6C-A6A3C4E19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0" name="Ovaal 8639">
                        <a:extLst>
                          <a:ext uri="{FF2B5EF4-FFF2-40B4-BE49-F238E27FC236}">
                            <a16:creationId xmlns:a16="http://schemas.microsoft.com/office/drawing/2014/main" id="{F864BF11-3C90-9BA6-9B0E-DDC354CE8A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1" name="Ovaal 8640">
                        <a:extLst>
                          <a:ext uri="{FF2B5EF4-FFF2-40B4-BE49-F238E27FC236}">
                            <a16:creationId xmlns:a16="http://schemas.microsoft.com/office/drawing/2014/main" id="{B01703CB-AD62-84A9-8C55-E603DF320F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42" name="Ovaal 8641">
                        <a:extLst>
                          <a:ext uri="{FF2B5EF4-FFF2-40B4-BE49-F238E27FC236}">
                            <a16:creationId xmlns:a16="http://schemas.microsoft.com/office/drawing/2014/main" id="{CD0E434E-9A31-50F7-FDEF-823C36F5D8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32" name="Groep 8631">
                      <a:extLst>
                        <a:ext uri="{FF2B5EF4-FFF2-40B4-BE49-F238E27FC236}">
                          <a16:creationId xmlns:a16="http://schemas.microsoft.com/office/drawing/2014/main" id="{1932BAC6-4BD4-A10D-6AC6-CA8A26A436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33" name="Ovaal 8632">
                        <a:extLst>
                          <a:ext uri="{FF2B5EF4-FFF2-40B4-BE49-F238E27FC236}">
                            <a16:creationId xmlns:a16="http://schemas.microsoft.com/office/drawing/2014/main" id="{811C1B1D-60E4-5409-8807-39FC890181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4" name="Ovaal 8633">
                        <a:extLst>
                          <a:ext uri="{FF2B5EF4-FFF2-40B4-BE49-F238E27FC236}">
                            <a16:creationId xmlns:a16="http://schemas.microsoft.com/office/drawing/2014/main" id="{0105BA8B-2DB7-DAFD-4E3A-C525F7A863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5" name="Ovaal 8634">
                        <a:extLst>
                          <a:ext uri="{FF2B5EF4-FFF2-40B4-BE49-F238E27FC236}">
                            <a16:creationId xmlns:a16="http://schemas.microsoft.com/office/drawing/2014/main" id="{898490A5-5DBE-7F49-6045-0B724578B2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6" name="Ovaal 8635">
                        <a:extLst>
                          <a:ext uri="{FF2B5EF4-FFF2-40B4-BE49-F238E27FC236}">
                            <a16:creationId xmlns:a16="http://schemas.microsoft.com/office/drawing/2014/main" id="{FA4292DA-70D9-8D30-D0DE-FB90074E9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7" name="Ovaal 8636">
                        <a:extLst>
                          <a:ext uri="{FF2B5EF4-FFF2-40B4-BE49-F238E27FC236}">
                            <a16:creationId xmlns:a16="http://schemas.microsoft.com/office/drawing/2014/main" id="{1D14422C-D923-8BCC-1215-E20489C6FC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2" name="Groep 8591">
                    <a:extLst>
                      <a:ext uri="{FF2B5EF4-FFF2-40B4-BE49-F238E27FC236}">
                        <a16:creationId xmlns:a16="http://schemas.microsoft.com/office/drawing/2014/main" id="{098577E0-3C3D-702C-345A-8EDB027A706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19" name="Groep 8618">
                      <a:extLst>
                        <a:ext uri="{FF2B5EF4-FFF2-40B4-BE49-F238E27FC236}">
                          <a16:creationId xmlns:a16="http://schemas.microsoft.com/office/drawing/2014/main" id="{4EAAC17C-835C-DA86-B809-2D3253EF68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26" name="Ovaal 8625">
                        <a:extLst>
                          <a:ext uri="{FF2B5EF4-FFF2-40B4-BE49-F238E27FC236}">
                            <a16:creationId xmlns:a16="http://schemas.microsoft.com/office/drawing/2014/main" id="{EC9DF846-F1AA-86E9-5CBE-FC8D8E0941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7" name="Ovaal 8626">
                        <a:extLst>
                          <a:ext uri="{FF2B5EF4-FFF2-40B4-BE49-F238E27FC236}">
                            <a16:creationId xmlns:a16="http://schemas.microsoft.com/office/drawing/2014/main" id="{AC77DCC1-2AC0-0878-8A15-D8FEFEF6BB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8" name="Ovaal 8627">
                        <a:extLst>
                          <a:ext uri="{FF2B5EF4-FFF2-40B4-BE49-F238E27FC236}">
                            <a16:creationId xmlns:a16="http://schemas.microsoft.com/office/drawing/2014/main" id="{546F6480-BC36-DBDF-99AB-C8FAD6B74E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9" name="Ovaal 8628">
                        <a:extLst>
                          <a:ext uri="{FF2B5EF4-FFF2-40B4-BE49-F238E27FC236}">
                            <a16:creationId xmlns:a16="http://schemas.microsoft.com/office/drawing/2014/main" id="{95D9A3CB-DCFE-A06B-7911-9AF4FE5F40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30" name="Ovaal 8629">
                        <a:extLst>
                          <a:ext uri="{FF2B5EF4-FFF2-40B4-BE49-F238E27FC236}">
                            <a16:creationId xmlns:a16="http://schemas.microsoft.com/office/drawing/2014/main" id="{19F682A7-4564-2C6C-6ED1-DF7051ED46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20" name="Groep 8619">
                      <a:extLst>
                        <a:ext uri="{FF2B5EF4-FFF2-40B4-BE49-F238E27FC236}">
                          <a16:creationId xmlns:a16="http://schemas.microsoft.com/office/drawing/2014/main" id="{49D60F6B-0E43-C0FD-0579-2A438D862A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21" name="Ovaal 8620">
                        <a:extLst>
                          <a:ext uri="{FF2B5EF4-FFF2-40B4-BE49-F238E27FC236}">
                            <a16:creationId xmlns:a16="http://schemas.microsoft.com/office/drawing/2014/main" id="{EB8A2A74-4DC6-2D8C-5226-9FAC9345A5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2" name="Ovaal 8621">
                        <a:extLst>
                          <a:ext uri="{FF2B5EF4-FFF2-40B4-BE49-F238E27FC236}">
                            <a16:creationId xmlns:a16="http://schemas.microsoft.com/office/drawing/2014/main" id="{8F308DA4-7146-4CA7-4AF2-F24856CD5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3" name="Ovaal 8622">
                        <a:extLst>
                          <a:ext uri="{FF2B5EF4-FFF2-40B4-BE49-F238E27FC236}">
                            <a16:creationId xmlns:a16="http://schemas.microsoft.com/office/drawing/2014/main" id="{D906B1DC-D630-922E-7DEC-7CCA11443D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4" name="Ovaal 8623">
                        <a:extLst>
                          <a:ext uri="{FF2B5EF4-FFF2-40B4-BE49-F238E27FC236}">
                            <a16:creationId xmlns:a16="http://schemas.microsoft.com/office/drawing/2014/main" id="{C336FE53-D541-25A0-6B5B-8532FB00D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25" name="Ovaal 8624">
                        <a:extLst>
                          <a:ext uri="{FF2B5EF4-FFF2-40B4-BE49-F238E27FC236}">
                            <a16:creationId xmlns:a16="http://schemas.microsoft.com/office/drawing/2014/main" id="{1CCDBDED-9148-43AB-C6F4-67E06F266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3" name="Groep 8592">
                    <a:extLst>
                      <a:ext uri="{FF2B5EF4-FFF2-40B4-BE49-F238E27FC236}">
                        <a16:creationId xmlns:a16="http://schemas.microsoft.com/office/drawing/2014/main" id="{0D79E899-D840-D95C-B31C-A31686BB8495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607" name="Groep 8606">
                      <a:extLst>
                        <a:ext uri="{FF2B5EF4-FFF2-40B4-BE49-F238E27FC236}">
                          <a16:creationId xmlns:a16="http://schemas.microsoft.com/office/drawing/2014/main" id="{8B47DAB6-3722-3C73-CE47-B4744DDBFF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14" name="Ovaal 8613">
                        <a:extLst>
                          <a:ext uri="{FF2B5EF4-FFF2-40B4-BE49-F238E27FC236}">
                            <a16:creationId xmlns:a16="http://schemas.microsoft.com/office/drawing/2014/main" id="{B454F1A4-1603-06CA-F61B-EAA6A2115C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5" name="Ovaal 8614">
                        <a:extLst>
                          <a:ext uri="{FF2B5EF4-FFF2-40B4-BE49-F238E27FC236}">
                            <a16:creationId xmlns:a16="http://schemas.microsoft.com/office/drawing/2014/main" id="{F77318D1-9AC6-2344-7855-F20D9F9E3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6" name="Ovaal 8615">
                        <a:extLst>
                          <a:ext uri="{FF2B5EF4-FFF2-40B4-BE49-F238E27FC236}">
                            <a16:creationId xmlns:a16="http://schemas.microsoft.com/office/drawing/2014/main" id="{9EE82B5F-C273-7AA0-A886-1E095C0D4E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7" name="Ovaal 8616">
                        <a:extLst>
                          <a:ext uri="{FF2B5EF4-FFF2-40B4-BE49-F238E27FC236}">
                            <a16:creationId xmlns:a16="http://schemas.microsoft.com/office/drawing/2014/main" id="{CCFD709C-8190-4100-9041-4A60C1729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8" name="Ovaal 8617">
                        <a:extLst>
                          <a:ext uri="{FF2B5EF4-FFF2-40B4-BE49-F238E27FC236}">
                            <a16:creationId xmlns:a16="http://schemas.microsoft.com/office/drawing/2014/main" id="{6BFC4D9B-D98F-C304-53A7-E70862413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608" name="Groep 8607">
                      <a:extLst>
                        <a:ext uri="{FF2B5EF4-FFF2-40B4-BE49-F238E27FC236}">
                          <a16:creationId xmlns:a16="http://schemas.microsoft.com/office/drawing/2014/main" id="{94876C50-2F94-0B30-14C0-23816029EF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09" name="Ovaal 8608">
                        <a:extLst>
                          <a:ext uri="{FF2B5EF4-FFF2-40B4-BE49-F238E27FC236}">
                            <a16:creationId xmlns:a16="http://schemas.microsoft.com/office/drawing/2014/main" id="{D6C50346-9543-5E01-D2F7-8530F798F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0" name="Ovaal 8609">
                        <a:extLst>
                          <a:ext uri="{FF2B5EF4-FFF2-40B4-BE49-F238E27FC236}">
                            <a16:creationId xmlns:a16="http://schemas.microsoft.com/office/drawing/2014/main" id="{29FFD18D-7BC1-3598-24DD-E4C7E7631A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1" name="Ovaal 8610">
                        <a:extLst>
                          <a:ext uri="{FF2B5EF4-FFF2-40B4-BE49-F238E27FC236}">
                            <a16:creationId xmlns:a16="http://schemas.microsoft.com/office/drawing/2014/main" id="{32997DF3-FC75-F7EE-AC9B-CDF4A4AD97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2" name="Ovaal 8611">
                        <a:extLst>
                          <a:ext uri="{FF2B5EF4-FFF2-40B4-BE49-F238E27FC236}">
                            <a16:creationId xmlns:a16="http://schemas.microsoft.com/office/drawing/2014/main" id="{D1B87BD8-EFEB-8F4C-4BCB-BDE14EF170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13" name="Ovaal 8612">
                        <a:extLst>
                          <a:ext uri="{FF2B5EF4-FFF2-40B4-BE49-F238E27FC236}">
                            <a16:creationId xmlns:a16="http://schemas.microsoft.com/office/drawing/2014/main" id="{5837E1CF-7E74-8630-34C0-B28478D817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594" name="Groep 8593">
                    <a:extLst>
                      <a:ext uri="{FF2B5EF4-FFF2-40B4-BE49-F238E27FC236}">
                        <a16:creationId xmlns:a16="http://schemas.microsoft.com/office/drawing/2014/main" id="{36C3C6AE-358D-99BA-9CB5-6D0DECA8BE9F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95" name="Groep 8594">
                      <a:extLst>
                        <a:ext uri="{FF2B5EF4-FFF2-40B4-BE49-F238E27FC236}">
                          <a16:creationId xmlns:a16="http://schemas.microsoft.com/office/drawing/2014/main" id="{50557EE3-B6E7-FF8B-9F09-66FB21CC95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602" name="Ovaal 8601">
                        <a:extLst>
                          <a:ext uri="{FF2B5EF4-FFF2-40B4-BE49-F238E27FC236}">
                            <a16:creationId xmlns:a16="http://schemas.microsoft.com/office/drawing/2014/main" id="{0B52F3C1-040F-C90D-9476-1C6B247E0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3" name="Ovaal 8602">
                        <a:extLst>
                          <a:ext uri="{FF2B5EF4-FFF2-40B4-BE49-F238E27FC236}">
                            <a16:creationId xmlns:a16="http://schemas.microsoft.com/office/drawing/2014/main" id="{E5091A39-9A17-824E-56F4-68A5BC674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4" name="Ovaal 8603">
                        <a:extLst>
                          <a:ext uri="{FF2B5EF4-FFF2-40B4-BE49-F238E27FC236}">
                            <a16:creationId xmlns:a16="http://schemas.microsoft.com/office/drawing/2014/main" id="{212C2AB2-F164-B38B-4D19-B91C8DCBDC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5" name="Ovaal 8604">
                        <a:extLst>
                          <a:ext uri="{FF2B5EF4-FFF2-40B4-BE49-F238E27FC236}">
                            <a16:creationId xmlns:a16="http://schemas.microsoft.com/office/drawing/2014/main" id="{D6EEA0D9-76BA-F652-E182-A4B033035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6" name="Ovaal 8605">
                        <a:extLst>
                          <a:ext uri="{FF2B5EF4-FFF2-40B4-BE49-F238E27FC236}">
                            <a16:creationId xmlns:a16="http://schemas.microsoft.com/office/drawing/2014/main" id="{1BB7F5B4-5C36-EDAB-3F88-27FBC7AE1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96" name="Groep 8595">
                      <a:extLst>
                        <a:ext uri="{FF2B5EF4-FFF2-40B4-BE49-F238E27FC236}">
                          <a16:creationId xmlns:a16="http://schemas.microsoft.com/office/drawing/2014/main" id="{8A954791-4786-9833-2356-CC8C21DF73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97" name="Ovaal 8596">
                        <a:extLst>
                          <a:ext uri="{FF2B5EF4-FFF2-40B4-BE49-F238E27FC236}">
                            <a16:creationId xmlns:a16="http://schemas.microsoft.com/office/drawing/2014/main" id="{A24BA47A-617B-6334-ABDC-8653378EC2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8" name="Ovaal 8597">
                        <a:extLst>
                          <a:ext uri="{FF2B5EF4-FFF2-40B4-BE49-F238E27FC236}">
                            <a16:creationId xmlns:a16="http://schemas.microsoft.com/office/drawing/2014/main" id="{2A6A49F1-0365-9EE3-26C1-66D7B39FB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99" name="Ovaal 8598">
                        <a:extLst>
                          <a:ext uri="{FF2B5EF4-FFF2-40B4-BE49-F238E27FC236}">
                            <a16:creationId xmlns:a16="http://schemas.microsoft.com/office/drawing/2014/main" id="{17F80A65-3ED9-E642-7F93-AF16DE9178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0" name="Ovaal 8599">
                        <a:extLst>
                          <a:ext uri="{FF2B5EF4-FFF2-40B4-BE49-F238E27FC236}">
                            <a16:creationId xmlns:a16="http://schemas.microsoft.com/office/drawing/2014/main" id="{61EBE45B-74D2-FC93-A3CA-1A483517E3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601" name="Ovaal 8600">
                        <a:extLst>
                          <a:ext uri="{FF2B5EF4-FFF2-40B4-BE49-F238E27FC236}">
                            <a16:creationId xmlns:a16="http://schemas.microsoft.com/office/drawing/2014/main" id="{B232E8AC-1EF7-C515-A61B-8A58B9ACA4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482" name="Groep 8481">
                  <a:extLst>
                    <a:ext uri="{FF2B5EF4-FFF2-40B4-BE49-F238E27FC236}">
                      <a16:creationId xmlns:a16="http://schemas.microsoft.com/office/drawing/2014/main" id="{EC3413B1-1F9A-87AC-E1D2-8027AC940F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483" name="Groep 8482">
                    <a:extLst>
                      <a:ext uri="{FF2B5EF4-FFF2-40B4-BE49-F238E27FC236}">
                        <a16:creationId xmlns:a16="http://schemas.microsoft.com/office/drawing/2014/main" id="{C32DC2B9-7C56-C3A0-E3E7-8E106EEBB92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75" name="Groep 8574">
                      <a:extLst>
                        <a:ext uri="{FF2B5EF4-FFF2-40B4-BE49-F238E27FC236}">
                          <a16:creationId xmlns:a16="http://schemas.microsoft.com/office/drawing/2014/main" id="{8B2D6A89-A536-3332-220D-21A9FCDE86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82" name="Ovaal 8581">
                        <a:extLst>
                          <a:ext uri="{FF2B5EF4-FFF2-40B4-BE49-F238E27FC236}">
                            <a16:creationId xmlns:a16="http://schemas.microsoft.com/office/drawing/2014/main" id="{1146B52D-2183-9C6F-24CA-3F6F60AEE2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3" name="Ovaal 8582">
                        <a:extLst>
                          <a:ext uri="{FF2B5EF4-FFF2-40B4-BE49-F238E27FC236}">
                            <a16:creationId xmlns:a16="http://schemas.microsoft.com/office/drawing/2014/main" id="{DEBC9628-C90D-5097-1A56-86ECF8DC88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4" name="Ovaal 8583">
                        <a:extLst>
                          <a:ext uri="{FF2B5EF4-FFF2-40B4-BE49-F238E27FC236}">
                            <a16:creationId xmlns:a16="http://schemas.microsoft.com/office/drawing/2014/main" id="{20A4D924-2268-DBAF-5850-39ABA3961C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5" name="Ovaal 8584">
                        <a:extLst>
                          <a:ext uri="{FF2B5EF4-FFF2-40B4-BE49-F238E27FC236}">
                            <a16:creationId xmlns:a16="http://schemas.microsoft.com/office/drawing/2014/main" id="{CCBA7BD5-4854-2433-2DDC-EBF79647AA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6" name="Ovaal 8585">
                        <a:extLst>
                          <a:ext uri="{FF2B5EF4-FFF2-40B4-BE49-F238E27FC236}">
                            <a16:creationId xmlns:a16="http://schemas.microsoft.com/office/drawing/2014/main" id="{DFCD7DA1-5477-4E06-5D95-2ABC3C7E38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76" name="Groep 8575">
                      <a:extLst>
                        <a:ext uri="{FF2B5EF4-FFF2-40B4-BE49-F238E27FC236}">
                          <a16:creationId xmlns:a16="http://schemas.microsoft.com/office/drawing/2014/main" id="{21B184B5-9418-56BA-5A8E-B840D726AA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77" name="Ovaal 8576">
                        <a:extLst>
                          <a:ext uri="{FF2B5EF4-FFF2-40B4-BE49-F238E27FC236}">
                            <a16:creationId xmlns:a16="http://schemas.microsoft.com/office/drawing/2014/main" id="{B86B0795-FAEB-C336-8581-B933EF34F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8" name="Ovaal 8577">
                        <a:extLst>
                          <a:ext uri="{FF2B5EF4-FFF2-40B4-BE49-F238E27FC236}">
                            <a16:creationId xmlns:a16="http://schemas.microsoft.com/office/drawing/2014/main" id="{9B79F1E2-1904-DEBA-F6E0-6E123B055F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9" name="Ovaal 8578">
                        <a:extLst>
                          <a:ext uri="{FF2B5EF4-FFF2-40B4-BE49-F238E27FC236}">
                            <a16:creationId xmlns:a16="http://schemas.microsoft.com/office/drawing/2014/main" id="{E0F6FCE7-4CD0-4D48-C628-4C8CBECB4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0" name="Ovaal 8579">
                        <a:extLst>
                          <a:ext uri="{FF2B5EF4-FFF2-40B4-BE49-F238E27FC236}">
                            <a16:creationId xmlns:a16="http://schemas.microsoft.com/office/drawing/2014/main" id="{F0D18A6E-B5AB-A89B-63A1-6DAC5415D0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81" name="Ovaal 8580">
                        <a:extLst>
                          <a:ext uri="{FF2B5EF4-FFF2-40B4-BE49-F238E27FC236}">
                            <a16:creationId xmlns:a16="http://schemas.microsoft.com/office/drawing/2014/main" id="{B3326AFA-A175-724B-CE98-074B97987D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4" name="Groep 8483">
                    <a:extLst>
                      <a:ext uri="{FF2B5EF4-FFF2-40B4-BE49-F238E27FC236}">
                        <a16:creationId xmlns:a16="http://schemas.microsoft.com/office/drawing/2014/main" id="{D64B80FA-A50C-9DB6-EB67-6D83C82FD67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63" name="Groep 8562">
                      <a:extLst>
                        <a:ext uri="{FF2B5EF4-FFF2-40B4-BE49-F238E27FC236}">
                          <a16:creationId xmlns:a16="http://schemas.microsoft.com/office/drawing/2014/main" id="{29815876-4559-486F-6C32-1EBE829E4E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70" name="Ovaal 8569">
                        <a:extLst>
                          <a:ext uri="{FF2B5EF4-FFF2-40B4-BE49-F238E27FC236}">
                            <a16:creationId xmlns:a16="http://schemas.microsoft.com/office/drawing/2014/main" id="{DCC69E98-95AD-AE92-6350-6F7E208684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1" name="Ovaal 8570">
                        <a:extLst>
                          <a:ext uri="{FF2B5EF4-FFF2-40B4-BE49-F238E27FC236}">
                            <a16:creationId xmlns:a16="http://schemas.microsoft.com/office/drawing/2014/main" id="{C785454D-2338-065F-D586-4FE0F058A6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2" name="Ovaal 8571">
                        <a:extLst>
                          <a:ext uri="{FF2B5EF4-FFF2-40B4-BE49-F238E27FC236}">
                            <a16:creationId xmlns:a16="http://schemas.microsoft.com/office/drawing/2014/main" id="{EACE7103-10DF-BF6D-1284-7478827C3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3" name="Ovaal 8572">
                        <a:extLst>
                          <a:ext uri="{FF2B5EF4-FFF2-40B4-BE49-F238E27FC236}">
                            <a16:creationId xmlns:a16="http://schemas.microsoft.com/office/drawing/2014/main" id="{4043D061-C4A1-95E2-824A-BC6629A8B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74" name="Ovaal 8573">
                        <a:extLst>
                          <a:ext uri="{FF2B5EF4-FFF2-40B4-BE49-F238E27FC236}">
                            <a16:creationId xmlns:a16="http://schemas.microsoft.com/office/drawing/2014/main" id="{61099664-FACE-E065-AC41-0D1CCE9FE7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64" name="Groep 8563">
                      <a:extLst>
                        <a:ext uri="{FF2B5EF4-FFF2-40B4-BE49-F238E27FC236}">
                          <a16:creationId xmlns:a16="http://schemas.microsoft.com/office/drawing/2014/main" id="{C2DDA1DC-B821-1627-DB1E-52FB23C0A35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65" name="Ovaal 8564">
                        <a:extLst>
                          <a:ext uri="{FF2B5EF4-FFF2-40B4-BE49-F238E27FC236}">
                            <a16:creationId xmlns:a16="http://schemas.microsoft.com/office/drawing/2014/main" id="{951F40CA-5CA7-A803-8620-0C09CB89A0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6" name="Ovaal 8565">
                        <a:extLst>
                          <a:ext uri="{FF2B5EF4-FFF2-40B4-BE49-F238E27FC236}">
                            <a16:creationId xmlns:a16="http://schemas.microsoft.com/office/drawing/2014/main" id="{FCC168F3-F55D-BCE2-8572-82F57E9112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7" name="Ovaal 8566">
                        <a:extLst>
                          <a:ext uri="{FF2B5EF4-FFF2-40B4-BE49-F238E27FC236}">
                            <a16:creationId xmlns:a16="http://schemas.microsoft.com/office/drawing/2014/main" id="{AEB1A858-45BE-ECB6-24B9-B267B17611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8" name="Ovaal 8567">
                        <a:extLst>
                          <a:ext uri="{FF2B5EF4-FFF2-40B4-BE49-F238E27FC236}">
                            <a16:creationId xmlns:a16="http://schemas.microsoft.com/office/drawing/2014/main" id="{042BDAB0-D6B2-DAAB-97E6-B0DA1DB3BD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9" name="Ovaal 8568">
                        <a:extLst>
                          <a:ext uri="{FF2B5EF4-FFF2-40B4-BE49-F238E27FC236}">
                            <a16:creationId xmlns:a16="http://schemas.microsoft.com/office/drawing/2014/main" id="{F1110867-B84C-33E7-E13C-932C58939D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5" name="Groep 8484">
                    <a:extLst>
                      <a:ext uri="{FF2B5EF4-FFF2-40B4-BE49-F238E27FC236}">
                        <a16:creationId xmlns:a16="http://schemas.microsoft.com/office/drawing/2014/main" id="{8A89FA94-33CC-4878-BD3B-C989E14286E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51" name="Groep 8550">
                      <a:extLst>
                        <a:ext uri="{FF2B5EF4-FFF2-40B4-BE49-F238E27FC236}">
                          <a16:creationId xmlns:a16="http://schemas.microsoft.com/office/drawing/2014/main" id="{E6286250-78D6-7ADC-80BB-3D97ADD147B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58" name="Ovaal 8557">
                        <a:extLst>
                          <a:ext uri="{FF2B5EF4-FFF2-40B4-BE49-F238E27FC236}">
                            <a16:creationId xmlns:a16="http://schemas.microsoft.com/office/drawing/2014/main" id="{BA2A99EC-FFF4-0EA9-F9CD-BA3933F46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9" name="Ovaal 8558">
                        <a:extLst>
                          <a:ext uri="{FF2B5EF4-FFF2-40B4-BE49-F238E27FC236}">
                            <a16:creationId xmlns:a16="http://schemas.microsoft.com/office/drawing/2014/main" id="{2BD08AD8-7BF5-7CFE-F009-88CE2C6CD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0" name="Ovaal 8559">
                        <a:extLst>
                          <a:ext uri="{FF2B5EF4-FFF2-40B4-BE49-F238E27FC236}">
                            <a16:creationId xmlns:a16="http://schemas.microsoft.com/office/drawing/2014/main" id="{0D824B09-BBE1-8F07-1047-FCBC8657EC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1" name="Ovaal 8560">
                        <a:extLst>
                          <a:ext uri="{FF2B5EF4-FFF2-40B4-BE49-F238E27FC236}">
                            <a16:creationId xmlns:a16="http://schemas.microsoft.com/office/drawing/2014/main" id="{0FDD498D-28B1-3C18-130D-F1BE8F3477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62" name="Ovaal 8561">
                        <a:extLst>
                          <a:ext uri="{FF2B5EF4-FFF2-40B4-BE49-F238E27FC236}">
                            <a16:creationId xmlns:a16="http://schemas.microsoft.com/office/drawing/2014/main" id="{EBA1EB03-B73A-A2E5-F39F-1211FC9C5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52" name="Groep 8551">
                      <a:extLst>
                        <a:ext uri="{FF2B5EF4-FFF2-40B4-BE49-F238E27FC236}">
                          <a16:creationId xmlns:a16="http://schemas.microsoft.com/office/drawing/2014/main" id="{47EB1665-ABD9-9A14-1729-4A08483E44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53" name="Ovaal 8552">
                        <a:extLst>
                          <a:ext uri="{FF2B5EF4-FFF2-40B4-BE49-F238E27FC236}">
                            <a16:creationId xmlns:a16="http://schemas.microsoft.com/office/drawing/2014/main" id="{49A6F089-13DC-72F6-2BEA-5230E4597A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4" name="Ovaal 8553">
                        <a:extLst>
                          <a:ext uri="{FF2B5EF4-FFF2-40B4-BE49-F238E27FC236}">
                            <a16:creationId xmlns:a16="http://schemas.microsoft.com/office/drawing/2014/main" id="{F64E7303-18E7-1898-2A4E-E43E483C2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5" name="Ovaal 8554">
                        <a:extLst>
                          <a:ext uri="{FF2B5EF4-FFF2-40B4-BE49-F238E27FC236}">
                            <a16:creationId xmlns:a16="http://schemas.microsoft.com/office/drawing/2014/main" id="{B7F65526-746F-E9C3-9F53-AB0DA75623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6" name="Ovaal 8555">
                        <a:extLst>
                          <a:ext uri="{FF2B5EF4-FFF2-40B4-BE49-F238E27FC236}">
                            <a16:creationId xmlns:a16="http://schemas.microsoft.com/office/drawing/2014/main" id="{4A1D8A1D-CAE1-293F-DD99-097858D83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7" name="Ovaal 8556">
                        <a:extLst>
                          <a:ext uri="{FF2B5EF4-FFF2-40B4-BE49-F238E27FC236}">
                            <a16:creationId xmlns:a16="http://schemas.microsoft.com/office/drawing/2014/main" id="{79A78486-4A45-4DE1-B469-AB4492F38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6" name="Groep 8485">
                    <a:extLst>
                      <a:ext uri="{FF2B5EF4-FFF2-40B4-BE49-F238E27FC236}">
                        <a16:creationId xmlns:a16="http://schemas.microsoft.com/office/drawing/2014/main" id="{23DA8A9A-B37C-45BF-7D4B-6515327BC92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39" name="Groep 8538">
                      <a:extLst>
                        <a:ext uri="{FF2B5EF4-FFF2-40B4-BE49-F238E27FC236}">
                          <a16:creationId xmlns:a16="http://schemas.microsoft.com/office/drawing/2014/main" id="{B96203D0-916E-FFFF-E88A-2B0F3FC011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46" name="Ovaal 8545">
                        <a:extLst>
                          <a:ext uri="{FF2B5EF4-FFF2-40B4-BE49-F238E27FC236}">
                            <a16:creationId xmlns:a16="http://schemas.microsoft.com/office/drawing/2014/main" id="{4EE8102C-1E4A-90CB-C9D4-2E1C51270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7" name="Ovaal 8546">
                        <a:extLst>
                          <a:ext uri="{FF2B5EF4-FFF2-40B4-BE49-F238E27FC236}">
                            <a16:creationId xmlns:a16="http://schemas.microsoft.com/office/drawing/2014/main" id="{30DB6675-87A7-0A53-79B1-A39118BE6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8" name="Ovaal 8547">
                        <a:extLst>
                          <a:ext uri="{FF2B5EF4-FFF2-40B4-BE49-F238E27FC236}">
                            <a16:creationId xmlns:a16="http://schemas.microsoft.com/office/drawing/2014/main" id="{1759BD5C-BA24-06CE-1CC6-BD644EC2E3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9" name="Ovaal 8548">
                        <a:extLst>
                          <a:ext uri="{FF2B5EF4-FFF2-40B4-BE49-F238E27FC236}">
                            <a16:creationId xmlns:a16="http://schemas.microsoft.com/office/drawing/2014/main" id="{D03B8750-F7CA-9B58-0833-5E67294F1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50" name="Ovaal 8549">
                        <a:extLst>
                          <a:ext uri="{FF2B5EF4-FFF2-40B4-BE49-F238E27FC236}">
                            <a16:creationId xmlns:a16="http://schemas.microsoft.com/office/drawing/2014/main" id="{983799BE-7F33-F86E-AADE-546EB79736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40" name="Groep 8539">
                      <a:extLst>
                        <a:ext uri="{FF2B5EF4-FFF2-40B4-BE49-F238E27FC236}">
                          <a16:creationId xmlns:a16="http://schemas.microsoft.com/office/drawing/2014/main" id="{843E6368-DA9F-637D-A0A5-02C93B52A0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41" name="Ovaal 8540">
                        <a:extLst>
                          <a:ext uri="{FF2B5EF4-FFF2-40B4-BE49-F238E27FC236}">
                            <a16:creationId xmlns:a16="http://schemas.microsoft.com/office/drawing/2014/main" id="{20ADAF3D-C921-2C2A-8897-B5F31C2426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2" name="Ovaal 8541">
                        <a:extLst>
                          <a:ext uri="{FF2B5EF4-FFF2-40B4-BE49-F238E27FC236}">
                            <a16:creationId xmlns:a16="http://schemas.microsoft.com/office/drawing/2014/main" id="{279A0745-5942-439D-0641-F64098360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3" name="Ovaal 8542">
                        <a:extLst>
                          <a:ext uri="{FF2B5EF4-FFF2-40B4-BE49-F238E27FC236}">
                            <a16:creationId xmlns:a16="http://schemas.microsoft.com/office/drawing/2014/main" id="{01601EFB-7D25-85DC-5347-2443B25737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4" name="Ovaal 8543">
                        <a:extLst>
                          <a:ext uri="{FF2B5EF4-FFF2-40B4-BE49-F238E27FC236}">
                            <a16:creationId xmlns:a16="http://schemas.microsoft.com/office/drawing/2014/main" id="{1CA670BB-C4D9-3FDF-C1C0-2F8AEE65C3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45" name="Ovaal 8544">
                        <a:extLst>
                          <a:ext uri="{FF2B5EF4-FFF2-40B4-BE49-F238E27FC236}">
                            <a16:creationId xmlns:a16="http://schemas.microsoft.com/office/drawing/2014/main" id="{4486FDFA-BF22-2FA2-2F22-FBA50334ED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7" name="Groep 8486">
                    <a:extLst>
                      <a:ext uri="{FF2B5EF4-FFF2-40B4-BE49-F238E27FC236}">
                        <a16:creationId xmlns:a16="http://schemas.microsoft.com/office/drawing/2014/main" id="{C6E8EB1E-D6CC-C992-F3F7-3178F567F17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27" name="Groep 8526">
                      <a:extLst>
                        <a:ext uri="{FF2B5EF4-FFF2-40B4-BE49-F238E27FC236}">
                          <a16:creationId xmlns:a16="http://schemas.microsoft.com/office/drawing/2014/main" id="{BE1553E2-870A-6603-8A0B-FAD4801D15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34" name="Ovaal 8533">
                        <a:extLst>
                          <a:ext uri="{FF2B5EF4-FFF2-40B4-BE49-F238E27FC236}">
                            <a16:creationId xmlns:a16="http://schemas.microsoft.com/office/drawing/2014/main" id="{987D6B16-6051-6AA8-2E36-5AEFDEBDB5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5" name="Ovaal 8534">
                        <a:extLst>
                          <a:ext uri="{FF2B5EF4-FFF2-40B4-BE49-F238E27FC236}">
                            <a16:creationId xmlns:a16="http://schemas.microsoft.com/office/drawing/2014/main" id="{F5515B07-59A2-1661-BF25-1E41BD60C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6" name="Ovaal 8535">
                        <a:extLst>
                          <a:ext uri="{FF2B5EF4-FFF2-40B4-BE49-F238E27FC236}">
                            <a16:creationId xmlns:a16="http://schemas.microsoft.com/office/drawing/2014/main" id="{D457E75F-DF56-2EBB-A825-03386BCA7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7" name="Ovaal 8536">
                        <a:extLst>
                          <a:ext uri="{FF2B5EF4-FFF2-40B4-BE49-F238E27FC236}">
                            <a16:creationId xmlns:a16="http://schemas.microsoft.com/office/drawing/2014/main" id="{A5E5CD12-ECE5-CFE8-1B2E-AFB4566028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8" name="Ovaal 8537">
                        <a:extLst>
                          <a:ext uri="{FF2B5EF4-FFF2-40B4-BE49-F238E27FC236}">
                            <a16:creationId xmlns:a16="http://schemas.microsoft.com/office/drawing/2014/main" id="{8EC9A3DD-0AB2-3142-B313-EF2DA4ACD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28" name="Groep 8527">
                      <a:extLst>
                        <a:ext uri="{FF2B5EF4-FFF2-40B4-BE49-F238E27FC236}">
                          <a16:creationId xmlns:a16="http://schemas.microsoft.com/office/drawing/2014/main" id="{1A999F25-3874-B397-EE64-9315BD13F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29" name="Ovaal 8528">
                        <a:extLst>
                          <a:ext uri="{FF2B5EF4-FFF2-40B4-BE49-F238E27FC236}">
                            <a16:creationId xmlns:a16="http://schemas.microsoft.com/office/drawing/2014/main" id="{EC2594F1-02B7-AAEB-EA32-F0B073E230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0" name="Ovaal 8529">
                        <a:extLst>
                          <a:ext uri="{FF2B5EF4-FFF2-40B4-BE49-F238E27FC236}">
                            <a16:creationId xmlns:a16="http://schemas.microsoft.com/office/drawing/2014/main" id="{CF9FD813-4B80-DD60-3DCB-3BFF4671C1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1" name="Ovaal 8530">
                        <a:extLst>
                          <a:ext uri="{FF2B5EF4-FFF2-40B4-BE49-F238E27FC236}">
                            <a16:creationId xmlns:a16="http://schemas.microsoft.com/office/drawing/2014/main" id="{D0565B89-D5C2-2ECF-AF3A-C5C5EF3EDB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2" name="Ovaal 8531">
                        <a:extLst>
                          <a:ext uri="{FF2B5EF4-FFF2-40B4-BE49-F238E27FC236}">
                            <a16:creationId xmlns:a16="http://schemas.microsoft.com/office/drawing/2014/main" id="{F1534E51-3EB1-AB5E-C656-3F2DC3ACD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33" name="Ovaal 8532">
                        <a:extLst>
                          <a:ext uri="{FF2B5EF4-FFF2-40B4-BE49-F238E27FC236}">
                            <a16:creationId xmlns:a16="http://schemas.microsoft.com/office/drawing/2014/main" id="{FCD81E86-468E-A18A-08B5-84C9C51BC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8" name="Groep 8487">
                    <a:extLst>
                      <a:ext uri="{FF2B5EF4-FFF2-40B4-BE49-F238E27FC236}">
                        <a16:creationId xmlns:a16="http://schemas.microsoft.com/office/drawing/2014/main" id="{BBD27D00-6FE9-B6BD-87DF-6FCDC59156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15" name="Groep 8514">
                      <a:extLst>
                        <a:ext uri="{FF2B5EF4-FFF2-40B4-BE49-F238E27FC236}">
                          <a16:creationId xmlns:a16="http://schemas.microsoft.com/office/drawing/2014/main" id="{E422A077-3246-BE11-14D5-9496B29CE6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22" name="Ovaal 8521">
                        <a:extLst>
                          <a:ext uri="{FF2B5EF4-FFF2-40B4-BE49-F238E27FC236}">
                            <a16:creationId xmlns:a16="http://schemas.microsoft.com/office/drawing/2014/main" id="{6D30BB55-F03E-EA63-EC3A-13449C4E2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3" name="Ovaal 8522">
                        <a:extLst>
                          <a:ext uri="{FF2B5EF4-FFF2-40B4-BE49-F238E27FC236}">
                            <a16:creationId xmlns:a16="http://schemas.microsoft.com/office/drawing/2014/main" id="{7333920F-30B4-8988-2826-45F8005DF3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4" name="Ovaal 8523">
                        <a:extLst>
                          <a:ext uri="{FF2B5EF4-FFF2-40B4-BE49-F238E27FC236}">
                            <a16:creationId xmlns:a16="http://schemas.microsoft.com/office/drawing/2014/main" id="{4B5996CE-305E-A3FA-7FE5-FE7EEDB70A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5" name="Ovaal 8524">
                        <a:extLst>
                          <a:ext uri="{FF2B5EF4-FFF2-40B4-BE49-F238E27FC236}">
                            <a16:creationId xmlns:a16="http://schemas.microsoft.com/office/drawing/2014/main" id="{CD49816C-D9A4-7F01-B665-848112F994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6" name="Ovaal 8525">
                        <a:extLst>
                          <a:ext uri="{FF2B5EF4-FFF2-40B4-BE49-F238E27FC236}">
                            <a16:creationId xmlns:a16="http://schemas.microsoft.com/office/drawing/2014/main" id="{A43F00BB-A8BD-EE68-B8EF-EF1D69CC3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16" name="Groep 8515">
                      <a:extLst>
                        <a:ext uri="{FF2B5EF4-FFF2-40B4-BE49-F238E27FC236}">
                          <a16:creationId xmlns:a16="http://schemas.microsoft.com/office/drawing/2014/main" id="{E2E0238E-511B-9DFC-F2C6-F1D42B2DD1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17" name="Ovaal 8516">
                        <a:extLst>
                          <a:ext uri="{FF2B5EF4-FFF2-40B4-BE49-F238E27FC236}">
                            <a16:creationId xmlns:a16="http://schemas.microsoft.com/office/drawing/2014/main" id="{42A75C64-0BB9-3A63-52EF-12BFFF0D9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8" name="Ovaal 8517">
                        <a:extLst>
                          <a:ext uri="{FF2B5EF4-FFF2-40B4-BE49-F238E27FC236}">
                            <a16:creationId xmlns:a16="http://schemas.microsoft.com/office/drawing/2014/main" id="{952B7FBB-61BF-1061-2001-005F64E1A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9" name="Ovaal 8518">
                        <a:extLst>
                          <a:ext uri="{FF2B5EF4-FFF2-40B4-BE49-F238E27FC236}">
                            <a16:creationId xmlns:a16="http://schemas.microsoft.com/office/drawing/2014/main" id="{4496F731-AF71-E4D5-8611-8D7742B6D4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0" name="Ovaal 8519">
                        <a:extLst>
                          <a:ext uri="{FF2B5EF4-FFF2-40B4-BE49-F238E27FC236}">
                            <a16:creationId xmlns:a16="http://schemas.microsoft.com/office/drawing/2014/main" id="{125EA11C-F250-17C7-0E0A-BAF8521B91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21" name="Ovaal 8520">
                        <a:extLst>
                          <a:ext uri="{FF2B5EF4-FFF2-40B4-BE49-F238E27FC236}">
                            <a16:creationId xmlns:a16="http://schemas.microsoft.com/office/drawing/2014/main" id="{255AF52C-4137-DDE6-CF7D-E3A38595F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89" name="Groep 8488">
                    <a:extLst>
                      <a:ext uri="{FF2B5EF4-FFF2-40B4-BE49-F238E27FC236}">
                        <a16:creationId xmlns:a16="http://schemas.microsoft.com/office/drawing/2014/main" id="{7DABA49D-2321-0A07-B3E0-4AB0618FAED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503" name="Groep 8502">
                      <a:extLst>
                        <a:ext uri="{FF2B5EF4-FFF2-40B4-BE49-F238E27FC236}">
                          <a16:creationId xmlns:a16="http://schemas.microsoft.com/office/drawing/2014/main" id="{0403DA65-EAEE-FDDF-AC19-38ADC991CD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10" name="Ovaal 8509">
                        <a:extLst>
                          <a:ext uri="{FF2B5EF4-FFF2-40B4-BE49-F238E27FC236}">
                            <a16:creationId xmlns:a16="http://schemas.microsoft.com/office/drawing/2014/main" id="{9291C5B6-431C-A241-C265-AFA42B8876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1" name="Ovaal 8510">
                        <a:extLst>
                          <a:ext uri="{FF2B5EF4-FFF2-40B4-BE49-F238E27FC236}">
                            <a16:creationId xmlns:a16="http://schemas.microsoft.com/office/drawing/2014/main" id="{D3491B34-CC06-570D-7EA2-2EAF7EDD7C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2" name="Ovaal 8511">
                        <a:extLst>
                          <a:ext uri="{FF2B5EF4-FFF2-40B4-BE49-F238E27FC236}">
                            <a16:creationId xmlns:a16="http://schemas.microsoft.com/office/drawing/2014/main" id="{1AFD76CA-9BDD-521E-B68E-1DAF2B910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3" name="Ovaal 8512">
                        <a:extLst>
                          <a:ext uri="{FF2B5EF4-FFF2-40B4-BE49-F238E27FC236}">
                            <a16:creationId xmlns:a16="http://schemas.microsoft.com/office/drawing/2014/main" id="{F98518F2-F5F4-10CF-63FA-47ECF4270F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14" name="Ovaal 8513">
                        <a:extLst>
                          <a:ext uri="{FF2B5EF4-FFF2-40B4-BE49-F238E27FC236}">
                            <a16:creationId xmlns:a16="http://schemas.microsoft.com/office/drawing/2014/main" id="{57AFAB5E-6B3B-F7B7-6223-448D55A12F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504" name="Groep 8503">
                      <a:extLst>
                        <a:ext uri="{FF2B5EF4-FFF2-40B4-BE49-F238E27FC236}">
                          <a16:creationId xmlns:a16="http://schemas.microsoft.com/office/drawing/2014/main" id="{1BCA6F1F-C1A7-58B4-0BFF-BF154C5300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505" name="Ovaal 8504">
                        <a:extLst>
                          <a:ext uri="{FF2B5EF4-FFF2-40B4-BE49-F238E27FC236}">
                            <a16:creationId xmlns:a16="http://schemas.microsoft.com/office/drawing/2014/main" id="{5F4473A3-EABE-6A9F-069A-7321762C33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6" name="Ovaal 8505">
                        <a:extLst>
                          <a:ext uri="{FF2B5EF4-FFF2-40B4-BE49-F238E27FC236}">
                            <a16:creationId xmlns:a16="http://schemas.microsoft.com/office/drawing/2014/main" id="{ABF524D5-BD51-F348-4A9F-C4A72D724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7" name="Ovaal 8506">
                        <a:extLst>
                          <a:ext uri="{FF2B5EF4-FFF2-40B4-BE49-F238E27FC236}">
                            <a16:creationId xmlns:a16="http://schemas.microsoft.com/office/drawing/2014/main" id="{0B8E300D-D905-8A83-927C-204751422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8" name="Ovaal 8507">
                        <a:extLst>
                          <a:ext uri="{FF2B5EF4-FFF2-40B4-BE49-F238E27FC236}">
                            <a16:creationId xmlns:a16="http://schemas.microsoft.com/office/drawing/2014/main" id="{38EFF40A-4B32-E853-20EE-9387149F4E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9" name="Ovaal 8508">
                        <a:extLst>
                          <a:ext uri="{FF2B5EF4-FFF2-40B4-BE49-F238E27FC236}">
                            <a16:creationId xmlns:a16="http://schemas.microsoft.com/office/drawing/2014/main" id="{45793044-0CD6-C295-4F3B-71CC85C9D0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490" name="Groep 8489">
                    <a:extLst>
                      <a:ext uri="{FF2B5EF4-FFF2-40B4-BE49-F238E27FC236}">
                        <a16:creationId xmlns:a16="http://schemas.microsoft.com/office/drawing/2014/main" id="{025C793A-9038-F767-F66F-AA7E662C2FD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91" name="Groep 8490">
                      <a:extLst>
                        <a:ext uri="{FF2B5EF4-FFF2-40B4-BE49-F238E27FC236}">
                          <a16:creationId xmlns:a16="http://schemas.microsoft.com/office/drawing/2014/main" id="{9A0DC3EC-65C8-CABA-CB0F-F7F071BC1F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98" name="Ovaal 8497">
                        <a:extLst>
                          <a:ext uri="{FF2B5EF4-FFF2-40B4-BE49-F238E27FC236}">
                            <a16:creationId xmlns:a16="http://schemas.microsoft.com/office/drawing/2014/main" id="{A109BB18-59A5-8D4D-9BB2-9D6D8A3A24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9" name="Ovaal 8498">
                        <a:extLst>
                          <a:ext uri="{FF2B5EF4-FFF2-40B4-BE49-F238E27FC236}">
                            <a16:creationId xmlns:a16="http://schemas.microsoft.com/office/drawing/2014/main" id="{4A65E29F-C08C-A923-3482-8D98C69B8F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0" name="Ovaal 8499">
                        <a:extLst>
                          <a:ext uri="{FF2B5EF4-FFF2-40B4-BE49-F238E27FC236}">
                            <a16:creationId xmlns:a16="http://schemas.microsoft.com/office/drawing/2014/main" id="{98E73D5A-133C-05FE-D9E7-84F6127405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1" name="Ovaal 8500">
                        <a:extLst>
                          <a:ext uri="{FF2B5EF4-FFF2-40B4-BE49-F238E27FC236}">
                            <a16:creationId xmlns:a16="http://schemas.microsoft.com/office/drawing/2014/main" id="{C03B2D3A-C86D-6C1A-C25D-2287385AAC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502" name="Ovaal 8501">
                        <a:extLst>
                          <a:ext uri="{FF2B5EF4-FFF2-40B4-BE49-F238E27FC236}">
                            <a16:creationId xmlns:a16="http://schemas.microsoft.com/office/drawing/2014/main" id="{F0FDCDA5-1340-1BBC-B8A5-9BD85E7BBC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92" name="Groep 8491">
                      <a:extLst>
                        <a:ext uri="{FF2B5EF4-FFF2-40B4-BE49-F238E27FC236}">
                          <a16:creationId xmlns:a16="http://schemas.microsoft.com/office/drawing/2014/main" id="{1A3AED51-30D1-1134-579A-F227879013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93" name="Ovaal 8492">
                        <a:extLst>
                          <a:ext uri="{FF2B5EF4-FFF2-40B4-BE49-F238E27FC236}">
                            <a16:creationId xmlns:a16="http://schemas.microsoft.com/office/drawing/2014/main" id="{EFBA8DA1-E2A1-D23E-423E-0D3E219F10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4" name="Ovaal 8493">
                        <a:extLst>
                          <a:ext uri="{FF2B5EF4-FFF2-40B4-BE49-F238E27FC236}">
                            <a16:creationId xmlns:a16="http://schemas.microsoft.com/office/drawing/2014/main" id="{8FB2B652-B88F-DA62-C7DA-5F707B3AAE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5" name="Ovaal 8494">
                        <a:extLst>
                          <a:ext uri="{FF2B5EF4-FFF2-40B4-BE49-F238E27FC236}">
                            <a16:creationId xmlns:a16="http://schemas.microsoft.com/office/drawing/2014/main" id="{34701E7D-6C95-ED35-C289-2F3627CB2E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6" name="Ovaal 8495">
                        <a:extLst>
                          <a:ext uri="{FF2B5EF4-FFF2-40B4-BE49-F238E27FC236}">
                            <a16:creationId xmlns:a16="http://schemas.microsoft.com/office/drawing/2014/main" id="{21624F2B-D00D-6C1F-42E1-477017731C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97" name="Ovaal 8496">
                        <a:extLst>
                          <a:ext uri="{FF2B5EF4-FFF2-40B4-BE49-F238E27FC236}">
                            <a16:creationId xmlns:a16="http://schemas.microsoft.com/office/drawing/2014/main" id="{4D5ED9CE-F270-A003-B669-1835E928D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7" name="Groep 7636">
                <a:extLst>
                  <a:ext uri="{FF2B5EF4-FFF2-40B4-BE49-F238E27FC236}">
                    <a16:creationId xmlns:a16="http://schemas.microsoft.com/office/drawing/2014/main" id="{E3CC9131-8DA8-E79D-335B-640606D855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169835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8059" name="Groep 8058">
                  <a:extLst>
                    <a:ext uri="{FF2B5EF4-FFF2-40B4-BE49-F238E27FC236}">
                      <a16:creationId xmlns:a16="http://schemas.microsoft.com/office/drawing/2014/main" id="{07F107BA-71C4-304D-0745-A86DA10EA6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375" name="Groep 8374">
                    <a:extLst>
                      <a:ext uri="{FF2B5EF4-FFF2-40B4-BE49-F238E27FC236}">
                        <a16:creationId xmlns:a16="http://schemas.microsoft.com/office/drawing/2014/main" id="{0C732E0E-6924-9E33-D87A-CA2462E4A38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67" name="Groep 8466">
                      <a:extLst>
                        <a:ext uri="{FF2B5EF4-FFF2-40B4-BE49-F238E27FC236}">
                          <a16:creationId xmlns:a16="http://schemas.microsoft.com/office/drawing/2014/main" id="{733EC42E-0D9B-45E0-603C-FAEC55E8D1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74" name="Ovaal 8473">
                        <a:extLst>
                          <a:ext uri="{FF2B5EF4-FFF2-40B4-BE49-F238E27FC236}">
                            <a16:creationId xmlns:a16="http://schemas.microsoft.com/office/drawing/2014/main" id="{AD1D3D65-BBF1-9A9D-EF8B-03E72DA335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5" name="Ovaal 8474">
                        <a:extLst>
                          <a:ext uri="{FF2B5EF4-FFF2-40B4-BE49-F238E27FC236}">
                            <a16:creationId xmlns:a16="http://schemas.microsoft.com/office/drawing/2014/main" id="{EF0F4FEA-C2E2-2E59-550A-0BAF90789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6" name="Ovaal 8475">
                        <a:extLst>
                          <a:ext uri="{FF2B5EF4-FFF2-40B4-BE49-F238E27FC236}">
                            <a16:creationId xmlns:a16="http://schemas.microsoft.com/office/drawing/2014/main" id="{DA30E8C2-4B35-5D8A-D6A8-857B4B6B89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7" name="Ovaal 8476">
                        <a:extLst>
                          <a:ext uri="{FF2B5EF4-FFF2-40B4-BE49-F238E27FC236}">
                            <a16:creationId xmlns:a16="http://schemas.microsoft.com/office/drawing/2014/main" id="{20470194-A6FE-71F0-C4A2-CF3DCF1D2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8" name="Ovaal 8477">
                        <a:extLst>
                          <a:ext uri="{FF2B5EF4-FFF2-40B4-BE49-F238E27FC236}">
                            <a16:creationId xmlns:a16="http://schemas.microsoft.com/office/drawing/2014/main" id="{A1838F28-48CF-6F27-7092-C37E6F4456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68" name="Groep 8467">
                      <a:extLst>
                        <a:ext uri="{FF2B5EF4-FFF2-40B4-BE49-F238E27FC236}">
                          <a16:creationId xmlns:a16="http://schemas.microsoft.com/office/drawing/2014/main" id="{A5476B47-A856-75D8-2B22-8FD1DE6004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69" name="Ovaal 8468">
                        <a:extLst>
                          <a:ext uri="{FF2B5EF4-FFF2-40B4-BE49-F238E27FC236}">
                            <a16:creationId xmlns:a16="http://schemas.microsoft.com/office/drawing/2014/main" id="{B3119726-9945-6FE3-26B8-B9D8A5D57C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0" name="Ovaal 8469">
                        <a:extLst>
                          <a:ext uri="{FF2B5EF4-FFF2-40B4-BE49-F238E27FC236}">
                            <a16:creationId xmlns:a16="http://schemas.microsoft.com/office/drawing/2014/main" id="{2C899616-AB6C-3866-89E5-F5BF3EA929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1" name="Ovaal 8470">
                        <a:extLst>
                          <a:ext uri="{FF2B5EF4-FFF2-40B4-BE49-F238E27FC236}">
                            <a16:creationId xmlns:a16="http://schemas.microsoft.com/office/drawing/2014/main" id="{E68C577F-1ACC-19C2-B40D-EE345DC6C5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2" name="Ovaal 8471">
                        <a:extLst>
                          <a:ext uri="{FF2B5EF4-FFF2-40B4-BE49-F238E27FC236}">
                            <a16:creationId xmlns:a16="http://schemas.microsoft.com/office/drawing/2014/main" id="{ED05EBC5-05BF-3666-9E3A-17893ACEA9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73" name="Ovaal 8472">
                        <a:extLst>
                          <a:ext uri="{FF2B5EF4-FFF2-40B4-BE49-F238E27FC236}">
                            <a16:creationId xmlns:a16="http://schemas.microsoft.com/office/drawing/2014/main" id="{6B2FB7F2-2EF6-0A0B-A428-F697508E21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6" name="Groep 8375">
                    <a:extLst>
                      <a:ext uri="{FF2B5EF4-FFF2-40B4-BE49-F238E27FC236}">
                        <a16:creationId xmlns:a16="http://schemas.microsoft.com/office/drawing/2014/main" id="{91A83F5C-1177-F264-6723-93A8F4EB5AB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55" name="Groep 8454">
                      <a:extLst>
                        <a:ext uri="{FF2B5EF4-FFF2-40B4-BE49-F238E27FC236}">
                          <a16:creationId xmlns:a16="http://schemas.microsoft.com/office/drawing/2014/main" id="{CB450D5F-2632-5CD5-D2AC-4BBC2B7B1B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62" name="Ovaal 8461">
                        <a:extLst>
                          <a:ext uri="{FF2B5EF4-FFF2-40B4-BE49-F238E27FC236}">
                            <a16:creationId xmlns:a16="http://schemas.microsoft.com/office/drawing/2014/main" id="{3F1B59E8-6DE1-6928-A0B6-23DFB194E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3" name="Ovaal 8462">
                        <a:extLst>
                          <a:ext uri="{FF2B5EF4-FFF2-40B4-BE49-F238E27FC236}">
                            <a16:creationId xmlns:a16="http://schemas.microsoft.com/office/drawing/2014/main" id="{12CE84DE-E357-12BB-ACDD-BF9592D75D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4" name="Ovaal 8463">
                        <a:extLst>
                          <a:ext uri="{FF2B5EF4-FFF2-40B4-BE49-F238E27FC236}">
                            <a16:creationId xmlns:a16="http://schemas.microsoft.com/office/drawing/2014/main" id="{20640658-F326-DB0F-3E9A-57EB542375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5" name="Ovaal 8464">
                        <a:extLst>
                          <a:ext uri="{FF2B5EF4-FFF2-40B4-BE49-F238E27FC236}">
                            <a16:creationId xmlns:a16="http://schemas.microsoft.com/office/drawing/2014/main" id="{F0E8F477-DE5D-081C-5098-72E1723C8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6" name="Ovaal 8465">
                        <a:extLst>
                          <a:ext uri="{FF2B5EF4-FFF2-40B4-BE49-F238E27FC236}">
                            <a16:creationId xmlns:a16="http://schemas.microsoft.com/office/drawing/2014/main" id="{CAACC99E-A267-24B9-8B23-1ED6FF7AE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56" name="Groep 8455">
                      <a:extLst>
                        <a:ext uri="{FF2B5EF4-FFF2-40B4-BE49-F238E27FC236}">
                          <a16:creationId xmlns:a16="http://schemas.microsoft.com/office/drawing/2014/main" id="{A256E0A4-F6C0-C721-AAD9-62FC9D2916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57" name="Ovaal 8456">
                        <a:extLst>
                          <a:ext uri="{FF2B5EF4-FFF2-40B4-BE49-F238E27FC236}">
                            <a16:creationId xmlns:a16="http://schemas.microsoft.com/office/drawing/2014/main" id="{0F8E40AA-B4AB-DE1D-8333-1500FB2E30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8" name="Ovaal 8457">
                        <a:extLst>
                          <a:ext uri="{FF2B5EF4-FFF2-40B4-BE49-F238E27FC236}">
                            <a16:creationId xmlns:a16="http://schemas.microsoft.com/office/drawing/2014/main" id="{18ED57CD-83B1-C4E8-68A1-F9BA748AD4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9" name="Ovaal 8458">
                        <a:extLst>
                          <a:ext uri="{FF2B5EF4-FFF2-40B4-BE49-F238E27FC236}">
                            <a16:creationId xmlns:a16="http://schemas.microsoft.com/office/drawing/2014/main" id="{CDB614F3-7B88-9C0A-1B8F-3E9CA7C4C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0" name="Ovaal 8459">
                        <a:extLst>
                          <a:ext uri="{FF2B5EF4-FFF2-40B4-BE49-F238E27FC236}">
                            <a16:creationId xmlns:a16="http://schemas.microsoft.com/office/drawing/2014/main" id="{D8F1202B-D29C-5148-CB96-1983758E50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61" name="Ovaal 8460">
                        <a:extLst>
                          <a:ext uri="{FF2B5EF4-FFF2-40B4-BE49-F238E27FC236}">
                            <a16:creationId xmlns:a16="http://schemas.microsoft.com/office/drawing/2014/main" id="{6BEA9AEB-9534-6799-6165-E7B942AFCD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7" name="Groep 8376">
                    <a:extLst>
                      <a:ext uri="{FF2B5EF4-FFF2-40B4-BE49-F238E27FC236}">
                        <a16:creationId xmlns:a16="http://schemas.microsoft.com/office/drawing/2014/main" id="{F9B9EE98-6234-8EEA-66D5-DB21B6042AE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43" name="Groep 8442">
                      <a:extLst>
                        <a:ext uri="{FF2B5EF4-FFF2-40B4-BE49-F238E27FC236}">
                          <a16:creationId xmlns:a16="http://schemas.microsoft.com/office/drawing/2014/main" id="{776A0B68-C31E-F8C4-542B-E484B0F504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50" name="Ovaal 8449">
                        <a:extLst>
                          <a:ext uri="{FF2B5EF4-FFF2-40B4-BE49-F238E27FC236}">
                            <a16:creationId xmlns:a16="http://schemas.microsoft.com/office/drawing/2014/main" id="{DFEA2983-D856-C88D-3853-D02E202AF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1" name="Ovaal 8450">
                        <a:extLst>
                          <a:ext uri="{FF2B5EF4-FFF2-40B4-BE49-F238E27FC236}">
                            <a16:creationId xmlns:a16="http://schemas.microsoft.com/office/drawing/2014/main" id="{4280FE20-C403-37B4-C14A-BBE68BF642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2" name="Ovaal 8451">
                        <a:extLst>
                          <a:ext uri="{FF2B5EF4-FFF2-40B4-BE49-F238E27FC236}">
                            <a16:creationId xmlns:a16="http://schemas.microsoft.com/office/drawing/2014/main" id="{C01F13E9-ACE1-19C3-0986-292B240CC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3" name="Ovaal 8452">
                        <a:extLst>
                          <a:ext uri="{FF2B5EF4-FFF2-40B4-BE49-F238E27FC236}">
                            <a16:creationId xmlns:a16="http://schemas.microsoft.com/office/drawing/2014/main" id="{E8615735-7659-D195-E1B5-2116B02F04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54" name="Ovaal 8453">
                        <a:extLst>
                          <a:ext uri="{FF2B5EF4-FFF2-40B4-BE49-F238E27FC236}">
                            <a16:creationId xmlns:a16="http://schemas.microsoft.com/office/drawing/2014/main" id="{7E8D061D-84D5-E7D4-84FE-D85E44B1FC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44" name="Groep 8443">
                      <a:extLst>
                        <a:ext uri="{FF2B5EF4-FFF2-40B4-BE49-F238E27FC236}">
                          <a16:creationId xmlns:a16="http://schemas.microsoft.com/office/drawing/2014/main" id="{4BDA5F7D-31D2-0FFB-B5E6-1F6C6D9316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45" name="Ovaal 8444">
                        <a:extLst>
                          <a:ext uri="{FF2B5EF4-FFF2-40B4-BE49-F238E27FC236}">
                            <a16:creationId xmlns:a16="http://schemas.microsoft.com/office/drawing/2014/main" id="{5DD17E03-D71D-50F9-5F52-9EC21B5C30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6" name="Ovaal 8445">
                        <a:extLst>
                          <a:ext uri="{FF2B5EF4-FFF2-40B4-BE49-F238E27FC236}">
                            <a16:creationId xmlns:a16="http://schemas.microsoft.com/office/drawing/2014/main" id="{E28F6BF4-F09E-5B9C-8E64-D91E7C17A1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7" name="Ovaal 8446">
                        <a:extLst>
                          <a:ext uri="{FF2B5EF4-FFF2-40B4-BE49-F238E27FC236}">
                            <a16:creationId xmlns:a16="http://schemas.microsoft.com/office/drawing/2014/main" id="{FE15D187-D580-3FB6-ED0D-53BD2A113D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8" name="Ovaal 8447">
                        <a:extLst>
                          <a:ext uri="{FF2B5EF4-FFF2-40B4-BE49-F238E27FC236}">
                            <a16:creationId xmlns:a16="http://schemas.microsoft.com/office/drawing/2014/main" id="{01EA2258-AEBD-C5F8-3D43-BC93E19F50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9" name="Ovaal 8448">
                        <a:extLst>
                          <a:ext uri="{FF2B5EF4-FFF2-40B4-BE49-F238E27FC236}">
                            <a16:creationId xmlns:a16="http://schemas.microsoft.com/office/drawing/2014/main" id="{9BF9C4A5-417B-D098-1338-1456E6FB8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8" name="Groep 8377">
                    <a:extLst>
                      <a:ext uri="{FF2B5EF4-FFF2-40B4-BE49-F238E27FC236}">
                        <a16:creationId xmlns:a16="http://schemas.microsoft.com/office/drawing/2014/main" id="{DC7A1F82-B517-D716-3A7F-5E34B4C98B3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31" name="Groep 8430">
                      <a:extLst>
                        <a:ext uri="{FF2B5EF4-FFF2-40B4-BE49-F238E27FC236}">
                          <a16:creationId xmlns:a16="http://schemas.microsoft.com/office/drawing/2014/main" id="{D59F75FA-9FFB-EA65-0C53-1215B927ECF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8" name="Ovaal 8437">
                        <a:extLst>
                          <a:ext uri="{FF2B5EF4-FFF2-40B4-BE49-F238E27FC236}">
                            <a16:creationId xmlns:a16="http://schemas.microsoft.com/office/drawing/2014/main" id="{3A15C515-3B9D-A5BD-EADD-6EC3F73DA6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9" name="Ovaal 8438">
                        <a:extLst>
                          <a:ext uri="{FF2B5EF4-FFF2-40B4-BE49-F238E27FC236}">
                            <a16:creationId xmlns:a16="http://schemas.microsoft.com/office/drawing/2014/main" id="{73D65F19-AE61-475C-C512-25793B5655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0" name="Ovaal 8439">
                        <a:extLst>
                          <a:ext uri="{FF2B5EF4-FFF2-40B4-BE49-F238E27FC236}">
                            <a16:creationId xmlns:a16="http://schemas.microsoft.com/office/drawing/2014/main" id="{9E33B332-7A72-2BA4-889B-DC247B2E14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1" name="Ovaal 8440">
                        <a:extLst>
                          <a:ext uri="{FF2B5EF4-FFF2-40B4-BE49-F238E27FC236}">
                            <a16:creationId xmlns:a16="http://schemas.microsoft.com/office/drawing/2014/main" id="{F938D8FA-7424-9064-91DC-7743A7A76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42" name="Ovaal 8441">
                        <a:extLst>
                          <a:ext uri="{FF2B5EF4-FFF2-40B4-BE49-F238E27FC236}">
                            <a16:creationId xmlns:a16="http://schemas.microsoft.com/office/drawing/2014/main" id="{3B03B9EF-A89E-F7BB-D85E-096EBEF5A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32" name="Groep 8431">
                      <a:extLst>
                        <a:ext uri="{FF2B5EF4-FFF2-40B4-BE49-F238E27FC236}">
                          <a16:creationId xmlns:a16="http://schemas.microsoft.com/office/drawing/2014/main" id="{61231553-25CB-CB87-0B02-154F7E8DB3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33" name="Ovaal 8432">
                        <a:extLst>
                          <a:ext uri="{FF2B5EF4-FFF2-40B4-BE49-F238E27FC236}">
                            <a16:creationId xmlns:a16="http://schemas.microsoft.com/office/drawing/2014/main" id="{880549F1-A704-A30B-FA14-A3714D33F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4" name="Ovaal 8433">
                        <a:extLst>
                          <a:ext uri="{FF2B5EF4-FFF2-40B4-BE49-F238E27FC236}">
                            <a16:creationId xmlns:a16="http://schemas.microsoft.com/office/drawing/2014/main" id="{A500DE8E-F27B-6F71-B0EE-67D1E7E77D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5" name="Ovaal 8434">
                        <a:extLst>
                          <a:ext uri="{FF2B5EF4-FFF2-40B4-BE49-F238E27FC236}">
                            <a16:creationId xmlns:a16="http://schemas.microsoft.com/office/drawing/2014/main" id="{EABF4A25-57B7-C7AD-D9AF-19013F82EE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6" name="Ovaal 8435">
                        <a:extLst>
                          <a:ext uri="{FF2B5EF4-FFF2-40B4-BE49-F238E27FC236}">
                            <a16:creationId xmlns:a16="http://schemas.microsoft.com/office/drawing/2014/main" id="{12605478-10A7-ACB2-FC1F-A5D9179D0E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7" name="Ovaal 8436">
                        <a:extLst>
                          <a:ext uri="{FF2B5EF4-FFF2-40B4-BE49-F238E27FC236}">
                            <a16:creationId xmlns:a16="http://schemas.microsoft.com/office/drawing/2014/main" id="{D1E893BF-907B-13D5-3DA2-2AED5FB734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79" name="Groep 8378">
                    <a:extLst>
                      <a:ext uri="{FF2B5EF4-FFF2-40B4-BE49-F238E27FC236}">
                        <a16:creationId xmlns:a16="http://schemas.microsoft.com/office/drawing/2014/main" id="{79B394B0-0057-F17E-6C01-AD679EBB6F4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19" name="Groep 8418">
                      <a:extLst>
                        <a:ext uri="{FF2B5EF4-FFF2-40B4-BE49-F238E27FC236}">
                          <a16:creationId xmlns:a16="http://schemas.microsoft.com/office/drawing/2014/main" id="{B72DA558-F69C-F43C-3DE2-A6F80DA00B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26" name="Ovaal 8425">
                        <a:extLst>
                          <a:ext uri="{FF2B5EF4-FFF2-40B4-BE49-F238E27FC236}">
                            <a16:creationId xmlns:a16="http://schemas.microsoft.com/office/drawing/2014/main" id="{9CDD9E44-719A-AB4A-937C-8A60752169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7" name="Ovaal 8426">
                        <a:extLst>
                          <a:ext uri="{FF2B5EF4-FFF2-40B4-BE49-F238E27FC236}">
                            <a16:creationId xmlns:a16="http://schemas.microsoft.com/office/drawing/2014/main" id="{0059969D-F921-AEFC-00E3-0ADE485C0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8" name="Ovaal 8427">
                        <a:extLst>
                          <a:ext uri="{FF2B5EF4-FFF2-40B4-BE49-F238E27FC236}">
                            <a16:creationId xmlns:a16="http://schemas.microsoft.com/office/drawing/2014/main" id="{D2371179-A7FC-AA24-11AC-8CCBB1747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9" name="Ovaal 8428">
                        <a:extLst>
                          <a:ext uri="{FF2B5EF4-FFF2-40B4-BE49-F238E27FC236}">
                            <a16:creationId xmlns:a16="http://schemas.microsoft.com/office/drawing/2014/main" id="{A563A8B1-0E17-4A5C-F2DD-4C6934CAA8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30" name="Ovaal 8429">
                        <a:extLst>
                          <a:ext uri="{FF2B5EF4-FFF2-40B4-BE49-F238E27FC236}">
                            <a16:creationId xmlns:a16="http://schemas.microsoft.com/office/drawing/2014/main" id="{C5528F85-DD4D-989F-3BE7-4FBE49E91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20" name="Groep 8419">
                      <a:extLst>
                        <a:ext uri="{FF2B5EF4-FFF2-40B4-BE49-F238E27FC236}">
                          <a16:creationId xmlns:a16="http://schemas.microsoft.com/office/drawing/2014/main" id="{D374FCF7-1C63-BF41-45D2-12F1CE3CF5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21" name="Ovaal 8420">
                        <a:extLst>
                          <a:ext uri="{FF2B5EF4-FFF2-40B4-BE49-F238E27FC236}">
                            <a16:creationId xmlns:a16="http://schemas.microsoft.com/office/drawing/2014/main" id="{AE347549-902C-62E7-1E38-E7E46BE4E0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2" name="Ovaal 8421">
                        <a:extLst>
                          <a:ext uri="{FF2B5EF4-FFF2-40B4-BE49-F238E27FC236}">
                            <a16:creationId xmlns:a16="http://schemas.microsoft.com/office/drawing/2014/main" id="{B9D20ABF-3821-DC3B-4FD4-1E3A6452D9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3" name="Ovaal 8422">
                        <a:extLst>
                          <a:ext uri="{FF2B5EF4-FFF2-40B4-BE49-F238E27FC236}">
                            <a16:creationId xmlns:a16="http://schemas.microsoft.com/office/drawing/2014/main" id="{DC6E246A-DF99-D1A1-65A8-8EAFEEB94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4" name="Ovaal 8423">
                        <a:extLst>
                          <a:ext uri="{FF2B5EF4-FFF2-40B4-BE49-F238E27FC236}">
                            <a16:creationId xmlns:a16="http://schemas.microsoft.com/office/drawing/2014/main" id="{DC004DBA-2E03-E734-D43F-5C6BC0AB33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25" name="Ovaal 8424">
                        <a:extLst>
                          <a:ext uri="{FF2B5EF4-FFF2-40B4-BE49-F238E27FC236}">
                            <a16:creationId xmlns:a16="http://schemas.microsoft.com/office/drawing/2014/main" id="{E4DF566B-BCA6-CD98-EEE1-0EBFCEF8D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0" name="Groep 8379">
                    <a:extLst>
                      <a:ext uri="{FF2B5EF4-FFF2-40B4-BE49-F238E27FC236}">
                        <a16:creationId xmlns:a16="http://schemas.microsoft.com/office/drawing/2014/main" id="{773306A3-A2E9-2A6B-E3F2-C324B9203DD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407" name="Groep 8406">
                      <a:extLst>
                        <a:ext uri="{FF2B5EF4-FFF2-40B4-BE49-F238E27FC236}">
                          <a16:creationId xmlns:a16="http://schemas.microsoft.com/office/drawing/2014/main" id="{C013E6A9-BF1F-2FA5-15AF-4C40FE553D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14" name="Ovaal 8413">
                        <a:extLst>
                          <a:ext uri="{FF2B5EF4-FFF2-40B4-BE49-F238E27FC236}">
                            <a16:creationId xmlns:a16="http://schemas.microsoft.com/office/drawing/2014/main" id="{7EB8D8D1-2786-6A37-C543-89B5952E55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5" name="Ovaal 8414">
                        <a:extLst>
                          <a:ext uri="{FF2B5EF4-FFF2-40B4-BE49-F238E27FC236}">
                            <a16:creationId xmlns:a16="http://schemas.microsoft.com/office/drawing/2014/main" id="{C14E11B3-DE8F-B4BC-271F-C595F01D93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6" name="Ovaal 8415">
                        <a:extLst>
                          <a:ext uri="{FF2B5EF4-FFF2-40B4-BE49-F238E27FC236}">
                            <a16:creationId xmlns:a16="http://schemas.microsoft.com/office/drawing/2014/main" id="{364E0BA0-3BBA-1D61-8CB1-01206DED31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7" name="Ovaal 8416">
                        <a:extLst>
                          <a:ext uri="{FF2B5EF4-FFF2-40B4-BE49-F238E27FC236}">
                            <a16:creationId xmlns:a16="http://schemas.microsoft.com/office/drawing/2014/main" id="{B96E7F76-8AE5-9EFF-7FA7-0974BCF144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8" name="Ovaal 8417">
                        <a:extLst>
                          <a:ext uri="{FF2B5EF4-FFF2-40B4-BE49-F238E27FC236}">
                            <a16:creationId xmlns:a16="http://schemas.microsoft.com/office/drawing/2014/main" id="{6E545D14-61AD-650E-189D-1D63697AFF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408" name="Groep 8407">
                      <a:extLst>
                        <a:ext uri="{FF2B5EF4-FFF2-40B4-BE49-F238E27FC236}">
                          <a16:creationId xmlns:a16="http://schemas.microsoft.com/office/drawing/2014/main" id="{4FA715F8-189F-8B28-6497-8756438615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09" name="Ovaal 8408">
                        <a:extLst>
                          <a:ext uri="{FF2B5EF4-FFF2-40B4-BE49-F238E27FC236}">
                            <a16:creationId xmlns:a16="http://schemas.microsoft.com/office/drawing/2014/main" id="{77DDBC1F-8417-7D8A-F5BC-3B3ABA68A0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0" name="Ovaal 8409">
                        <a:extLst>
                          <a:ext uri="{FF2B5EF4-FFF2-40B4-BE49-F238E27FC236}">
                            <a16:creationId xmlns:a16="http://schemas.microsoft.com/office/drawing/2014/main" id="{0738B05D-BF88-AFAA-30F3-FE9FB656F3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1" name="Ovaal 8410">
                        <a:extLst>
                          <a:ext uri="{FF2B5EF4-FFF2-40B4-BE49-F238E27FC236}">
                            <a16:creationId xmlns:a16="http://schemas.microsoft.com/office/drawing/2014/main" id="{B00EFA9C-A595-6B12-A60C-D3EAA79AF5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2" name="Ovaal 8411">
                        <a:extLst>
                          <a:ext uri="{FF2B5EF4-FFF2-40B4-BE49-F238E27FC236}">
                            <a16:creationId xmlns:a16="http://schemas.microsoft.com/office/drawing/2014/main" id="{01E21036-2805-520E-6462-8BD936C17D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13" name="Ovaal 8412">
                        <a:extLst>
                          <a:ext uri="{FF2B5EF4-FFF2-40B4-BE49-F238E27FC236}">
                            <a16:creationId xmlns:a16="http://schemas.microsoft.com/office/drawing/2014/main" id="{E3ED6B2C-7E78-888F-B583-4F0F55816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1" name="Groep 8380">
                    <a:extLst>
                      <a:ext uri="{FF2B5EF4-FFF2-40B4-BE49-F238E27FC236}">
                        <a16:creationId xmlns:a16="http://schemas.microsoft.com/office/drawing/2014/main" id="{B75A6596-CBA3-AABB-6858-BC703BEBD65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95" name="Groep 8394">
                      <a:extLst>
                        <a:ext uri="{FF2B5EF4-FFF2-40B4-BE49-F238E27FC236}">
                          <a16:creationId xmlns:a16="http://schemas.microsoft.com/office/drawing/2014/main" id="{CC3E0464-7126-0D76-99BC-1A638E5777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402" name="Ovaal 8401">
                        <a:extLst>
                          <a:ext uri="{FF2B5EF4-FFF2-40B4-BE49-F238E27FC236}">
                            <a16:creationId xmlns:a16="http://schemas.microsoft.com/office/drawing/2014/main" id="{B932BD8D-7E71-A01D-2C1C-652A367FAC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3" name="Ovaal 8402">
                        <a:extLst>
                          <a:ext uri="{FF2B5EF4-FFF2-40B4-BE49-F238E27FC236}">
                            <a16:creationId xmlns:a16="http://schemas.microsoft.com/office/drawing/2014/main" id="{73C905DF-8B4D-3281-C97C-2EDC7B5C3B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4" name="Ovaal 8403">
                        <a:extLst>
                          <a:ext uri="{FF2B5EF4-FFF2-40B4-BE49-F238E27FC236}">
                            <a16:creationId xmlns:a16="http://schemas.microsoft.com/office/drawing/2014/main" id="{A6C0084C-61EC-E442-7511-0BFD67AE2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5" name="Ovaal 8404">
                        <a:extLst>
                          <a:ext uri="{FF2B5EF4-FFF2-40B4-BE49-F238E27FC236}">
                            <a16:creationId xmlns:a16="http://schemas.microsoft.com/office/drawing/2014/main" id="{E6EF46B5-6F3B-9804-9BA8-CF4007099F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6" name="Ovaal 8405">
                        <a:extLst>
                          <a:ext uri="{FF2B5EF4-FFF2-40B4-BE49-F238E27FC236}">
                            <a16:creationId xmlns:a16="http://schemas.microsoft.com/office/drawing/2014/main" id="{D4B9FA14-D678-2DF2-EA75-7632803D5A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96" name="Groep 8395">
                      <a:extLst>
                        <a:ext uri="{FF2B5EF4-FFF2-40B4-BE49-F238E27FC236}">
                          <a16:creationId xmlns:a16="http://schemas.microsoft.com/office/drawing/2014/main" id="{AE652CB6-B95C-DF25-69CB-C3C71B5386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97" name="Ovaal 8396">
                        <a:extLst>
                          <a:ext uri="{FF2B5EF4-FFF2-40B4-BE49-F238E27FC236}">
                            <a16:creationId xmlns:a16="http://schemas.microsoft.com/office/drawing/2014/main" id="{CEE536DE-49B0-D933-045A-883700FC18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8" name="Ovaal 8397">
                        <a:extLst>
                          <a:ext uri="{FF2B5EF4-FFF2-40B4-BE49-F238E27FC236}">
                            <a16:creationId xmlns:a16="http://schemas.microsoft.com/office/drawing/2014/main" id="{F9A269C1-340A-BB8F-AFB7-55204AEC76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9" name="Ovaal 8398">
                        <a:extLst>
                          <a:ext uri="{FF2B5EF4-FFF2-40B4-BE49-F238E27FC236}">
                            <a16:creationId xmlns:a16="http://schemas.microsoft.com/office/drawing/2014/main" id="{92317331-B454-F06D-A022-4A10F97E3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0" name="Ovaal 8399">
                        <a:extLst>
                          <a:ext uri="{FF2B5EF4-FFF2-40B4-BE49-F238E27FC236}">
                            <a16:creationId xmlns:a16="http://schemas.microsoft.com/office/drawing/2014/main" id="{B0608D98-5EC8-D6B6-DC05-DA54E940B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401" name="Ovaal 8400">
                        <a:extLst>
                          <a:ext uri="{FF2B5EF4-FFF2-40B4-BE49-F238E27FC236}">
                            <a16:creationId xmlns:a16="http://schemas.microsoft.com/office/drawing/2014/main" id="{93D34811-A40C-76A1-3C8B-0DDAC41CA6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382" name="Groep 8381">
                    <a:extLst>
                      <a:ext uri="{FF2B5EF4-FFF2-40B4-BE49-F238E27FC236}">
                        <a16:creationId xmlns:a16="http://schemas.microsoft.com/office/drawing/2014/main" id="{0B48B2B1-61D6-B8E8-D5A6-EAB62EE2DAA5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83" name="Groep 8382">
                      <a:extLst>
                        <a:ext uri="{FF2B5EF4-FFF2-40B4-BE49-F238E27FC236}">
                          <a16:creationId xmlns:a16="http://schemas.microsoft.com/office/drawing/2014/main" id="{33195217-19CC-6DA1-A218-4404EE08EF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90" name="Ovaal 8389">
                        <a:extLst>
                          <a:ext uri="{FF2B5EF4-FFF2-40B4-BE49-F238E27FC236}">
                            <a16:creationId xmlns:a16="http://schemas.microsoft.com/office/drawing/2014/main" id="{72D48B26-9944-C40F-238B-3D159E1B9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1" name="Ovaal 8390">
                        <a:extLst>
                          <a:ext uri="{FF2B5EF4-FFF2-40B4-BE49-F238E27FC236}">
                            <a16:creationId xmlns:a16="http://schemas.microsoft.com/office/drawing/2014/main" id="{6D0C1BF9-4241-5A3A-4559-8E1C121959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2" name="Ovaal 8391">
                        <a:extLst>
                          <a:ext uri="{FF2B5EF4-FFF2-40B4-BE49-F238E27FC236}">
                            <a16:creationId xmlns:a16="http://schemas.microsoft.com/office/drawing/2014/main" id="{3F1AF85F-15A4-4889-4A80-939C0950B0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3" name="Ovaal 8392">
                        <a:extLst>
                          <a:ext uri="{FF2B5EF4-FFF2-40B4-BE49-F238E27FC236}">
                            <a16:creationId xmlns:a16="http://schemas.microsoft.com/office/drawing/2014/main" id="{78302AB8-C09A-E934-2E85-E2ACDD931C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94" name="Ovaal 8393">
                        <a:extLst>
                          <a:ext uri="{FF2B5EF4-FFF2-40B4-BE49-F238E27FC236}">
                            <a16:creationId xmlns:a16="http://schemas.microsoft.com/office/drawing/2014/main" id="{D539A41F-DF01-4E6A-8129-DF1A355319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84" name="Groep 8383">
                      <a:extLst>
                        <a:ext uri="{FF2B5EF4-FFF2-40B4-BE49-F238E27FC236}">
                          <a16:creationId xmlns:a16="http://schemas.microsoft.com/office/drawing/2014/main" id="{5E71D0A3-752B-8B73-1B87-B388E43413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85" name="Ovaal 8384">
                        <a:extLst>
                          <a:ext uri="{FF2B5EF4-FFF2-40B4-BE49-F238E27FC236}">
                            <a16:creationId xmlns:a16="http://schemas.microsoft.com/office/drawing/2014/main" id="{4AC10EDB-1674-4FD5-69EA-46D7FCF1B2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6" name="Ovaal 8385">
                        <a:extLst>
                          <a:ext uri="{FF2B5EF4-FFF2-40B4-BE49-F238E27FC236}">
                            <a16:creationId xmlns:a16="http://schemas.microsoft.com/office/drawing/2014/main" id="{3E8647F6-942B-9C2A-B9C0-A0B1B29E89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7" name="Ovaal 8386">
                        <a:extLst>
                          <a:ext uri="{FF2B5EF4-FFF2-40B4-BE49-F238E27FC236}">
                            <a16:creationId xmlns:a16="http://schemas.microsoft.com/office/drawing/2014/main" id="{44525610-7DEE-9D49-3162-1C1233DE6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8" name="Ovaal 8387">
                        <a:extLst>
                          <a:ext uri="{FF2B5EF4-FFF2-40B4-BE49-F238E27FC236}">
                            <a16:creationId xmlns:a16="http://schemas.microsoft.com/office/drawing/2014/main" id="{0847D5E1-A844-F4AC-7079-E830102C3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89" name="Ovaal 8388">
                        <a:extLst>
                          <a:ext uri="{FF2B5EF4-FFF2-40B4-BE49-F238E27FC236}">
                            <a16:creationId xmlns:a16="http://schemas.microsoft.com/office/drawing/2014/main" id="{A3662CDF-E446-77E5-F670-F2E9305C0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0" name="Groep 8059">
                  <a:extLst>
                    <a:ext uri="{FF2B5EF4-FFF2-40B4-BE49-F238E27FC236}">
                      <a16:creationId xmlns:a16="http://schemas.microsoft.com/office/drawing/2014/main" id="{ACBD0511-EDFA-644D-9A99-E7B6BB1859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8271" name="Groep 8270">
                    <a:extLst>
                      <a:ext uri="{FF2B5EF4-FFF2-40B4-BE49-F238E27FC236}">
                        <a16:creationId xmlns:a16="http://schemas.microsoft.com/office/drawing/2014/main" id="{92589623-03A8-9715-8562-D6E2C83998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63" name="Groep 8362">
                      <a:extLst>
                        <a:ext uri="{FF2B5EF4-FFF2-40B4-BE49-F238E27FC236}">
                          <a16:creationId xmlns:a16="http://schemas.microsoft.com/office/drawing/2014/main" id="{3BC71285-37CF-C41A-F59A-E208A3D9E0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70" name="Ovaal 8369">
                        <a:extLst>
                          <a:ext uri="{FF2B5EF4-FFF2-40B4-BE49-F238E27FC236}">
                            <a16:creationId xmlns:a16="http://schemas.microsoft.com/office/drawing/2014/main" id="{AA1E6EE6-40A3-B42E-71D5-973E09FED1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1" name="Ovaal 8370">
                        <a:extLst>
                          <a:ext uri="{FF2B5EF4-FFF2-40B4-BE49-F238E27FC236}">
                            <a16:creationId xmlns:a16="http://schemas.microsoft.com/office/drawing/2014/main" id="{7DFEAEF9-D8E5-B84C-B185-C26403464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2" name="Ovaal 8371">
                        <a:extLst>
                          <a:ext uri="{FF2B5EF4-FFF2-40B4-BE49-F238E27FC236}">
                            <a16:creationId xmlns:a16="http://schemas.microsoft.com/office/drawing/2014/main" id="{9E176267-ECE8-DCD3-75CC-F8CC90FDF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3" name="Ovaal 8372">
                        <a:extLst>
                          <a:ext uri="{FF2B5EF4-FFF2-40B4-BE49-F238E27FC236}">
                            <a16:creationId xmlns:a16="http://schemas.microsoft.com/office/drawing/2014/main" id="{33AE08D5-54B2-752B-7200-37FB23EE6F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74" name="Ovaal 8373">
                        <a:extLst>
                          <a:ext uri="{FF2B5EF4-FFF2-40B4-BE49-F238E27FC236}">
                            <a16:creationId xmlns:a16="http://schemas.microsoft.com/office/drawing/2014/main" id="{6DF3917C-F16D-A4BA-18D5-8F05490CB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64" name="Groep 8363">
                      <a:extLst>
                        <a:ext uri="{FF2B5EF4-FFF2-40B4-BE49-F238E27FC236}">
                          <a16:creationId xmlns:a16="http://schemas.microsoft.com/office/drawing/2014/main" id="{B3F6651D-4D3F-86D6-F676-0C29D5B8A5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65" name="Ovaal 8364">
                        <a:extLst>
                          <a:ext uri="{FF2B5EF4-FFF2-40B4-BE49-F238E27FC236}">
                            <a16:creationId xmlns:a16="http://schemas.microsoft.com/office/drawing/2014/main" id="{63F4E889-26BC-9711-DF72-F1EA6763AF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6" name="Ovaal 8365">
                        <a:extLst>
                          <a:ext uri="{FF2B5EF4-FFF2-40B4-BE49-F238E27FC236}">
                            <a16:creationId xmlns:a16="http://schemas.microsoft.com/office/drawing/2014/main" id="{E745DCF1-FB9C-1F8B-592E-558FF19925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7" name="Ovaal 8366">
                        <a:extLst>
                          <a:ext uri="{FF2B5EF4-FFF2-40B4-BE49-F238E27FC236}">
                            <a16:creationId xmlns:a16="http://schemas.microsoft.com/office/drawing/2014/main" id="{D53D00EC-6FFF-93DC-7BFE-0A52E6D76D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8" name="Ovaal 8367">
                        <a:extLst>
                          <a:ext uri="{FF2B5EF4-FFF2-40B4-BE49-F238E27FC236}">
                            <a16:creationId xmlns:a16="http://schemas.microsoft.com/office/drawing/2014/main" id="{AE9A40BB-A474-D943-999A-0FF31610B2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9" name="Ovaal 8368">
                        <a:extLst>
                          <a:ext uri="{FF2B5EF4-FFF2-40B4-BE49-F238E27FC236}">
                            <a16:creationId xmlns:a16="http://schemas.microsoft.com/office/drawing/2014/main" id="{7242B4C0-31EC-3E42-B8E6-EB44D3530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2" name="Groep 8271">
                    <a:extLst>
                      <a:ext uri="{FF2B5EF4-FFF2-40B4-BE49-F238E27FC236}">
                        <a16:creationId xmlns:a16="http://schemas.microsoft.com/office/drawing/2014/main" id="{1CE4B85F-31B4-EC29-0E81-20B6C8AB64D5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51" name="Groep 8350">
                      <a:extLst>
                        <a:ext uri="{FF2B5EF4-FFF2-40B4-BE49-F238E27FC236}">
                          <a16:creationId xmlns:a16="http://schemas.microsoft.com/office/drawing/2014/main" id="{C3898010-7639-28B1-E35B-3289B83BC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58" name="Ovaal 8357">
                        <a:extLst>
                          <a:ext uri="{FF2B5EF4-FFF2-40B4-BE49-F238E27FC236}">
                            <a16:creationId xmlns:a16="http://schemas.microsoft.com/office/drawing/2014/main" id="{DB169D3B-CC98-1CEA-2F7A-AE048A6E40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9" name="Ovaal 8358">
                        <a:extLst>
                          <a:ext uri="{FF2B5EF4-FFF2-40B4-BE49-F238E27FC236}">
                            <a16:creationId xmlns:a16="http://schemas.microsoft.com/office/drawing/2014/main" id="{EB633874-C611-BCF7-5927-FE26D1B05F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0" name="Ovaal 8359">
                        <a:extLst>
                          <a:ext uri="{FF2B5EF4-FFF2-40B4-BE49-F238E27FC236}">
                            <a16:creationId xmlns:a16="http://schemas.microsoft.com/office/drawing/2014/main" id="{0BB002AD-5351-E33F-DDDA-D77D56302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1" name="Ovaal 8360">
                        <a:extLst>
                          <a:ext uri="{FF2B5EF4-FFF2-40B4-BE49-F238E27FC236}">
                            <a16:creationId xmlns:a16="http://schemas.microsoft.com/office/drawing/2014/main" id="{DED71986-15E8-803E-FFDE-2E1D4DE37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62" name="Ovaal 8361">
                        <a:extLst>
                          <a:ext uri="{FF2B5EF4-FFF2-40B4-BE49-F238E27FC236}">
                            <a16:creationId xmlns:a16="http://schemas.microsoft.com/office/drawing/2014/main" id="{B6485B2E-A8CC-574F-2D6D-042CA85282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52" name="Groep 8351">
                      <a:extLst>
                        <a:ext uri="{FF2B5EF4-FFF2-40B4-BE49-F238E27FC236}">
                          <a16:creationId xmlns:a16="http://schemas.microsoft.com/office/drawing/2014/main" id="{C023D118-5D5C-7552-8D9B-D330E80C5AC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53" name="Ovaal 8352">
                        <a:extLst>
                          <a:ext uri="{FF2B5EF4-FFF2-40B4-BE49-F238E27FC236}">
                            <a16:creationId xmlns:a16="http://schemas.microsoft.com/office/drawing/2014/main" id="{94581ADC-BE91-96D8-A9FB-88F119DAC9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4" name="Ovaal 8353">
                        <a:extLst>
                          <a:ext uri="{FF2B5EF4-FFF2-40B4-BE49-F238E27FC236}">
                            <a16:creationId xmlns:a16="http://schemas.microsoft.com/office/drawing/2014/main" id="{A7348DD9-B788-016D-A50F-D6865E974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5" name="Ovaal 8354">
                        <a:extLst>
                          <a:ext uri="{FF2B5EF4-FFF2-40B4-BE49-F238E27FC236}">
                            <a16:creationId xmlns:a16="http://schemas.microsoft.com/office/drawing/2014/main" id="{E63A008C-45FF-41E2-3F2A-FEE4CE26B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6" name="Ovaal 8355">
                        <a:extLst>
                          <a:ext uri="{FF2B5EF4-FFF2-40B4-BE49-F238E27FC236}">
                            <a16:creationId xmlns:a16="http://schemas.microsoft.com/office/drawing/2014/main" id="{FB096349-B281-BF15-93D2-3DF2F2D3A8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7" name="Ovaal 8356">
                        <a:extLst>
                          <a:ext uri="{FF2B5EF4-FFF2-40B4-BE49-F238E27FC236}">
                            <a16:creationId xmlns:a16="http://schemas.microsoft.com/office/drawing/2014/main" id="{FE11966B-0B4E-1172-5298-5BD45D6255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3" name="Groep 8272">
                    <a:extLst>
                      <a:ext uri="{FF2B5EF4-FFF2-40B4-BE49-F238E27FC236}">
                        <a16:creationId xmlns:a16="http://schemas.microsoft.com/office/drawing/2014/main" id="{71B78F76-873F-3FD8-D3EE-3DBB76E0A88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39" name="Groep 8338">
                      <a:extLst>
                        <a:ext uri="{FF2B5EF4-FFF2-40B4-BE49-F238E27FC236}">
                          <a16:creationId xmlns:a16="http://schemas.microsoft.com/office/drawing/2014/main" id="{15366181-A033-49D1-FCE7-1336BB3525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46" name="Ovaal 8345">
                        <a:extLst>
                          <a:ext uri="{FF2B5EF4-FFF2-40B4-BE49-F238E27FC236}">
                            <a16:creationId xmlns:a16="http://schemas.microsoft.com/office/drawing/2014/main" id="{015A8E0C-9282-4589-99DF-DD93FDC02A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7" name="Ovaal 8346">
                        <a:extLst>
                          <a:ext uri="{FF2B5EF4-FFF2-40B4-BE49-F238E27FC236}">
                            <a16:creationId xmlns:a16="http://schemas.microsoft.com/office/drawing/2014/main" id="{225DAAC7-6388-2C8B-42E9-1EEDAC1178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8" name="Ovaal 8347">
                        <a:extLst>
                          <a:ext uri="{FF2B5EF4-FFF2-40B4-BE49-F238E27FC236}">
                            <a16:creationId xmlns:a16="http://schemas.microsoft.com/office/drawing/2014/main" id="{D192868B-238B-677D-243B-14DF3AB7A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9" name="Ovaal 8348">
                        <a:extLst>
                          <a:ext uri="{FF2B5EF4-FFF2-40B4-BE49-F238E27FC236}">
                            <a16:creationId xmlns:a16="http://schemas.microsoft.com/office/drawing/2014/main" id="{04B33D66-311A-A980-3E26-5EF721F26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50" name="Ovaal 8349">
                        <a:extLst>
                          <a:ext uri="{FF2B5EF4-FFF2-40B4-BE49-F238E27FC236}">
                            <a16:creationId xmlns:a16="http://schemas.microsoft.com/office/drawing/2014/main" id="{0F347C12-BC88-4FE1-C54E-8934908C0A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40" name="Groep 8339">
                      <a:extLst>
                        <a:ext uri="{FF2B5EF4-FFF2-40B4-BE49-F238E27FC236}">
                          <a16:creationId xmlns:a16="http://schemas.microsoft.com/office/drawing/2014/main" id="{21F2E027-0DB9-375C-E24E-187F98268A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41" name="Ovaal 8340">
                        <a:extLst>
                          <a:ext uri="{FF2B5EF4-FFF2-40B4-BE49-F238E27FC236}">
                            <a16:creationId xmlns:a16="http://schemas.microsoft.com/office/drawing/2014/main" id="{98F41333-DDD7-AC9D-6138-4CB8253837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2" name="Ovaal 8341">
                        <a:extLst>
                          <a:ext uri="{FF2B5EF4-FFF2-40B4-BE49-F238E27FC236}">
                            <a16:creationId xmlns:a16="http://schemas.microsoft.com/office/drawing/2014/main" id="{E82F326B-4504-A4D2-0F4C-248EAFFC0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3" name="Ovaal 8342">
                        <a:extLst>
                          <a:ext uri="{FF2B5EF4-FFF2-40B4-BE49-F238E27FC236}">
                            <a16:creationId xmlns:a16="http://schemas.microsoft.com/office/drawing/2014/main" id="{8502F441-71AC-24C2-3BF6-B12811051D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4" name="Ovaal 8343">
                        <a:extLst>
                          <a:ext uri="{FF2B5EF4-FFF2-40B4-BE49-F238E27FC236}">
                            <a16:creationId xmlns:a16="http://schemas.microsoft.com/office/drawing/2014/main" id="{80DE47F3-6281-7AF7-4692-0B47C8FE9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45" name="Ovaal 8344">
                        <a:extLst>
                          <a:ext uri="{FF2B5EF4-FFF2-40B4-BE49-F238E27FC236}">
                            <a16:creationId xmlns:a16="http://schemas.microsoft.com/office/drawing/2014/main" id="{28462BF1-36D3-595F-E9D6-490743244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4" name="Groep 8273">
                    <a:extLst>
                      <a:ext uri="{FF2B5EF4-FFF2-40B4-BE49-F238E27FC236}">
                        <a16:creationId xmlns:a16="http://schemas.microsoft.com/office/drawing/2014/main" id="{2B706520-5F49-7B8E-8615-895BD0597E9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27" name="Groep 8326">
                      <a:extLst>
                        <a:ext uri="{FF2B5EF4-FFF2-40B4-BE49-F238E27FC236}">
                          <a16:creationId xmlns:a16="http://schemas.microsoft.com/office/drawing/2014/main" id="{7446907F-8916-EEBF-83E1-D48BE2763C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34" name="Ovaal 8333">
                        <a:extLst>
                          <a:ext uri="{FF2B5EF4-FFF2-40B4-BE49-F238E27FC236}">
                            <a16:creationId xmlns:a16="http://schemas.microsoft.com/office/drawing/2014/main" id="{E1010FB1-890B-80E5-3F50-990662523F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5" name="Ovaal 8334">
                        <a:extLst>
                          <a:ext uri="{FF2B5EF4-FFF2-40B4-BE49-F238E27FC236}">
                            <a16:creationId xmlns:a16="http://schemas.microsoft.com/office/drawing/2014/main" id="{F40A4E1F-9085-F816-7B37-F89AA529A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6" name="Ovaal 8335">
                        <a:extLst>
                          <a:ext uri="{FF2B5EF4-FFF2-40B4-BE49-F238E27FC236}">
                            <a16:creationId xmlns:a16="http://schemas.microsoft.com/office/drawing/2014/main" id="{3BC044B7-BB16-B7FB-59AC-756F13A02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7" name="Ovaal 8336">
                        <a:extLst>
                          <a:ext uri="{FF2B5EF4-FFF2-40B4-BE49-F238E27FC236}">
                            <a16:creationId xmlns:a16="http://schemas.microsoft.com/office/drawing/2014/main" id="{25DA7F08-75E1-5EB6-5D93-08DB003E98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8" name="Ovaal 8337">
                        <a:extLst>
                          <a:ext uri="{FF2B5EF4-FFF2-40B4-BE49-F238E27FC236}">
                            <a16:creationId xmlns:a16="http://schemas.microsoft.com/office/drawing/2014/main" id="{7F976767-23B7-4ECB-55C4-2BEE51A4F4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28" name="Groep 8327">
                      <a:extLst>
                        <a:ext uri="{FF2B5EF4-FFF2-40B4-BE49-F238E27FC236}">
                          <a16:creationId xmlns:a16="http://schemas.microsoft.com/office/drawing/2014/main" id="{4D367F6C-0469-DBBF-C34D-49E6791007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29" name="Ovaal 8328">
                        <a:extLst>
                          <a:ext uri="{FF2B5EF4-FFF2-40B4-BE49-F238E27FC236}">
                            <a16:creationId xmlns:a16="http://schemas.microsoft.com/office/drawing/2014/main" id="{86292E33-5053-9ED4-D482-1B2B3DACB5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0" name="Ovaal 8329">
                        <a:extLst>
                          <a:ext uri="{FF2B5EF4-FFF2-40B4-BE49-F238E27FC236}">
                            <a16:creationId xmlns:a16="http://schemas.microsoft.com/office/drawing/2014/main" id="{F9C68659-8E2E-4843-AE81-D06D5C867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1" name="Ovaal 8330">
                        <a:extLst>
                          <a:ext uri="{FF2B5EF4-FFF2-40B4-BE49-F238E27FC236}">
                            <a16:creationId xmlns:a16="http://schemas.microsoft.com/office/drawing/2014/main" id="{543AD6C9-B3C7-838B-B0DE-E7916F9EA7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2" name="Ovaal 8331">
                        <a:extLst>
                          <a:ext uri="{FF2B5EF4-FFF2-40B4-BE49-F238E27FC236}">
                            <a16:creationId xmlns:a16="http://schemas.microsoft.com/office/drawing/2014/main" id="{F8996B30-35F5-72E9-D16C-67D34F320F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33" name="Ovaal 8332">
                        <a:extLst>
                          <a:ext uri="{FF2B5EF4-FFF2-40B4-BE49-F238E27FC236}">
                            <a16:creationId xmlns:a16="http://schemas.microsoft.com/office/drawing/2014/main" id="{7084FD01-AB96-493D-1D58-47228B1AF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5" name="Groep 8274">
                    <a:extLst>
                      <a:ext uri="{FF2B5EF4-FFF2-40B4-BE49-F238E27FC236}">
                        <a16:creationId xmlns:a16="http://schemas.microsoft.com/office/drawing/2014/main" id="{B120D114-A080-AA56-73CA-D3922AB7DF0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8315" name="Groep 8314">
                      <a:extLst>
                        <a:ext uri="{FF2B5EF4-FFF2-40B4-BE49-F238E27FC236}">
                          <a16:creationId xmlns:a16="http://schemas.microsoft.com/office/drawing/2014/main" id="{125A95B2-BA64-E495-2510-544E9D1B2E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22" name="Ovaal 8321">
                        <a:extLst>
                          <a:ext uri="{FF2B5EF4-FFF2-40B4-BE49-F238E27FC236}">
                            <a16:creationId xmlns:a16="http://schemas.microsoft.com/office/drawing/2014/main" id="{CF838EF0-BB0D-936B-66E6-0311C62B7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3" name="Ovaal 8322">
                        <a:extLst>
                          <a:ext uri="{FF2B5EF4-FFF2-40B4-BE49-F238E27FC236}">
                            <a16:creationId xmlns:a16="http://schemas.microsoft.com/office/drawing/2014/main" id="{75A8D029-20BE-8CF4-4C36-D4A8416D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4" name="Ovaal 8323">
                        <a:extLst>
                          <a:ext uri="{FF2B5EF4-FFF2-40B4-BE49-F238E27FC236}">
                            <a16:creationId xmlns:a16="http://schemas.microsoft.com/office/drawing/2014/main" id="{0AF8F560-47BF-8D5A-371D-E7077EFBE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5" name="Ovaal 8324">
                        <a:extLst>
                          <a:ext uri="{FF2B5EF4-FFF2-40B4-BE49-F238E27FC236}">
                            <a16:creationId xmlns:a16="http://schemas.microsoft.com/office/drawing/2014/main" id="{40FB407C-FDFC-2C0D-CD57-2D4D55F6BA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6" name="Ovaal 8325">
                        <a:extLst>
                          <a:ext uri="{FF2B5EF4-FFF2-40B4-BE49-F238E27FC236}">
                            <a16:creationId xmlns:a16="http://schemas.microsoft.com/office/drawing/2014/main" id="{580CED6B-264D-1B8E-858F-ABAD9E5679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16" name="Groep 8315">
                      <a:extLst>
                        <a:ext uri="{FF2B5EF4-FFF2-40B4-BE49-F238E27FC236}">
                          <a16:creationId xmlns:a16="http://schemas.microsoft.com/office/drawing/2014/main" id="{BB311E21-3085-3620-12DD-932EFEEA7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8317" name="Ovaal 8316">
                        <a:extLst>
                          <a:ext uri="{FF2B5EF4-FFF2-40B4-BE49-F238E27FC236}">
                            <a16:creationId xmlns:a16="http://schemas.microsoft.com/office/drawing/2014/main" id="{9F71C02D-3A96-465F-428D-69709D079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8" name="Ovaal 8317">
                        <a:extLst>
                          <a:ext uri="{FF2B5EF4-FFF2-40B4-BE49-F238E27FC236}">
                            <a16:creationId xmlns:a16="http://schemas.microsoft.com/office/drawing/2014/main" id="{CFBB0BBA-A071-6B72-D9D5-C0E71C9C10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9" name="Ovaal 8318">
                        <a:extLst>
                          <a:ext uri="{FF2B5EF4-FFF2-40B4-BE49-F238E27FC236}">
                            <a16:creationId xmlns:a16="http://schemas.microsoft.com/office/drawing/2014/main" id="{EE202E2D-763C-6B7C-5591-8D12F88024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0" name="Ovaal 8319">
                        <a:extLst>
                          <a:ext uri="{FF2B5EF4-FFF2-40B4-BE49-F238E27FC236}">
                            <a16:creationId xmlns:a16="http://schemas.microsoft.com/office/drawing/2014/main" id="{FE2EDDD7-5874-3A5C-1135-7300F2FC16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21" name="Ovaal 8320">
                        <a:extLst>
                          <a:ext uri="{FF2B5EF4-FFF2-40B4-BE49-F238E27FC236}">
                            <a16:creationId xmlns:a16="http://schemas.microsoft.com/office/drawing/2014/main" id="{1CFB0ADF-EF11-28C1-A237-ACDB339634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6" name="Groep 8275">
                    <a:extLst>
                      <a:ext uri="{FF2B5EF4-FFF2-40B4-BE49-F238E27FC236}">
                        <a16:creationId xmlns:a16="http://schemas.microsoft.com/office/drawing/2014/main" id="{35B89B7B-11B5-9DC5-A3EC-394F9E12D2F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303" name="Groep 8302">
                      <a:extLst>
                        <a:ext uri="{FF2B5EF4-FFF2-40B4-BE49-F238E27FC236}">
                          <a16:creationId xmlns:a16="http://schemas.microsoft.com/office/drawing/2014/main" id="{4DAA57D0-6E46-3E27-676F-303398E012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10" name="Ovaal 8309">
                        <a:extLst>
                          <a:ext uri="{FF2B5EF4-FFF2-40B4-BE49-F238E27FC236}">
                            <a16:creationId xmlns:a16="http://schemas.microsoft.com/office/drawing/2014/main" id="{3F120B54-6540-D39B-64BA-24C7E33F3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1" name="Ovaal 8310">
                        <a:extLst>
                          <a:ext uri="{FF2B5EF4-FFF2-40B4-BE49-F238E27FC236}">
                            <a16:creationId xmlns:a16="http://schemas.microsoft.com/office/drawing/2014/main" id="{79B078E0-95F2-F1C5-35E2-B9DEBB9A5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2" name="Ovaal 8311">
                        <a:extLst>
                          <a:ext uri="{FF2B5EF4-FFF2-40B4-BE49-F238E27FC236}">
                            <a16:creationId xmlns:a16="http://schemas.microsoft.com/office/drawing/2014/main" id="{9C26CAB9-0D07-C59C-FE87-B72B8EE78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3" name="Ovaal 8312">
                        <a:extLst>
                          <a:ext uri="{FF2B5EF4-FFF2-40B4-BE49-F238E27FC236}">
                            <a16:creationId xmlns:a16="http://schemas.microsoft.com/office/drawing/2014/main" id="{41F35E6E-D2C7-18D6-F191-9119F0B15A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14" name="Ovaal 8313">
                        <a:extLst>
                          <a:ext uri="{FF2B5EF4-FFF2-40B4-BE49-F238E27FC236}">
                            <a16:creationId xmlns:a16="http://schemas.microsoft.com/office/drawing/2014/main" id="{6D134F22-3D3E-1119-3E34-2043FC71F2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304" name="Groep 8303">
                      <a:extLst>
                        <a:ext uri="{FF2B5EF4-FFF2-40B4-BE49-F238E27FC236}">
                          <a16:creationId xmlns:a16="http://schemas.microsoft.com/office/drawing/2014/main" id="{645745CC-3F2F-00E2-E578-12847B0BCB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305" name="Ovaal 8304">
                        <a:extLst>
                          <a:ext uri="{FF2B5EF4-FFF2-40B4-BE49-F238E27FC236}">
                            <a16:creationId xmlns:a16="http://schemas.microsoft.com/office/drawing/2014/main" id="{60714A25-B9A3-49BE-E524-0054D01955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6" name="Ovaal 8305">
                        <a:extLst>
                          <a:ext uri="{FF2B5EF4-FFF2-40B4-BE49-F238E27FC236}">
                            <a16:creationId xmlns:a16="http://schemas.microsoft.com/office/drawing/2014/main" id="{D30E4064-F6E3-04CD-F0B7-8FB3AE9C26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7" name="Ovaal 8306">
                        <a:extLst>
                          <a:ext uri="{FF2B5EF4-FFF2-40B4-BE49-F238E27FC236}">
                            <a16:creationId xmlns:a16="http://schemas.microsoft.com/office/drawing/2014/main" id="{3C9C2796-D286-91FE-8BA9-D9507EE64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8" name="Ovaal 8307">
                        <a:extLst>
                          <a:ext uri="{FF2B5EF4-FFF2-40B4-BE49-F238E27FC236}">
                            <a16:creationId xmlns:a16="http://schemas.microsoft.com/office/drawing/2014/main" id="{3EAE26C1-54BA-240C-037B-3D0F0CE75E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9" name="Ovaal 8308">
                        <a:extLst>
                          <a:ext uri="{FF2B5EF4-FFF2-40B4-BE49-F238E27FC236}">
                            <a16:creationId xmlns:a16="http://schemas.microsoft.com/office/drawing/2014/main" id="{C47B896A-AA75-02CF-C4C5-B664B0390A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7" name="Groep 8276">
                    <a:extLst>
                      <a:ext uri="{FF2B5EF4-FFF2-40B4-BE49-F238E27FC236}">
                        <a16:creationId xmlns:a16="http://schemas.microsoft.com/office/drawing/2014/main" id="{95D37EED-0CB5-73B1-0F01-2760311CF731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91" name="Groep 8290">
                      <a:extLst>
                        <a:ext uri="{FF2B5EF4-FFF2-40B4-BE49-F238E27FC236}">
                          <a16:creationId xmlns:a16="http://schemas.microsoft.com/office/drawing/2014/main" id="{A262F2BD-C6C0-A494-8D25-641A2D967F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98" name="Ovaal 8297">
                        <a:extLst>
                          <a:ext uri="{FF2B5EF4-FFF2-40B4-BE49-F238E27FC236}">
                            <a16:creationId xmlns:a16="http://schemas.microsoft.com/office/drawing/2014/main" id="{F4E668BE-08A2-1685-0F5A-DDCB31A9CE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9" name="Ovaal 8298">
                        <a:extLst>
                          <a:ext uri="{FF2B5EF4-FFF2-40B4-BE49-F238E27FC236}">
                            <a16:creationId xmlns:a16="http://schemas.microsoft.com/office/drawing/2014/main" id="{5A6E675B-8020-7F50-F5E7-B034A6410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0" name="Ovaal 8299">
                        <a:extLst>
                          <a:ext uri="{FF2B5EF4-FFF2-40B4-BE49-F238E27FC236}">
                            <a16:creationId xmlns:a16="http://schemas.microsoft.com/office/drawing/2014/main" id="{E6FA2DEC-0037-3BD6-2133-F6A66FAFF8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1" name="Ovaal 8300">
                        <a:extLst>
                          <a:ext uri="{FF2B5EF4-FFF2-40B4-BE49-F238E27FC236}">
                            <a16:creationId xmlns:a16="http://schemas.microsoft.com/office/drawing/2014/main" id="{F2B03176-3EB8-058B-6B61-D47DE663F9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302" name="Ovaal 8301">
                        <a:extLst>
                          <a:ext uri="{FF2B5EF4-FFF2-40B4-BE49-F238E27FC236}">
                            <a16:creationId xmlns:a16="http://schemas.microsoft.com/office/drawing/2014/main" id="{CB3E84D6-D6C5-3355-4DEA-8476AE718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92" name="Groep 8291">
                      <a:extLst>
                        <a:ext uri="{FF2B5EF4-FFF2-40B4-BE49-F238E27FC236}">
                          <a16:creationId xmlns:a16="http://schemas.microsoft.com/office/drawing/2014/main" id="{B1E692FE-2E64-88B8-7BD4-C08A42D297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93" name="Ovaal 8292">
                        <a:extLst>
                          <a:ext uri="{FF2B5EF4-FFF2-40B4-BE49-F238E27FC236}">
                            <a16:creationId xmlns:a16="http://schemas.microsoft.com/office/drawing/2014/main" id="{DE44DD0F-C284-07CB-2B78-B1872F51FC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4" name="Ovaal 8293">
                        <a:extLst>
                          <a:ext uri="{FF2B5EF4-FFF2-40B4-BE49-F238E27FC236}">
                            <a16:creationId xmlns:a16="http://schemas.microsoft.com/office/drawing/2014/main" id="{ECBC2F71-E76C-B5ED-A87C-7D86D85984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5" name="Ovaal 8294">
                        <a:extLst>
                          <a:ext uri="{FF2B5EF4-FFF2-40B4-BE49-F238E27FC236}">
                            <a16:creationId xmlns:a16="http://schemas.microsoft.com/office/drawing/2014/main" id="{652007BE-285E-62F5-7BA8-B7ABB418FC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6" name="Ovaal 8295">
                        <a:extLst>
                          <a:ext uri="{FF2B5EF4-FFF2-40B4-BE49-F238E27FC236}">
                            <a16:creationId xmlns:a16="http://schemas.microsoft.com/office/drawing/2014/main" id="{DC8B76F4-3FB4-D85C-0F09-19E22DFA9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7" name="Ovaal 8296">
                        <a:extLst>
                          <a:ext uri="{FF2B5EF4-FFF2-40B4-BE49-F238E27FC236}">
                            <a16:creationId xmlns:a16="http://schemas.microsoft.com/office/drawing/2014/main" id="{570F213A-F5B8-D929-61A2-DBA6AF9964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278" name="Groep 8277">
                    <a:extLst>
                      <a:ext uri="{FF2B5EF4-FFF2-40B4-BE49-F238E27FC236}">
                        <a16:creationId xmlns:a16="http://schemas.microsoft.com/office/drawing/2014/main" id="{CA19DDE5-AC9F-1305-D10E-7793AE4525F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79" name="Groep 8278">
                      <a:extLst>
                        <a:ext uri="{FF2B5EF4-FFF2-40B4-BE49-F238E27FC236}">
                          <a16:creationId xmlns:a16="http://schemas.microsoft.com/office/drawing/2014/main" id="{D371A136-E930-52A7-8847-A5064FF63F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86" name="Ovaal 8285">
                        <a:extLst>
                          <a:ext uri="{FF2B5EF4-FFF2-40B4-BE49-F238E27FC236}">
                            <a16:creationId xmlns:a16="http://schemas.microsoft.com/office/drawing/2014/main" id="{C47545AE-EE99-FF4D-18F7-00516D321D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7" name="Ovaal 8286">
                        <a:extLst>
                          <a:ext uri="{FF2B5EF4-FFF2-40B4-BE49-F238E27FC236}">
                            <a16:creationId xmlns:a16="http://schemas.microsoft.com/office/drawing/2014/main" id="{6C54C38C-3FE3-62CE-0D12-E4431ADCA9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8" name="Ovaal 8287">
                        <a:extLst>
                          <a:ext uri="{FF2B5EF4-FFF2-40B4-BE49-F238E27FC236}">
                            <a16:creationId xmlns:a16="http://schemas.microsoft.com/office/drawing/2014/main" id="{D7DDE842-839C-9270-A63C-EA1C865E0C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9" name="Ovaal 8288">
                        <a:extLst>
                          <a:ext uri="{FF2B5EF4-FFF2-40B4-BE49-F238E27FC236}">
                            <a16:creationId xmlns:a16="http://schemas.microsoft.com/office/drawing/2014/main" id="{67C820AE-FB23-9391-45BE-8069EBD388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90" name="Ovaal 8289">
                        <a:extLst>
                          <a:ext uri="{FF2B5EF4-FFF2-40B4-BE49-F238E27FC236}">
                            <a16:creationId xmlns:a16="http://schemas.microsoft.com/office/drawing/2014/main" id="{74CF0556-707D-F4E0-101F-F787DD7517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80" name="Groep 8279">
                      <a:extLst>
                        <a:ext uri="{FF2B5EF4-FFF2-40B4-BE49-F238E27FC236}">
                          <a16:creationId xmlns:a16="http://schemas.microsoft.com/office/drawing/2014/main" id="{06F95427-DACD-BE6E-0205-49E95F3401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81" name="Ovaal 8280">
                        <a:extLst>
                          <a:ext uri="{FF2B5EF4-FFF2-40B4-BE49-F238E27FC236}">
                            <a16:creationId xmlns:a16="http://schemas.microsoft.com/office/drawing/2014/main" id="{9F862E1B-39A3-29B5-2EAE-2FC176F029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2" name="Ovaal 8281">
                        <a:extLst>
                          <a:ext uri="{FF2B5EF4-FFF2-40B4-BE49-F238E27FC236}">
                            <a16:creationId xmlns:a16="http://schemas.microsoft.com/office/drawing/2014/main" id="{83B6FEB2-3CD5-896E-0CF2-4D457FCD1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3" name="Ovaal 8282">
                        <a:extLst>
                          <a:ext uri="{FF2B5EF4-FFF2-40B4-BE49-F238E27FC236}">
                            <a16:creationId xmlns:a16="http://schemas.microsoft.com/office/drawing/2014/main" id="{DA56734E-E4C3-81A4-607F-3209160FB1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4" name="Ovaal 8283">
                        <a:extLst>
                          <a:ext uri="{FF2B5EF4-FFF2-40B4-BE49-F238E27FC236}">
                            <a16:creationId xmlns:a16="http://schemas.microsoft.com/office/drawing/2014/main" id="{5D6FAFF1-B8E3-CC36-F752-164B64AE2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85" name="Ovaal 8284">
                        <a:extLst>
                          <a:ext uri="{FF2B5EF4-FFF2-40B4-BE49-F238E27FC236}">
                            <a16:creationId xmlns:a16="http://schemas.microsoft.com/office/drawing/2014/main" id="{9A576630-FF50-7B3D-0A7C-48DF7403CD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1" name="Groep 8060">
                  <a:extLst>
                    <a:ext uri="{FF2B5EF4-FFF2-40B4-BE49-F238E27FC236}">
                      <a16:creationId xmlns:a16="http://schemas.microsoft.com/office/drawing/2014/main" id="{A16D01A7-0E4F-3278-C4E8-286AA091A8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167" name="Groep 8166">
                    <a:extLst>
                      <a:ext uri="{FF2B5EF4-FFF2-40B4-BE49-F238E27FC236}">
                        <a16:creationId xmlns:a16="http://schemas.microsoft.com/office/drawing/2014/main" id="{1C8336E0-B803-94CD-9844-5817E0697E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59" name="Groep 8258">
                      <a:extLst>
                        <a:ext uri="{FF2B5EF4-FFF2-40B4-BE49-F238E27FC236}">
                          <a16:creationId xmlns:a16="http://schemas.microsoft.com/office/drawing/2014/main" id="{0B33DF2E-4848-C322-4BD4-9FBBC52885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6" name="Ovaal 8265">
                        <a:extLst>
                          <a:ext uri="{FF2B5EF4-FFF2-40B4-BE49-F238E27FC236}">
                            <a16:creationId xmlns:a16="http://schemas.microsoft.com/office/drawing/2014/main" id="{E8E6BC16-A0E3-D2F4-4C5D-E4DFF7CDF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7" name="Ovaal 8266">
                        <a:extLst>
                          <a:ext uri="{FF2B5EF4-FFF2-40B4-BE49-F238E27FC236}">
                            <a16:creationId xmlns:a16="http://schemas.microsoft.com/office/drawing/2014/main" id="{DB2A38FB-BAD7-4AAB-ADDA-C7D417EC8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8" name="Ovaal 8267">
                        <a:extLst>
                          <a:ext uri="{FF2B5EF4-FFF2-40B4-BE49-F238E27FC236}">
                            <a16:creationId xmlns:a16="http://schemas.microsoft.com/office/drawing/2014/main" id="{F6955ECD-BCB2-E1EF-DAF7-6E4858C5C8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9" name="Ovaal 8268">
                        <a:extLst>
                          <a:ext uri="{FF2B5EF4-FFF2-40B4-BE49-F238E27FC236}">
                            <a16:creationId xmlns:a16="http://schemas.microsoft.com/office/drawing/2014/main" id="{F9F67274-DD21-88AF-BEBB-6005457C3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70" name="Ovaal 8269">
                        <a:extLst>
                          <a:ext uri="{FF2B5EF4-FFF2-40B4-BE49-F238E27FC236}">
                            <a16:creationId xmlns:a16="http://schemas.microsoft.com/office/drawing/2014/main" id="{EA43CC93-F4BF-781B-A603-EBAD0F057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60" name="Groep 8259">
                      <a:extLst>
                        <a:ext uri="{FF2B5EF4-FFF2-40B4-BE49-F238E27FC236}">
                          <a16:creationId xmlns:a16="http://schemas.microsoft.com/office/drawing/2014/main" id="{ACAFF71B-DEDE-F544-D810-94A1EF9FA5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61" name="Ovaal 8260">
                        <a:extLst>
                          <a:ext uri="{FF2B5EF4-FFF2-40B4-BE49-F238E27FC236}">
                            <a16:creationId xmlns:a16="http://schemas.microsoft.com/office/drawing/2014/main" id="{8BD662B0-9E9D-3A22-6AF5-842DDFF15C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2" name="Ovaal 8261">
                        <a:extLst>
                          <a:ext uri="{FF2B5EF4-FFF2-40B4-BE49-F238E27FC236}">
                            <a16:creationId xmlns:a16="http://schemas.microsoft.com/office/drawing/2014/main" id="{485CFB2F-374D-1BFE-2E94-3C7EE8E4E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3" name="Ovaal 8262">
                        <a:extLst>
                          <a:ext uri="{FF2B5EF4-FFF2-40B4-BE49-F238E27FC236}">
                            <a16:creationId xmlns:a16="http://schemas.microsoft.com/office/drawing/2014/main" id="{D3563259-2DA6-247D-EB1F-54A2F51DDC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4" name="Ovaal 8263">
                        <a:extLst>
                          <a:ext uri="{FF2B5EF4-FFF2-40B4-BE49-F238E27FC236}">
                            <a16:creationId xmlns:a16="http://schemas.microsoft.com/office/drawing/2014/main" id="{89F703C1-BAD7-624D-A4BA-D342EA19F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65" name="Ovaal 8264">
                        <a:extLst>
                          <a:ext uri="{FF2B5EF4-FFF2-40B4-BE49-F238E27FC236}">
                            <a16:creationId xmlns:a16="http://schemas.microsoft.com/office/drawing/2014/main" id="{8CBCA54E-CA47-761E-92F9-0D257CE66B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68" name="Groep 8167">
                    <a:extLst>
                      <a:ext uri="{FF2B5EF4-FFF2-40B4-BE49-F238E27FC236}">
                        <a16:creationId xmlns:a16="http://schemas.microsoft.com/office/drawing/2014/main" id="{AD973CDA-BFF5-6A70-816B-6976A8E3AE94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47" name="Groep 8246">
                      <a:extLst>
                        <a:ext uri="{FF2B5EF4-FFF2-40B4-BE49-F238E27FC236}">
                          <a16:creationId xmlns:a16="http://schemas.microsoft.com/office/drawing/2014/main" id="{A74192A2-CFF7-5500-7EA2-E43753F6DB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54" name="Ovaal 8253">
                        <a:extLst>
                          <a:ext uri="{FF2B5EF4-FFF2-40B4-BE49-F238E27FC236}">
                            <a16:creationId xmlns:a16="http://schemas.microsoft.com/office/drawing/2014/main" id="{3092E4C3-3722-4AF5-A2E7-4316EDA21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5" name="Ovaal 8254">
                        <a:extLst>
                          <a:ext uri="{FF2B5EF4-FFF2-40B4-BE49-F238E27FC236}">
                            <a16:creationId xmlns:a16="http://schemas.microsoft.com/office/drawing/2014/main" id="{1A83C793-4032-B210-B13F-489C86A8FA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6" name="Ovaal 8255">
                        <a:extLst>
                          <a:ext uri="{FF2B5EF4-FFF2-40B4-BE49-F238E27FC236}">
                            <a16:creationId xmlns:a16="http://schemas.microsoft.com/office/drawing/2014/main" id="{14A36D0A-7882-3C3B-9EC7-21686BF3E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7" name="Ovaal 8256">
                        <a:extLst>
                          <a:ext uri="{FF2B5EF4-FFF2-40B4-BE49-F238E27FC236}">
                            <a16:creationId xmlns:a16="http://schemas.microsoft.com/office/drawing/2014/main" id="{4278968C-4987-2566-2C1D-9107E4B922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8" name="Ovaal 8257">
                        <a:extLst>
                          <a:ext uri="{FF2B5EF4-FFF2-40B4-BE49-F238E27FC236}">
                            <a16:creationId xmlns:a16="http://schemas.microsoft.com/office/drawing/2014/main" id="{CAF35437-856E-90CA-4C4D-5200F49B85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48" name="Groep 8247">
                      <a:extLst>
                        <a:ext uri="{FF2B5EF4-FFF2-40B4-BE49-F238E27FC236}">
                          <a16:creationId xmlns:a16="http://schemas.microsoft.com/office/drawing/2014/main" id="{DA9F4038-60AA-FF7E-D985-99C307DDBB5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49" name="Ovaal 8248">
                        <a:extLst>
                          <a:ext uri="{FF2B5EF4-FFF2-40B4-BE49-F238E27FC236}">
                            <a16:creationId xmlns:a16="http://schemas.microsoft.com/office/drawing/2014/main" id="{08A6F234-1632-E637-E495-2C840EF7AD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0" name="Ovaal 8249">
                        <a:extLst>
                          <a:ext uri="{FF2B5EF4-FFF2-40B4-BE49-F238E27FC236}">
                            <a16:creationId xmlns:a16="http://schemas.microsoft.com/office/drawing/2014/main" id="{E3E912CB-3462-9712-2E26-64A2AEE59C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1" name="Ovaal 8250">
                        <a:extLst>
                          <a:ext uri="{FF2B5EF4-FFF2-40B4-BE49-F238E27FC236}">
                            <a16:creationId xmlns:a16="http://schemas.microsoft.com/office/drawing/2014/main" id="{ACF8ADA5-A250-5F89-9A3B-B85811FF49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2" name="Ovaal 8251">
                        <a:extLst>
                          <a:ext uri="{FF2B5EF4-FFF2-40B4-BE49-F238E27FC236}">
                            <a16:creationId xmlns:a16="http://schemas.microsoft.com/office/drawing/2014/main" id="{142D0B55-FA52-C468-E1CF-538EC1F00C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53" name="Ovaal 8252">
                        <a:extLst>
                          <a:ext uri="{FF2B5EF4-FFF2-40B4-BE49-F238E27FC236}">
                            <a16:creationId xmlns:a16="http://schemas.microsoft.com/office/drawing/2014/main" id="{F8417492-7485-DCF4-9CA3-FF7A1BE1CF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69" name="Groep 8168">
                    <a:extLst>
                      <a:ext uri="{FF2B5EF4-FFF2-40B4-BE49-F238E27FC236}">
                        <a16:creationId xmlns:a16="http://schemas.microsoft.com/office/drawing/2014/main" id="{0B7AB130-69A4-28CE-25D3-9AF161077C3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35" name="Groep 8234">
                      <a:extLst>
                        <a:ext uri="{FF2B5EF4-FFF2-40B4-BE49-F238E27FC236}">
                          <a16:creationId xmlns:a16="http://schemas.microsoft.com/office/drawing/2014/main" id="{D516AA6D-A9E0-4AC8-25C0-5779DF2F9C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42" name="Ovaal 8241">
                        <a:extLst>
                          <a:ext uri="{FF2B5EF4-FFF2-40B4-BE49-F238E27FC236}">
                            <a16:creationId xmlns:a16="http://schemas.microsoft.com/office/drawing/2014/main" id="{61D08EC5-F7AC-9EDD-1CD3-22E90C0BE7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3" name="Ovaal 8242">
                        <a:extLst>
                          <a:ext uri="{FF2B5EF4-FFF2-40B4-BE49-F238E27FC236}">
                            <a16:creationId xmlns:a16="http://schemas.microsoft.com/office/drawing/2014/main" id="{7BF5813E-6FBC-BB25-F50F-F4B1FFFE1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4" name="Ovaal 8243">
                        <a:extLst>
                          <a:ext uri="{FF2B5EF4-FFF2-40B4-BE49-F238E27FC236}">
                            <a16:creationId xmlns:a16="http://schemas.microsoft.com/office/drawing/2014/main" id="{FC95DC33-69B3-FA40-C617-0D2BCFFCCA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5" name="Ovaal 8244">
                        <a:extLst>
                          <a:ext uri="{FF2B5EF4-FFF2-40B4-BE49-F238E27FC236}">
                            <a16:creationId xmlns:a16="http://schemas.microsoft.com/office/drawing/2014/main" id="{6B18BE78-861C-E3A3-1E0F-6388B14BB8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6" name="Ovaal 8245">
                        <a:extLst>
                          <a:ext uri="{FF2B5EF4-FFF2-40B4-BE49-F238E27FC236}">
                            <a16:creationId xmlns:a16="http://schemas.microsoft.com/office/drawing/2014/main" id="{2818CA44-80C7-3902-4FCE-51BEF8D86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36" name="Groep 8235">
                      <a:extLst>
                        <a:ext uri="{FF2B5EF4-FFF2-40B4-BE49-F238E27FC236}">
                          <a16:creationId xmlns:a16="http://schemas.microsoft.com/office/drawing/2014/main" id="{40708DC5-9F19-4F95-5106-1319BF6C8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37" name="Ovaal 8236">
                        <a:extLst>
                          <a:ext uri="{FF2B5EF4-FFF2-40B4-BE49-F238E27FC236}">
                            <a16:creationId xmlns:a16="http://schemas.microsoft.com/office/drawing/2014/main" id="{9DFBE11C-47EB-CCEF-DAF6-489BE0E680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8" name="Ovaal 8237">
                        <a:extLst>
                          <a:ext uri="{FF2B5EF4-FFF2-40B4-BE49-F238E27FC236}">
                            <a16:creationId xmlns:a16="http://schemas.microsoft.com/office/drawing/2014/main" id="{74F914FD-957C-3286-26CD-807DE351CD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9" name="Ovaal 8238">
                        <a:extLst>
                          <a:ext uri="{FF2B5EF4-FFF2-40B4-BE49-F238E27FC236}">
                            <a16:creationId xmlns:a16="http://schemas.microsoft.com/office/drawing/2014/main" id="{2C20A442-A3C2-0B87-3A1E-E161314515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0" name="Ovaal 8239">
                        <a:extLst>
                          <a:ext uri="{FF2B5EF4-FFF2-40B4-BE49-F238E27FC236}">
                            <a16:creationId xmlns:a16="http://schemas.microsoft.com/office/drawing/2014/main" id="{FD5B1315-0FF9-4B31-9F56-F0287C3FC0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41" name="Ovaal 8240">
                        <a:extLst>
                          <a:ext uri="{FF2B5EF4-FFF2-40B4-BE49-F238E27FC236}">
                            <a16:creationId xmlns:a16="http://schemas.microsoft.com/office/drawing/2014/main" id="{71CDC777-1334-4147-637B-FB17698862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0" name="Groep 8169">
                    <a:extLst>
                      <a:ext uri="{FF2B5EF4-FFF2-40B4-BE49-F238E27FC236}">
                        <a16:creationId xmlns:a16="http://schemas.microsoft.com/office/drawing/2014/main" id="{01DD86E1-A766-DD83-7ED0-359D68F826E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23" name="Groep 8222">
                      <a:extLst>
                        <a:ext uri="{FF2B5EF4-FFF2-40B4-BE49-F238E27FC236}">
                          <a16:creationId xmlns:a16="http://schemas.microsoft.com/office/drawing/2014/main" id="{573FE561-2C26-5C4E-6E68-AF4733BC8A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30" name="Ovaal 8229">
                        <a:extLst>
                          <a:ext uri="{FF2B5EF4-FFF2-40B4-BE49-F238E27FC236}">
                            <a16:creationId xmlns:a16="http://schemas.microsoft.com/office/drawing/2014/main" id="{B96CAC44-B0A9-47AD-F456-03333926F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1" name="Ovaal 8230">
                        <a:extLst>
                          <a:ext uri="{FF2B5EF4-FFF2-40B4-BE49-F238E27FC236}">
                            <a16:creationId xmlns:a16="http://schemas.microsoft.com/office/drawing/2014/main" id="{AC18FE64-1979-76F2-C845-DC6EEDFBE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2" name="Ovaal 8231">
                        <a:extLst>
                          <a:ext uri="{FF2B5EF4-FFF2-40B4-BE49-F238E27FC236}">
                            <a16:creationId xmlns:a16="http://schemas.microsoft.com/office/drawing/2014/main" id="{1EFAB3D3-8493-AA24-8B01-CA3BFA128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3" name="Ovaal 8232">
                        <a:extLst>
                          <a:ext uri="{FF2B5EF4-FFF2-40B4-BE49-F238E27FC236}">
                            <a16:creationId xmlns:a16="http://schemas.microsoft.com/office/drawing/2014/main" id="{1EC81CE8-E355-93D8-4011-16232EF189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34" name="Ovaal 8233">
                        <a:extLst>
                          <a:ext uri="{FF2B5EF4-FFF2-40B4-BE49-F238E27FC236}">
                            <a16:creationId xmlns:a16="http://schemas.microsoft.com/office/drawing/2014/main" id="{2C69A65B-E46C-5B08-CFFE-E61B60309A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24" name="Groep 8223">
                      <a:extLst>
                        <a:ext uri="{FF2B5EF4-FFF2-40B4-BE49-F238E27FC236}">
                          <a16:creationId xmlns:a16="http://schemas.microsoft.com/office/drawing/2014/main" id="{494142C2-D6F3-0142-B2E6-68ADBD69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25" name="Ovaal 8224">
                        <a:extLst>
                          <a:ext uri="{FF2B5EF4-FFF2-40B4-BE49-F238E27FC236}">
                            <a16:creationId xmlns:a16="http://schemas.microsoft.com/office/drawing/2014/main" id="{29DB5A78-DA9A-E5EA-ED02-1E918A9F64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6" name="Ovaal 8225">
                        <a:extLst>
                          <a:ext uri="{FF2B5EF4-FFF2-40B4-BE49-F238E27FC236}">
                            <a16:creationId xmlns:a16="http://schemas.microsoft.com/office/drawing/2014/main" id="{AB57807D-D0E5-8F5A-1939-05D264016C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7" name="Ovaal 8226">
                        <a:extLst>
                          <a:ext uri="{FF2B5EF4-FFF2-40B4-BE49-F238E27FC236}">
                            <a16:creationId xmlns:a16="http://schemas.microsoft.com/office/drawing/2014/main" id="{3C598745-7A6D-8F0D-ECA0-1FC1A666CD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8" name="Ovaal 8227">
                        <a:extLst>
                          <a:ext uri="{FF2B5EF4-FFF2-40B4-BE49-F238E27FC236}">
                            <a16:creationId xmlns:a16="http://schemas.microsoft.com/office/drawing/2014/main" id="{FE272060-8B1F-1B6E-17C0-D1BC71DEB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9" name="Ovaal 8228">
                        <a:extLst>
                          <a:ext uri="{FF2B5EF4-FFF2-40B4-BE49-F238E27FC236}">
                            <a16:creationId xmlns:a16="http://schemas.microsoft.com/office/drawing/2014/main" id="{F481CBF6-994C-4604-0757-DCB262902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1" name="Groep 8170">
                    <a:extLst>
                      <a:ext uri="{FF2B5EF4-FFF2-40B4-BE49-F238E27FC236}">
                        <a16:creationId xmlns:a16="http://schemas.microsoft.com/office/drawing/2014/main" id="{9AAC3A44-41B6-5A95-77F5-3B3AA51A338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211" name="Groep 8210">
                      <a:extLst>
                        <a:ext uri="{FF2B5EF4-FFF2-40B4-BE49-F238E27FC236}">
                          <a16:creationId xmlns:a16="http://schemas.microsoft.com/office/drawing/2014/main" id="{FD732A47-3B74-8E26-954B-FE43E94A96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18" name="Ovaal 8217">
                        <a:extLst>
                          <a:ext uri="{FF2B5EF4-FFF2-40B4-BE49-F238E27FC236}">
                            <a16:creationId xmlns:a16="http://schemas.microsoft.com/office/drawing/2014/main" id="{B2B3853A-CBA6-7C0C-1E3B-A3F3F5F0D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9" name="Ovaal 8218">
                        <a:extLst>
                          <a:ext uri="{FF2B5EF4-FFF2-40B4-BE49-F238E27FC236}">
                            <a16:creationId xmlns:a16="http://schemas.microsoft.com/office/drawing/2014/main" id="{6E69B980-5EF6-7A26-2C4F-E0EBA903B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0" name="Ovaal 8219">
                        <a:extLst>
                          <a:ext uri="{FF2B5EF4-FFF2-40B4-BE49-F238E27FC236}">
                            <a16:creationId xmlns:a16="http://schemas.microsoft.com/office/drawing/2014/main" id="{50A400F9-404F-9387-5E4A-3EA2F89B27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1" name="Ovaal 8220">
                        <a:extLst>
                          <a:ext uri="{FF2B5EF4-FFF2-40B4-BE49-F238E27FC236}">
                            <a16:creationId xmlns:a16="http://schemas.microsoft.com/office/drawing/2014/main" id="{196C1B66-091C-14CE-FE87-5BE5019925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22" name="Ovaal 8221">
                        <a:extLst>
                          <a:ext uri="{FF2B5EF4-FFF2-40B4-BE49-F238E27FC236}">
                            <a16:creationId xmlns:a16="http://schemas.microsoft.com/office/drawing/2014/main" id="{60A31F64-C3CB-40BD-1352-899A876D6E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12" name="Groep 8211">
                      <a:extLst>
                        <a:ext uri="{FF2B5EF4-FFF2-40B4-BE49-F238E27FC236}">
                          <a16:creationId xmlns:a16="http://schemas.microsoft.com/office/drawing/2014/main" id="{B4A2616F-EB66-89A2-15D1-3FFEC48A62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13" name="Ovaal 8212">
                        <a:extLst>
                          <a:ext uri="{FF2B5EF4-FFF2-40B4-BE49-F238E27FC236}">
                            <a16:creationId xmlns:a16="http://schemas.microsoft.com/office/drawing/2014/main" id="{4233C420-D4F8-05A4-5121-17595EAD14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4" name="Ovaal 8213">
                        <a:extLst>
                          <a:ext uri="{FF2B5EF4-FFF2-40B4-BE49-F238E27FC236}">
                            <a16:creationId xmlns:a16="http://schemas.microsoft.com/office/drawing/2014/main" id="{DFBDDA74-8257-F836-2C2E-BFBC83114F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5" name="Ovaal 8214">
                        <a:extLst>
                          <a:ext uri="{FF2B5EF4-FFF2-40B4-BE49-F238E27FC236}">
                            <a16:creationId xmlns:a16="http://schemas.microsoft.com/office/drawing/2014/main" id="{1BE83FF8-0664-66EB-5F6E-99EF6C091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6" name="Ovaal 8215">
                        <a:extLst>
                          <a:ext uri="{FF2B5EF4-FFF2-40B4-BE49-F238E27FC236}">
                            <a16:creationId xmlns:a16="http://schemas.microsoft.com/office/drawing/2014/main" id="{7E381A3C-A7E1-C8F5-BCEE-A8E1645C8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7" name="Ovaal 8216">
                        <a:extLst>
                          <a:ext uri="{FF2B5EF4-FFF2-40B4-BE49-F238E27FC236}">
                            <a16:creationId xmlns:a16="http://schemas.microsoft.com/office/drawing/2014/main" id="{DD49AF9F-6CA7-C833-F9FC-D5B06C08D6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2" name="Groep 8171">
                    <a:extLst>
                      <a:ext uri="{FF2B5EF4-FFF2-40B4-BE49-F238E27FC236}">
                        <a16:creationId xmlns:a16="http://schemas.microsoft.com/office/drawing/2014/main" id="{AFD06303-7838-AB14-C5FF-E4B807533BF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99" name="Groep 8198">
                      <a:extLst>
                        <a:ext uri="{FF2B5EF4-FFF2-40B4-BE49-F238E27FC236}">
                          <a16:creationId xmlns:a16="http://schemas.microsoft.com/office/drawing/2014/main" id="{DD9976D7-99C1-1168-97DE-DF5901E250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06" name="Ovaal 8205">
                        <a:extLst>
                          <a:ext uri="{FF2B5EF4-FFF2-40B4-BE49-F238E27FC236}">
                            <a16:creationId xmlns:a16="http://schemas.microsoft.com/office/drawing/2014/main" id="{63B5967E-88E6-DA20-5A49-E56B232943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7" name="Ovaal 8206">
                        <a:extLst>
                          <a:ext uri="{FF2B5EF4-FFF2-40B4-BE49-F238E27FC236}">
                            <a16:creationId xmlns:a16="http://schemas.microsoft.com/office/drawing/2014/main" id="{B9B8DDF8-5EC8-5086-9E3F-4915274F69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8" name="Ovaal 8207">
                        <a:extLst>
                          <a:ext uri="{FF2B5EF4-FFF2-40B4-BE49-F238E27FC236}">
                            <a16:creationId xmlns:a16="http://schemas.microsoft.com/office/drawing/2014/main" id="{EC7159DD-A136-2A5F-93E6-C03684CEE0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9" name="Ovaal 8208">
                        <a:extLst>
                          <a:ext uri="{FF2B5EF4-FFF2-40B4-BE49-F238E27FC236}">
                            <a16:creationId xmlns:a16="http://schemas.microsoft.com/office/drawing/2014/main" id="{14B199DE-F75E-D71C-A6DD-FFCDDF9ECC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10" name="Ovaal 8209">
                        <a:extLst>
                          <a:ext uri="{FF2B5EF4-FFF2-40B4-BE49-F238E27FC236}">
                            <a16:creationId xmlns:a16="http://schemas.microsoft.com/office/drawing/2014/main" id="{95003F93-BE3C-DD90-32A8-83C58A1A45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200" name="Groep 8199">
                      <a:extLst>
                        <a:ext uri="{FF2B5EF4-FFF2-40B4-BE49-F238E27FC236}">
                          <a16:creationId xmlns:a16="http://schemas.microsoft.com/office/drawing/2014/main" id="{9FF88E57-36A1-CF17-55C6-19F3022B4E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201" name="Ovaal 8200">
                        <a:extLst>
                          <a:ext uri="{FF2B5EF4-FFF2-40B4-BE49-F238E27FC236}">
                            <a16:creationId xmlns:a16="http://schemas.microsoft.com/office/drawing/2014/main" id="{9FC30D9C-729F-A670-8BC4-E5C73C8BD3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2" name="Ovaal 8201">
                        <a:extLst>
                          <a:ext uri="{FF2B5EF4-FFF2-40B4-BE49-F238E27FC236}">
                            <a16:creationId xmlns:a16="http://schemas.microsoft.com/office/drawing/2014/main" id="{BA5CF316-57EE-57C6-7508-59CF10220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3" name="Ovaal 8202">
                        <a:extLst>
                          <a:ext uri="{FF2B5EF4-FFF2-40B4-BE49-F238E27FC236}">
                            <a16:creationId xmlns:a16="http://schemas.microsoft.com/office/drawing/2014/main" id="{ECDA9D22-EE51-8800-3062-D2C5C1DAD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4" name="Ovaal 8203">
                        <a:extLst>
                          <a:ext uri="{FF2B5EF4-FFF2-40B4-BE49-F238E27FC236}">
                            <a16:creationId xmlns:a16="http://schemas.microsoft.com/office/drawing/2014/main" id="{D89A017A-2FF6-0BD8-0C11-1B97D8B2C4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205" name="Ovaal 8204">
                        <a:extLst>
                          <a:ext uri="{FF2B5EF4-FFF2-40B4-BE49-F238E27FC236}">
                            <a16:creationId xmlns:a16="http://schemas.microsoft.com/office/drawing/2014/main" id="{3AD95A9C-175C-F9DD-16F0-CB2ABB8D6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3" name="Groep 8172">
                    <a:extLst>
                      <a:ext uri="{FF2B5EF4-FFF2-40B4-BE49-F238E27FC236}">
                        <a16:creationId xmlns:a16="http://schemas.microsoft.com/office/drawing/2014/main" id="{2EA21766-EB3F-636D-4696-FD45724904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87" name="Groep 8186">
                      <a:extLst>
                        <a:ext uri="{FF2B5EF4-FFF2-40B4-BE49-F238E27FC236}">
                          <a16:creationId xmlns:a16="http://schemas.microsoft.com/office/drawing/2014/main" id="{A40DC5F7-C98D-E3CC-D18D-B7B102336C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94" name="Ovaal 8193">
                        <a:extLst>
                          <a:ext uri="{FF2B5EF4-FFF2-40B4-BE49-F238E27FC236}">
                            <a16:creationId xmlns:a16="http://schemas.microsoft.com/office/drawing/2014/main" id="{88351E95-C86B-4CCF-5C6E-75589718A8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5" name="Ovaal 8194">
                        <a:extLst>
                          <a:ext uri="{FF2B5EF4-FFF2-40B4-BE49-F238E27FC236}">
                            <a16:creationId xmlns:a16="http://schemas.microsoft.com/office/drawing/2014/main" id="{57D24926-ED41-21AE-70D2-AC0D0201E5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6" name="Ovaal 8195">
                        <a:extLst>
                          <a:ext uri="{FF2B5EF4-FFF2-40B4-BE49-F238E27FC236}">
                            <a16:creationId xmlns:a16="http://schemas.microsoft.com/office/drawing/2014/main" id="{4D74A43B-C4C9-4797-BF89-C2D5FB39AB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7" name="Ovaal 8196">
                        <a:extLst>
                          <a:ext uri="{FF2B5EF4-FFF2-40B4-BE49-F238E27FC236}">
                            <a16:creationId xmlns:a16="http://schemas.microsoft.com/office/drawing/2014/main" id="{100E7839-7536-F62E-1731-86AD8F881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8" name="Ovaal 8197">
                        <a:extLst>
                          <a:ext uri="{FF2B5EF4-FFF2-40B4-BE49-F238E27FC236}">
                            <a16:creationId xmlns:a16="http://schemas.microsoft.com/office/drawing/2014/main" id="{AC067A0F-51A5-D3B3-9E7B-4A09982914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88" name="Groep 8187">
                      <a:extLst>
                        <a:ext uri="{FF2B5EF4-FFF2-40B4-BE49-F238E27FC236}">
                          <a16:creationId xmlns:a16="http://schemas.microsoft.com/office/drawing/2014/main" id="{E9B9F637-051B-EC07-264F-F989819D2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89" name="Ovaal 8188">
                        <a:extLst>
                          <a:ext uri="{FF2B5EF4-FFF2-40B4-BE49-F238E27FC236}">
                            <a16:creationId xmlns:a16="http://schemas.microsoft.com/office/drawing/2014/main" id="{376050EC-FEFB-441A-0704-EF5AA82998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0" name="Ovaal 8189">
                        <a:extLst>
                          <a:ext uri="{FF2B5EF4-FFF2-40B4-BE49-F238E27FC236}">
                            <a16:creationId xmlns:a16="http://schemas.microsoft.com/office/drawing/2014/main" id="{41026AC1-B75E-51E9-07CF-CE5A5123A1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1" name="Ovaal 8190">
                        <a:extLst>
                          <a:ext uri="{FF2B5EF4-FFF2-40B4-BE49-F238E27FC236}">
                            <a16:creationId xmlns:a16="http://schemas.microsoft.com/office/drawing/2014/main" id="{26154703-1596-A81A-EAE9-9B6FE84825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2" name="Ovaal 8191">
                        <a:extLst>
                          <a:ext uri="{FF2B5EF4-FFF2-40B4-BE49-F238E27FC236}">
                            <a16:creationId xmlns:a16="http://schemas.microsoft.com/office/drawing/2014/main" id="{5A3D9EE7-0032-171C-23F0-3906721F64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93" name="Ovaal 8192">
                        <a:extLst>
                          <a:ext uri="{FF2B5EF4-FFF2-40B4-BE49-F238E27FC236}">
                            <a16:creationId xmlns:a16="http://schemas.microsoft.com/office/drawing/2014/main" id="{71A01B69-BCDE-D073-8C72-463603B7C2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174" name="Groep 8173">
                    <a:extLst>
                      <a:ext uri="{FF2B5EF4-FFF2-40B4-BE49-F238E27FC236}">
                        <a16:creationId xmlns:a16="http://schemas.microsoft.com/office/drawing/2014/main" id="{F18E2261-CDD8-BE3A-DAC0-039023AB70E0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75" name="Groep 8174">
                      <a:extLst>
                        <a:ext uri="{FF2B5EF4-FFF2-40B4-BE49-F238E27FC236}">
                          <a16:creationId xmlns:a16="http://schemas.microsoft.com/office/drawing/2014/main" id="{BFD22523-C117-1A8B-BC76-6CD67832E8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82" name="Ovaal 8181">
                        <a:extLst>
                          <a:ext uri="{FF2B5EF4-FFF2-40B4-BE49-F238E27FC236}">
                            <a16:creationId xmlns:a16="http://schemas.microsoft.com/office/drawing/2014/main" id="{E5BBAB77-DDF1-871C-A83C-79457505F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3" name="Ovaal 8182">
                        <a:extLst>
                          <a:ext uri="{FF2B5EF4-FFF2-40B4-BE49-F238E27FC236}">
                            <a16:creationId xmlns:a16="http://schemas.microsoft.com/office/drawing/2014/main" id="{B108E518-2DC8-D3DE-8221-6AFA0344D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4" name="Ovaal 8183">
                        <a:extLst>
                          <a:ext uri="{FF2B5EF4-FFF2-40B4-BE49-F238E27FC236}">
                            <a16:creationId xmlns:a16="http://schemas.microsoft.com/office/drawing/2014/main" id="{A3FB9964-1C28-76F1-568C-D2744A56CE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5" name="Ovaal 8184">
                        <a:extLst>
                          <a:ext uri="{FF2B5EF4-FFF2-40B4-BE49-F238E27FC236}">
                            <a16:creationId xmlns:a16="http://schemas.microsoft.com/office/drawing/2014/main" id="{0FEBA2F3-16D8-11D7-A57A-9D5EB1D4BC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6" name="Ovaal 8185">
                        <a:extLst>
                          <a:ext uri="{FF2B5EF4-FFF2-40B4-BE49-F238E27FC236}">
                            <a16:creationId xmlns:a16="http://schemas.microsoft.com/office/drawing/2014/main" id="{42015680-E284-855C-E742-29F5BDFF92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76" name="Groep 8175">
                      <a:extLst>
                        <a:ext uri="{FF2B5EF4-FFF2-40B4-BE49-F238E27FC236}">
                          <a16:creationId xmlns:a16="http://schemas.microsoft.com/office/drawing/2014/main" id="{D9C83B56-9F2D-4746-CC37-AB86DE83AA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77" name="Ovaal 8176">
                        <a:extLst>
                          <a:ext uri="{FF2B5EF4-FFF2-40B4-BE49-F238E27FC236}">
                            <a16:creationId xmlns:a16="http://schemas.microsoft.com/office/drawing/2014/main" id="{8FB8138A-3A81-E848-34E0-993D3D9283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8" name="Ovaal 8177">
                        <a:extLst>
                          <a:ext uri="{FF2B5EF4-FFF2-40B4-BE49-F238E27FC236}">
                            <a16:creationId xmlns:a16="http://schemas.microsoft.com/office/drawing/2014/main" id="{A2A2CAC2-6CCB-D6AE-5F92-6ABDD253A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79" name="Ovaal 8178">
                        <a:extLst>
                          <a:ext uri="{FF2B5EF4-FFF2-40B4-BE49-F238E27FC236}">
                            <a16:creationId xmlns:a16="http://schemas.microsoft.com/office/drawing/2014/main" id="{677CF32F-7014-CB3E-2E53-BF19323C31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0" name="Ovaal 8179">
                        <a:extLst>
                          <a:ext uri="{FF2B5EF4-FFF2-40B4-BE49-F238E27FC236}">
                            <a16:creationId xmlns:a16="http://schemas.microsoft.com/office/drawing/2014/main" id="{E083297C-FCF1-9A90-5DF9-CDCA852C77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81" name="Ovaal 8180">
                        <a:extLst>
                          <a:ext uri="{FF2B5EF4-FFF2-40B4-BE49-F238E27FC236}">
                            <a16:creationId xmlns:a16="http://schemas.microsoft.com/office/drawing/2014/main" id="{42446169-B05E-5A49-14F7-801FA0FA06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8062" name="Groep 8061">
                  <a:extLst>
                    <a:ext uri="{FF2B5EF4-FFF2-40B4-BE49-F238E27FC236}">
                      <a16:creationId xmlns:a16="http://schemas.microsoft.com/office/drawing/2014/main" id="{6FECCB45-5980-BA04-EC85-9C997F8B42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8063" name="Groep 8062">
                    <a:extLst>
                      <a:ext uri="{FF2B5EF4-FFF2-40B4-BE49-F238E27FC236}">
                        <a16:creationId xmlns:a16="http://schemas.microsoft.com/office/drawing/2014/main" id="{28D43A02-9C62-CB80-F5EC-704B2AD6397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55" name="Groep 8154">
                      <a:extLst>
                        <a:ext uri="{FF2B5EF4-FFF2-40B4-BE49-F238E27FC236}">
                          <a16:creationId xmlns:a16="http://schemas.microsoft.com/office/drawing/2014/main" id="{11A05B50-6D73-FBD8-732A-4DECD46130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62" name="Ovaal 8161">
                        <a:extLst>
                          <a:ext uri="{FF2B5EF4-FFF2-40B4-BE49-F238E27FC236}">
                            <a16:creationId xmlns:a16="http://schemas.microsoft.com/office/drawing/2014/main" id="{939E8389-E2F4-344B-8C31-E395DF13DA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3" name="Ovaal 8162">
                        <a:extLst>
                          <a:ext uri="{FF2B5EF4-FFF2-40B4-BE49-F238E27FC236}">
                            <a16:creationId xmlns:a16="http://schemas.microsoft.com/office/drawing/2014/main" id="{025A65C9-0739-7A36-3488-2BDC1D290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4" name="Ovaal 8163">
                        <a:extLst>
                          <a:ext uri="{FF2B5EF4-FFF2-40B4-BE49-F238E27FC236}">
                            <a16:creationId xmlns:a16="http://schemas.microsoft.com/office/drawing/2014/main" id="{1BD8DE85-7FD3-40EC-6832-2D97B46C4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5" name="Ovaal 8164">
                        <a:extLst>
                          <a:ext uri="{FF2B5EF4-FFF2-40B4-BE49-F238E27FC236}">
                            <a16:creationId xmlns:a16="http://schemas.microsoft.com/office/drawing/2014/main" id="{ECB89C64-0BED-1040-C604-2950FC15D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6" name="Ovaal 8165">
                        <a:extLst>
                          <a:ext uri="{FF2B5EF4-FFF2-40B4-BE49-F238E27FC236}">
                            <a16:creationId xmlns:a16="http://schemas.microsoft.com/office/drawing/2014/main" id="{5A504FCB-9ECC-9303-0A36-30D2C8BB29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56" name="Groep 8155">
                      <a:extLst>
                        <a:ext uri="{FF2B5EF4-FFF2-40B4-BE49-F238E27FC236}">
                          <a16:creationId xmlns:a16="http://schemas.microsoft.com/office/drawing/2014/main" id="{04D06CA8-4403-AF19-B4CF-3FAF87931A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57" name="Ovaal 8156">
                        <a:extLst>
                          <a:ext uri="{FF2B5EF4-FFF2-40B4-BE49-F238E27FC236}">
                            <a16:creationId xmlns:a16="http://schemas.microsoft.com/office/drawing/2014/main" id="{3F9235BE-FA8B-8327-A97C-FF212DB67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8" name="Ovaal 8157">
                        <a:extLst>
                          <a:ext uri="{FF2B5EF4-FFF2-40B4-BE49-F238E27FC236}">
                            <a16:creationId xmlns:a16="http://schemas.microsoft.com/office/drawing/2014/main" id="{97731601-E77E-B6CD-0DA4-71C091450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9" name="Ovaal 8158">
                        <a:extLst>
                          <a:ext uri="{FF2B5EF4-FFF2-40B4-BE49-F238E27FC236}">
                            <a16:creationId xmlns:a16="http://schemas.microsoft.com/office/drawing/2014/main" id="{CDB762AD-4563-1030-934C-5017552D5A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0" name="Ovaal 8159">
                        <a:extLst>
                          <a:ext uri="{FF2B5EF4-FFF2-40B4-BE49-F238E27FC236}">
                            <a16:creationId xmlns:a16="http://schemas.microsoft.com/office/drawing/2014/main" id="{E477E4EF-A9A0-7933-8391-2E44735D4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61" name="Ovaal 8160">
                        <a:extLst>
                          <a:ext uri="{FF2B5EF4-FFF2-40B4-BE49-F238E27FC236}">
                            <a16:creationId xmlns:a16="http://schemas.microsoft.com/office/drawing/2014/main" id="{EF8B75FB-1D03-AC6D-6079-44AD262EE3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4" name="Groep 8063">
                    <a:extLst>
                      <a:ext uri="{FF2B5EF4-FFF2-40B4-BE49-F238E27FC236}">
                        <a16:creationId xmlns:a16="http://schemas.microsoft.com/office/drawing/2014/main" id="{46472ED9-8E3D-3B91-1450-D1450F8C077F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43" name="Groep 8142">
                      <a:extLst>
                        <a:ext uri="{FF2B5EF4-FFF2-40B4-BE49-F238E27FC236}">
                          <a16:creationId xmlns:a16="http://schemas.microsoft.com/office/drawing/2014/main" id="{AEF62D1F-3A73-BD25-9DBD-BED4F5002F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50" name="Ovaal 8149">
                        <a:extLst>
                          <a:ext uri="{FF2B5EF4-FFF2-40B4-BE49-F238E27FC236}">
                            <a16:creationId xmlns:a16="http://schemas.microsoft.com/office/drawing/2014/main" id="{EC9FAB20-EE0F-3B9E-CDB6-FA41065CFF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1" name="Ovaal 8150">
                        <a:extLst>
                          <a:ext uri="{FF2B5EF4-FFF2-40B4-BE49-F238E27FC236}">
                            <a16:creationId xmlns:a16="http://schemas.microsoft.com/office/drawing/2014/main" id="{F8B2D52F-F662-0073-3898-826563782E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2" name="Ovaal 8151">
                        <a:extLst>
                          <a:ext uri="{FF2B5EF4-FFF2-40B4-BE49-F238E27FC236}">
                            <a16:creationId xmlns:a16="http://schemas.microsoft.com/office/drawing/2014/main" id="{161C79DE-5A39-A689-E2CF-6842431C63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3" name="Ovaal 8152">
                        <a:extLst>
                          <a:ext uri="{FF2B5EF4-FFF2-40B4-BE49-F238E27FC236}">
                            <a16:creationId xmlns:a16="http://schemas.microsoft.com/office/drawing/2014/main" id="{A0979AB8-CB86-052C-917A-EEA5F9E63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54" name="Ovaal 8153">
                        <a:extLst>
                          <a:ext uri="{FF2B5EF4-FFF2-40B4-BE49-F238E27FC236}">
                            <a16:creationId xmlns:a16="http://schemas.microsoft.com/office/drawing/2014/main" id="{08E8EDB7-5268-95DB-9D8D-F966EFFBB7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44" name="Groep 8143">
                      <a:extLst>
                        <a:ext uri="{FF2B5EF4-FFF2-40B4-BE49-F238E27FC236}">
                          <a16:creationId xmlns:a16="http://schemas.microsoft.com/office/drawing/2014/main" id="{40A6185B-6783-7A73-BCAF-03DBEBF303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45" name="Ovaal 8144">
                        <a:extLst>
                          <a:ext uri="{FF2B5EF4-FFF2-40B4-BE49-F238E27FC236}">
                            <a16:creationId xmlns:a16="http://schemas.microsoft.com/office/drawing/2014/main" id="{8979BCF6-7A64-A1AE-8FFE-82EB5BEED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6" name="Ovaal 8145">
                        <a:extLst>
                          <a:ext uri="{FF2B5EF4-FFF2-40B4-BE49-F238E27FC236}">
                            <a16:creationId xmlns:a16="http://schemas.microsoft.com/office/drawing/2014/main" id="{2CE840BF-391B-1E26-91E2-F9FF0BBAA6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7" name="Ovaal 8146">
                        <a:extLst>
                          <a:ext uri="{FF2B5EF4-FFF2-40B4-BE49-F238E27FC236}">
                            <a16:creationId xmlns:a16="http://schemas.microsoft.com/office/drawing/2014/main" id="{385CD3F3-092C-9576-793F-72A156E8E3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8" name="Ovaal 8147">
                        <a:extLst>
                          <a:ext uri="{FF2B5EF4-FFF2-40B4-BE49-F238E27FC236}">
                            <a16:creationId xmlns:a16="http://schemas.microsoft.com/office/drawing/2014/main" id="{06513E63-5ED0-218A-0782-451B56A1E3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9" name="Ovaal 8148">
                        <a:extLst>
                          <a:ext uri="{FF2B5EF4-FFF2-40B4-BE49-F238E27FC236}">
                            <a16:creationId xmlns:a16="http://schemas.microsoft.com/office/drawing/2014/main" id="{982324F5-437B-9A5B-7F4C-97B8DAEDC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5" name="Groep 8064">
                    <a:extLst>
                      <a:ext uri="{FF2B5EF4-FFF2-40B4-BE49-F238E27FC236}">
                        <a16:creationId xmlns:a16="http://schemas.microsoft.com/office/drawing/2014/main" id="{91A9D680-95E9-42CC-DA53-DD3A6F21E45D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31" name="Groep 8130">
                      <a:extLst>
                        <a:ext uri="{FF2B5EF4-FFF2-40B4-BE49-F238E27FC236}">
                          <a16:creationId xmlns:a16="http://schemas.microsoft.com/office/drawing/2014/main" id="{0B0357CD-996D-B23A-0D74-A1C3B45F019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38" name="Ovaal 8137">
                        <a:extLst>
                          <a:ext uri="{FF2B5EF4-FFF2-40B4-BE49-F238E27FC236}">
                            <a16:creationId xmlns:a16="http://schemas.microsoft.com/office/drawing/2014/main" id="{55FB7303-F233-658D-9DC1-D16155C63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9" name="Ovaal 8138">
                        <a:extLst>
                          <a:ext uri="{FF2B5EF4-FFF2-40B4-BE49-F238E27FC236}">
                            <a16:creationId xmlns:a16="http://schemas.microsoft.com/office/drawing/2014/main" id="{ACB97AE0-B1E0-601B-BDEE-1600B5D075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0" name="Ovaal 8139">
                        <a:extLst>
                          <a:ext uri="{FF2B5EF4-FFF2-40B4-BE49-F238E27FC236}">
                            <a16:creationId xmlns:a16="http://schemas.microsoft.com/office/drawing/2014/main" id="{5B5F303A-6F27-4F60-90D2-D2A28D89C5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1" name="Ovaal 8140">
                        <a:extLst>
                          <a:ext uri="{FF2B5EF4-FFF2-40B4-BE49-F238E27FC236}">
                            <a16:creationId xmlns:a16="http://schemas.microsoft.com/office/drawing/2014/main" id="{2A480B8B-EBC8-F288-50A2-6BC98E414B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42" name="Ovaal 8141">
                        <a:extLst>
                          <a:ext uri="{FF2B5EF4-FFF2-40B4-BE49-F238E27FC236}">
                            <a16:creationId xmlns:a16="http://schemas.microsoft.com/office/drawing/2014/main" id="{AFAB2378-219C-F2A4-3876-DED31C6DB3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32" name="Groep 8131">
                      <a:extLst>
                        <a:ext uri="{FF2B5EF4-FFF2-40B4-BE49-F238E27FC236}">
                          <a16:creationId xmlns:a16="http://schemas.microsoft.com/office/drawing/2014/main" id="{5B14DE9B-9148-0135-E6E1-C6E80CACE7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33" name="Ovaal 8132">
                        <a:extLst>
                          <a:ext uri="{FF2B5EF4-FFF2-40B4-BE49-F238E27FC236}">
                            <a16:creationId xmlns:a16="http://schemas.microsoft.com/office/drawing/2014/main" id="{79510D7F-8389-DF18-C214-2DE7B1BADF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4" name="Ovaal 8133">
                        <a:extLst>
                          <a:ext uri="{FF2B5EF4-FFF2-40B4-BE49-F238E27FC236}">
                            <a16:creationId xmlns:a16="http://schemas.microsoft.com/office/drawing/2014/main" id="{361260D1-0A0B-248C-AAF7-F9A8EFEAC6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5" name="Ovaal 8134">
                        <a:extLst>
                          <a:ext uri="{FF2B5EF4-FFF2-40B4-BE49-F238E27FC236}">
                            <a16:creationId xmlns:a16="http://schemas.microsoft.com/office/drawing/2014/main" id="{9839E89C-CAA3-2634-EE13-A5DBFA695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6" name="Ovaal 8135">
                        <a:extLst>
                          <a:ext uri="{FF2B5EF4-FFF2-40B4-BE49-F238E27FC236}">
                            <a16:creationId xmlns:a16="http://schemas.microsoft.com/office/drawing/2014/main" id="{8E90017C-B3A2-A4D5-9259-2E01F95047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7" name="Ovaal 8136">
                        <a:extLst>
                          <a:ext uri="{FF2B5EF4-FFF2-40B4-BE49-F238E27FC236}">
                            <a16:creationId xmlns:a16="http://schemas.microsoft.com/office/drawing/2014/main" id="{EB065846-4FE4-5676-06A3-F65626B1F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6" name="Groep 8065">
                    <a:extLst>
                      <a:ext uri="{FF2B5EF4-FFF2-40B4-BE49-F238E27FC236}">
                        <a16:creationId xmlns:a16="http://schemas.microsoft.com/office/drawing/2014/main" id="{3A79F031-5108-6311-0B35-2A3FE899BED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19" name="Groep 8118">
                      <a:extLst>
                        <a:ext uri="{FF2B5EF4-FFF2-40B4-BE49-F238E27FC236}">
                          <a16:creationId xmlns:a16="http://schemas.microsoft.com/office/drawing/2014/main" id="{EC871D47-1ECD-A1C0-F589-D839493662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26" name="Ovaal 8125">
                        <a:extLst>
                          <a:ext uri="{FF2B5EF4-FFF2-40B4-BE49-F238E27FC236}">
                            <a16:creationId xmlns:a16="http://schemas.microsoft.com/office/drawing/2014/main" id="{CFCF6B36-07C0-AEF6-9406-17B60C29C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7" name="Ovaal 8126">
                        <a:extLst>
                          <a:ext uri="{FF2B5EF4-FFF2-40B4-BE49-F238E27FC236}">
                            <a16:creationId xmlns:a16="http://schemas.microsoft.com/office/drawing/2014/main" id="{13516029-86B8-85E9-A482-23FA3BA204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8" name="Ovaal 8127">
                        <a:extLst>
                          <a:ext uri="{FF2B5EF4-FFF2-40B4-BE49-F238E27FC236}">
                            <a16:creationId xmlns:a16="http://schemas.microsoft.com/office/drawing/2014/main" id="{A2B29527-F9A1-DA5C-B4B4-06415A9787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9" name="Ovaal 8128">
                        <a:extLst>
                          <a:ext uri="{FF2B5EF4-FFF2-40B4-BE49-F238E27FC236}">
                            <a16:creationId xmlns:a16="http://schemas.microsoft.com/office/drawing/2014/main" id="{596CAD8D-78B1-C539-B3A7-1892B0B7F6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30" name="Ovaal 8129">
                        <a:extLst>
                          <a:ext uri="{FF2B5EF4-FFF2-40B4-BE49-F238E27FC236}">
                            <a16:creationId xmlns:a16="http://schemas.microsoft.com/office/drawing/2014/main" id="{A7E6B7FC-E244-80A8-4C92-7B32FF2D17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20" name="Groep 8119">
                      <a:extLst>
                        <a:ext uri="{FF2B5EF4-FFF2-40B4-BE49-F238E27FC236}">
                          <a16:creationId xmlns:a16="http://schemas.microsoft.com/office/drawing/2014/main" id="{87D96AF6-037F-A2EA-8EC9-4C3B50FAFF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21" name="Ovaal 8120">
                        <a:extLst>
                          <a:ext uri="{FF2B5EF4-FFF2-40B4-BE49-F238E27FC236}">
                            <a16:creationId xmlns:a16="http://schemas.microsoft.com/office/drawing/2014/main" id="{7365D5AD-914A-4909-8E0B-4842CE5D3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2" name="Ovaal 8121">
                        <a:extLst>
                          <a:ext uri="{FF2B5EF4-FFF2-40B4-BE49-F238E27FC236}">
                            <a16:creationId xmlns:a16="http://schemas.microsoft.com/office/drawing/2014/main" id="{31818D91-5013-F338-7E8B-0CFAB03198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3" name="Ovaal 8122">
                        <a:extLst>
                          <a:ext uri="{FF2B5EF4-FFF2-40B4-BE49-F238E27FC236}">
                            <a16:creationId xmlns:a16="http://schemas.microsoft.com/office/drawing/2014/main" id="{CC74E894-2055-C38C-8D5B-D31AE5461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4" name="Ovaal 8123">
                        <a:extLst>
                          <a:ext uri="{FF2B5EF4-FFF2-40B4-BE49-F238E27FC236}">
                            <a16:creationId xmlns:a16="http://schemas.microsoft.com/office/drawing/2014/main" id="{CB36B326-B8EA-6143-02C0-1331DF63E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25" name="Ovaal 8124">
                        <a:extLst>
                          <a:ext uri="{FF2B5EF4-FFF2-40B4-BE49-F238E27FC236}">
                            <a16:creationId xmlns:a16="http://schemas.microsoft.com/office/drawing/2014/main" id="{2FEFDF66-0194-DB6D-4F5A-5CA399DE9B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7" name="Groep 8066">
                    <a:extLst>
                      <a:ext uri="{FF2B5EF4-FFF2-40B4-BE49-F238E27FC236}">
                        <a16:creationId xmlns:a16="http://schemas.microsoft.com/office/drawing/2014/main" id="{3F0639A6-1393-54E8-3009-A9A3A7EE301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107" name="Groep 8106">
                      <a:extLst>
                        <a:ext uri="{FF2B5EF4-FFF2-40B4-BE49-F238E27FC236}">
                          <a16:creationId xmlns:a16="http://schemas.microsoft.com/office/drawing/2014/main" id="{28966220-F981-9566-C51C-AC2FDACDB9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14" name="Ovaal 8113">
                        <a:extLst>
                          <a:ext uri="{FF2B5EF4-FFF2-40B4-BE49-F238E27FC236}">
                            <a16:creationId xmlns:a16="http://schemas.microsoft.com/office/drawing/2014/main" id="{3965E3A2-3FF6-A887-D167-C08C21C86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5" name="Ovaal 8114">
                        <a:extLst>
                          <a:ext uri="{FF2B5EF4-FFF2-40B4-BE49-F238E27FC236}">
                            <a16:creationId xmlns:a16="http://schemas.microsoft.com/office/drawing/2014/main" id="{C16B1F6A-EB79-8CB1-5442-839F2CD8BD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6" name="Ovaal 8115">
                        <a:extLst>
                          <a:ext uri="{FF2B5EF4-FFF2-40B4-BE49-F238E27FC236}">
                            <a16:creationId xmlns:a16="http://schemas.microsoft.com/office/drawing/2014/main" id="{559859B2-9E95-9801-910D-DE961F7F5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7" name="Ovaal 8116">
                        <a:extLst>
                          <a:ext uri="{FF2B5EF4-FFF2-40B4-BE49-F238E27FC236}">
                            <a16:creationId xmlns:a16="http://schemas.microsoft.com/office/drawing/2014/main" id="{33D5043C-DC33-19F4-3FF3-CA70D301D5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8" name="Ovaal 8117">
                        <a:extLst>
                          <a:ext uri="{FF2B5EF4-FFF2-40B4-BE49-F238E27FC236}">
                            <a16:creationId xmlns:a16="http://schemas.microsoft.com/office/drawing/2014/main" id="{A1A2AD18-3A41-81D1-738C-CEBFC3CA3E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108" name="Groep 8107">
                      <a:extLst>
                        <a:ext uri="{FF2B5EF4-FFF2-40B4-BE49-F238E27FC236}">
                          <a16:creationId xmlns:a16="http://schemas.microsoft.com/office/drawing/2014/main" id="{6DA61FA2-5329-427D-4C47-E4E9EC361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09" name="Ovaal 8108">
                        <a:extLst>
                          <a:ext uri="{FF2B5EF4-FFF2-40B4-BE49-F238E27FC236}">
                            <a16:creationId xmlns:a16="http://schemas.microsoft.com/office/drawing/2014/main" id="{BBEB4DFE-0D76-BD4A-8620-D9616CBAE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0" name="Ovaal 8109">
                        <a:extLst>
                          <a:ext uri="{FF2B5EF4-FFF2-40B4-BE49-F238E27FC236}">
                            <a16:creationId xmlns:a16="http://schemas.microsoft.com/office/drawing/2014/main" id="{C2F4A9A0-6952-F470-91FA-6E151E543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1" name="Ovaal 8110">
                        <a:extLst>
                          <a:ext uri="{FF2B5EF4-FFF2-40B4-BE49-F238E27FC236}">
                            <a16:creationId xmlns:a16="http://schemas.microsoft.com/office/drawing/2014/main" id="{FCEF819C-4AEB-E1A8-C035-C320FF882F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2" name="Ovaal 8111">
                        <a:extLst>
                          <a:ext uri="{FF2B5EF4-FFF2-40B4-BE49-F238E27FC236}">
                            <a16:creationId xmlns:a16="http://schemas.microsoft.com/office/drawing/2014/main" id="{2091CB6B-09E6-C260-7660-8D816FB5FE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13" name="Ovaal 8112">
                        <a:extLst>
                          <a:ext uri="{FF2B5EF4-FFF2-40B4-BE49-F238E27FC236}">
                            <a16:creationId xmlns:a16="http://schemas.microsoft.com/office/drawing/2014/main" id="{17E2247B-481B-F2B3-62D4-864801A8F1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8" name="Groep 8067">
                    <a:extLst>
                      <a:ext uri="{FF2B5EF4-FFF2-40B4-BE49-F238E27FC236}">
                        <a16:creationId xmlns:a16="http://schemas.microsoft.com/office/drawing/2014/main" id="{4765161F-74D3-3993-254A-F4A42C5410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95" name="Groep 8094">
                      <a:extLst>
                        <a:ext uri="{FF2B5EF4-FFF2-40B4-BE49-F238E27FC236}">
                          <a16:creationId xmlns:a16="http://schemas.microsoft.com/office/drawing/2014/main" id="{F52D3284-2ACF-ACB7-B492-9FEFB096877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102" name="Ovaal 8101">
                        <a:extLst>
                          <a:ext uri="{FF2B5EF4-FFF2-40B4-BE49-F238E27FC236}">
                            <a16:creationId xmlns:a16="http://schemas.microsoft.com/office/drawing/2014/main" id="{73CE1230-BC58-FEAE-8A96-3FF0D09AA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3" name="Ovaal 8102">
                        <a:extLst>
                          <a:ext uri="{FF2B5EF4-FFF2-40B4-BE49-F238E27FC236}">
                            <a16:creationId xmlns:a16="http://schemas.microsoft.com/office/drawing/2014/main" id="{4473B519-D740-75FC-FEBE-36555B9192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4" name="Ovaal 8103">
                        <a:extLst>
                          <a:ext uri="{FF2B5EF4-FFF2-40B4-BE49-F238E27FC236}">
                            <a16:creationId xmlns:a16="http://schemas.microsoft.com/office/drawing/2014/main" id="{867A4D3D-FB79-4D4F-EDDD-C7442C7AAF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5" name="Ovaal 8104">
                        <a:extLst>
                          <a:ext uri="{FF2B5EF4-FFF2-40B4-BE49-F238E27FC236}">
                            <a16:creationId xmlns:a16="http://schemas.microsoft.com/office/drawing/2014/main" id="{44C395A1-BF44-86B1-FD5B-F66896FCC5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6" name="Ovaal 8105">
                        <a:extLst>
                          <a:ext uri="{FF2B5EF4-FFF2-40B4-BE49-F238E27FC236}">
                            <a16:creationId xmlns:a16="http://schemas.microsoft.com/office/drawing/2014/main" id="{2194A15D-B688-33F3-969B-10C9064544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96" name="Groep 8095">
                      <a:extLst>
                        <a:ext uri="{FF2B5EF4-FFF2-40B4-BE49-F238E27FC236}">
                          <a16:creationId xmlns:a16="http://schemas.microsoft.com/office/drawing/2014/main" id="{805A9531-5F4A-1C8F-C445-CB30670C9B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97" name="Ovaal 8096">
                        <a:extLst>
                          <a:ext uri="{FF2B5EF4-FFF2-40B4-BE49-F238E27FC236}">
                            <a16:creationId xmlns:a16="http://schemas.microsoft.com/office/drawing/2014/main" id="{AD8C782F-63B9-5342-B981-F156E35027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8" name="Ovaal 8097">
                        <a:extLst>
                          <a:ext uri="{FF2B5EF4-FFF2-40B4-BE49-F238E27FC236}">
                            <a16:creationId xmlns:a16="http://schemas.microsoft.com/office/drawing/2014/main" id="{C9012096-4182-743B-C698-E472D72855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9" name="Ovaal 8098">
                        <a:extLst>
                          <a:ext uri="{FF2B5EF4-FFF2-40B4-BE49-F238E27FC236}">
                            <a16:creationId xmlns:a16="http://schemas.microsoft.com/office/drawing/2014/main" id="{C8997244-CE28-2655-BE64-AA8EFF477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0" name="Ovaal 8099">
                        <a:extLst>
                          <a:ext uri="{FF2B5EF4-FFF2-40B4-BE49-F238E27FC236}">
                            <a16:creationId xmlns:a16="http://schemas.microsoft.com/office/drawing/2014/main" id="{6C172075-C822-B7D6-E146-89E3A32B0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101" name="Ovaal 8100">
                        <a:extLst>
                          <a:ext uri="{FF2B5EF4-FFF2-40B4-BE49-F238E27FC236}">
                            <a16:creationId xmlns:a16="http://schemas.microsoft.com/office/drawing/2014/main" id="{D483C895-82E8-5DC9-D88F-16ABC7222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69" name="Groep 8068">
                    <a:extLst>
                      <a:ext uri="{FF2B5EF4-FFF2-40B4-BE49-F238E27FC236}">
                        <a16:creationId xmlns:a16="http://schemas.microsoft.com/office/drawing/2014/main" id="{0C38E5CA-46D6-EC19-F01F-8F608D6D51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83" name="Groep 8082">
                      <a:extLst>
                        <a:ext uri="{FF2B5EF4-FFF2-40B4-BE49-F238E27FC236}">
                          <a16:creationId xmlns:a16="http://schemas.microsoft.com/office/drawing/2014/main" id="{FCBDAA03-47E5-C640-BF20-8968F6AA58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90" name="Ovaal 8089">
                        <a:extLst>
                          <a:ext uri="{FF2B5EF4-FFF2-40B4-BE49-F238E27FC236}">
                            <a16:creationId xmlns:a16="http://schemas.microsoft.com/office/drawing/2014/main" id="{AE36608F-9A82-C08D-096D-2C2F27E6FF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1" name="Ovaal 8090">
                        <a:extLst>
                          <a:ext uri="{FF2B5EF4-FFF2-40B4-BE49-F238E27FC236}">
                            <a16:creationId xmlns:a16="http://schemas.microsoft.com/office/drawing/2014/main" id="{3CCAE052-3B61-53A2-F38D-147371A069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2" name="Ovaal 8091">
                        <a:extLst>
                          <a:ext uri="{FF2B5EF4-FFF2-40B4-BE49-F238E27FC236}">
                            <a16:creationId xmlns:a16="http://schemas.microsoft.com/office/drawing/2014/main" id="{3DA5E4BC-F321-8F45-AD48-4B009EF0D9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3" name="Ovaal 8092">
                        <a:extLst>
                          <a:ext uri="{FF2B5EF4-FFF2-40B4-BE49-F238E27FC236}">
                            <a16:creationId xmlns:a16="http://schemas.microsoft.com/office/drawing/2014/main" id="{3241DBB0-66E4-C363-12AB-8C4750D023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94" name="Ovaal 8093">
                        <a:extLst>
                          <a:ext uri="{FF2B5EF4-FFF2-40B4-BE49-F238E27FC236}">
                            <a16:creationId xmlns:a16="http://schemas.microsoft.com/office/drawing/2014/main" id="{CEA3BF9B-2482-7C4F-EC7F-1DE05633D3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84" name="Groep 8083">
                      <a:extLst>
                        <a:ext uri="{FF2B5EF4-FFF2-40B4-BE49-F238E27FC236}">
                          <a16:creationId xmlns:a16="http://schemas.microsoft.com/office/drawing/2014/main" id="{0F54979A-024A-28C2-BE02-AE7A2D4B3B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85" name="Ovaal 8084">
                        <a:extLst>
                          <a:ext uri="{FF2B5EF4-FFF2-40B4-BE49-F238E27FC236}">
                            <a16:creationId xmlns:a16="http://schemas.microsoft.com/office/drawing/2014/main" id="{808FF20E-973C-5F56-F422-A9D02FFBF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6" name="Ovaal 8085">
                        <a:extLst>
                          <a:ext uri="{FF2B5EF4-FFF2-40B4-BE49-F238E27FC236}">
                            <a16:creationId xmlns:a16="http://schemas.microsoft.com/office/drawing/2014/main" id="{BE138531-5C07-31D3-4429-CBA4304A2F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7" name="Ovaal 8086">
                        <a:extLst>
                          <a:ext uri="{FF2B5EF4-FFF2-40B4-BE49-F238E27FC236}">
                            <a16:creationId xmlns:a16="http://schemas.microsoft.com/office/drawing/2014/main" id="{CEAB6CAD-9B53-16E0-1985-D945FD8FA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8" name="Ovaal 8087">
                        <a:extLst>
                          <a:ext uri="{FF2B5EF4-FFF2-40B4-BE49-F238E27FC236}">
                            <a16:creationId xmlns:a16="http://schemas.microsoft.com/office/drawing/2014/main" id="{94A3AC2C-BA17-44B7-F4A3-242CAD71D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9" name="Ovaal 8088">
                        <a:extLst>
                          <a:ext uri="{FF2B5EF4-FFF2-40B4-BE49-F238E27FC236}">
                            <a16:creationId xmlns:a16="http://schemas.microsoft.com/office/drawing/2014/main" id="{1E094293-0F69-03DD-6668-DB10DA7B6D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8070" name="Groep 8069">
                    <a:extLst>
                      <a:ext uri="{FF2B5EF4-FFF2-40B4-BE49-F238E27FC236}">
                        <a16:creationId xmlns:a16="http://schemas.microsoft.com/office/drawing/2014/main" id="{41348DA3-6F7B-79B0-AFE3-55E9E347F8AD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71" name="Groep 8070">
                      <a:extLst>
                        <a:ext uri="{FF2B5EF4-FFF2-40B4-BE49-F238E27FC236}">
                          <a16:creationId xmlns:a16="http://schemas.microsoft.com/office/drawing/2014/main" id="{627B881A-6845-53B5-70C7-8A08382BF8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8" name="Ovaal 8077">
                        <a:extLst>
                          <a:ext uri="{FF2B5EF4-FFF2-40B4-BE49-F238E27FC236}">
                            <a16:creationId xmlns:a16="http://schemas.microsoft.com/office/drawing/2014/main" id="{77B778E7-1BF2-80A6-CC36-D032B0A2C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9" name="Ovaal 8078">
                        <a:extLst>
                          <a:ext uri="{FF2B5EF4-FFF2-40B4-BE49-F238E27FC236}">
                            <a16:creationId xmlns:a16="http://schemas.microsoft.com/office/drawing/2014/main" id="{BE63E803-09D7-07F1-4FD8-57F8DDE437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0" name="Ovaal 8079">
                        <a:extLst>
                          <a:ext uri="{FF2B5EF4-FFF2-40B4-BE49-F238E27FC236}">
                            <a16:creationId xmlns:a16="http://schemas.microsoft.com/office/drawing/2014/main" id="{A02D2437-8D29-A00C-D40B-F47DF3D85A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1" name="Ovaal 8080">
                        <a:extLst>
                          <a:ext uri="{FF2B5EF4-FFF2-40B4-BE49-F238E27FC236}">
                            <a16:creationId xmlns:a16="http://schemas.microsoft.com/office/drawing/2014/main" id="{1D61F3A4-38E8-ECF8-5F45-E7DEEA65D4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82" name="Ovaal 8081">
                        <a:extLst>
                          <a:ext uri="{FF2B5EF4-FFF2-40B4-BE49-F238E27FC236}">
                            <a16:creationId xmlns:a16="http://schemas.microsoft.com/office/drawing/2014/main" id="{11610B88-8665-1162-953C-81BCEB5AD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72" name="Groep 8071">
                      <a:extLst>
                        <a:ext uri="{FF2B5EF4-FFF2-40B4-BE49-F238E27FC236}">
                          <a16:creationId xmlns:a16="http://schemas.microsoft.com/office/drawing/2014/main" id="{C9242660-4495-F53D-E783-67B81ED4B60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73" name="Ovaal 8072">
                        <a:extLst>
                          <a:ext uri="{FF2B5EF4-FFF2-40B4-BE49-F238E27FC236}">
                            <a16:creationId xmlns:a16="http://schemas.microsoft.com/office/drawing/2014/main" id="{4B7EE0A5-6908-54D3-5275-00D217F26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4" name="Ovaal 8073">
                        <a:extLst>
                          <a:ext uri="{FF2B5EF4-FFF2-40B4-BE49-F238E27FC236}">
                            <a16:creationId xmlns:a16="http://schemas.microsoft.com/office/drawing/2014/main" id="{040323A4-7ADD-BDA9-6120-710587E4B1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5" name="Ovaal 8074">
                        <a:extLst>
                          <a:ext uri="{FF2B5EF4-FFF2-40B4-BE49-F238E27FC236}">
                            <a16:creationId xmlns:a16="http://schemas.microsoft.com/office/drawing/2014/main" id="{D5F60A02-9029-83AC-702B-537A89BB46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6" name="Ovaal 8075">
                        <a:extLst>
                          <a:ext uri="{FF2B5EF4-FFF2-40B4-BE49-F238E27FC236}">
                            <a16:creationId xmlns:a16="http://schemas.microsoft.com/office/drawing/2014/main" id="{211E7BB5-C6B6-AA67-BD6E-FA4588BDAE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77" name="Ovaal 8076">
                        <a:extLst>
                          <a:ext uri="{FF2B5EF4-FFF2-40B4-BE49-F238E27FC236}">
                            <a16:creationId xmlns:a16="http://schemas.microsoft.com/office/drawing/2014/main" id="{610C53A7-649C-5511-8FDC-7207A74D65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  <p:grpSp>
            <p:nvGrpSpPr>
              <p:cNvPr id="7638" name="Groep 7637">
                <a:extLst>
                  <a:ext uri="{FF2B5EF4-FFF2-40B4-BE49-F238E27FC236}">
                    <a16:creationId xmlns:a16="http://schemas.microsoft.com/office/drawing/2014/main" id="{E61FAB91-86F9-1105-C580-81FB5277AF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60989" y="0"/>
                <a:ext cx="2330329" cy="1859089"/>
                <a:chOff x="12572" y="-242175"/>
                <a:chExt cx="9160948" cy="7308415"/>
              </a:xfrm>
              <a:solidFill>
                <a:srgbClr val="FF0000">
                  <a:alpha val="13000"/>
                </a:srgbClr>
              </a:solidFill>
            </p:grpSpPr>
            <p:grpSp>
              <p:nvGrpSpPr>
                <p:cNvPr id="7639" name="Groep 7638">
                  <a:extLst>
                    <a:ext uri="{FF2B5EF4-FFF2-40B4-BE49-F238E27FC236}">
                      <a16:creationId xmlns:a16="http://schemas.microsoft.com/office/drawing/2014/main" id="{10C9CA6F-57CB-C702-1C43-E416040156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572" y="-24217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955" name="Groep 7954">
                    <a:extLst>
                      <a:ext uri="{FF2B5EF4-FFF2-40B4-BE49-F238E27FC236}">
                        <a16:creationId xmlns:a16="http://schemas.microsoft.com/office/drawing/2014/main" id="{789D49B8-764F-86B0-94AD-39E90DE57F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47" name="Groep 8046">
                      <a:extLst>
                        <a:ext uri="{FF2B5EF4-FFF2-40B4-BE49-F238E27FC236}">
                          <a16:creationId xmlns:a16="http://schemas.microsoft.com/office/drawing/2014/main" id="{6584DA3D-9790-1558-1E34-49A1B2A2A9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54" name="Ovaal 8053">
                        <a:extLst>
                          <a:ext uri="{FF2B5EF4-FFF2-40B4-BE49-F238E27FC236}">
                            <a16:creationId xmlns:a16="http://schemas.microsoft.com/office/drawing/2014/main" id="{62A4E7BE-BCBC-7272-783A-0371163915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5" name="Ovaal 8054">
                        <a:extLst>
                          <a:ext uri="{FF2B5EF4-FFF2-40B4-BE49-F238E27FC236}">
                            <a16:creationId xmlns:a16="http://schemas.microsoft.com/office/drawing/2014/main" id="{501C237A-639F-07CB-340F-C06A10BC5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6" name="Ovaal 8055">
                        <a:extLst>
                          <a:ext uri="{FF2B5EF4-FFF2-40B4-BE49-F238E27FC236}">
                            <a16:creationId xmlns:a16="http://schemas.microsoft.com/office/drawing/2014/main" id="{B6B3F707-01A9-A194-A47B-1343BAE4FC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7" name="Ovaal 8056">
                        <a:extLst>
                          <a:ext uri="{FF2B5EF4-FFF2-40B4-BE49-F238E27FC236}">
                            <a16:creationId xmlns:a16="http://schemas.microsoft.com/office/drawing/2014/main" id="{72942FD5-72D5-804A-9BAA-669DFF0E50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8" name="Ovaal 8057">
                        <a:extLst>
                          <a:ext uri="{FF2B5EF4-FFF2-40B4-BE49-F238E27FC236}">
                            <a16:creationId xmlns:a16="http://schemas.microsoft.com/office/drawing/2014/main" id="{687B250E-C5D1-8453-88E1-83D5516452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48" name="Groep 8047">
                      <a:extLst>
                        <a:ext uri="{FF2B5EF4-FFF2-40B4-BE49-F238E27FC236}">
                          <a16:creationId xmlns:a16="http://schemas.microsoft.com/office/drawing/2014/main" id="{26F6F8E5-4361-1CA7-C8A8-6120471F92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49" name="Ovaal 8048">
                        <a:extLst>
                          <a:ext uri="{FF2B5EF4-FFF2-40B4-BE49-F238E27FC236}">
                            <a16:creationId xmlns:a16="http://schemas.microsoft.com/office/drawing/2014/main" id="{9458D378-6DD3-653E-97D6-0A85CD131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0" name="Ovaal 8049">
                        <a:extLst>
                          <a:ext uri="{FF2B5EF4-FFF2-40B4-BE49-F238E27FC236}">
                            <a16:creationId xmlns:a16="http://schemas.microsoft.com/office/drawing/2014/main" id="{B0B711E4-53CA-4D0F-6DF1-3DA0564CE1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1" name="Ovaal 8050">
                        <a:extLst>
                          <a:ext uri="{FF2B5EF4-FFF2-40B4-BE49-F238E27FC236}">
                            <a16:creationId xmlns:a16="http://schemas.microsoft.com/office/drawing/2014/main" id="{B07B1167-1367-95F0-49ED-8DC8D52E3C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2" name="Ovaal 8051">
                        <a:extLst>
                          <a:ext uri="{FF2B5EF4-FFF2-40B4-BE49-F238E27FC236}">
                            <a16:creationId xmlns:a16="http://schemas.microsoft.com/office/drawing/2014/main" id="{5DC1BCEE-6A83-38D5-B201-1E2D36C910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53" name="Ovaal 8052">
                        <a:extLst>
                          <a:ext uri="{FF2B5EF4-FFF2-40B4-BE49-F238E27FC236}">
                            <a16:creationId xmlns:a16="http://schemas.microsoft.com/office/drawing/2014/main" id="{09D877B9-F789-914A-89FB-921DB3042F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6" name="Groep 7955">
                    <a:extLst>
                      <a:ext uri="{FF2B5EF4-FFF2-40B4-BE49-F238E27FC236}">
                        <a16:creationId xmlns:a16="http://schemas.microsoft.com/office/drawing/2014/main" id="{736E3155-B3BC-85C3-6C6C-0C845720576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35" name="Groep 8034">
                      <a:extLst>
                        <a:ext uri="{FF2B5EF4-FFF2-40B4-BE49-F238E27FC236}">
                          <a16:creationId xmlns:a16="http://schemas.microsoft.com/office/drawing/2014/main" id="{62B82EB2-FD27-3308-38F5-6C5B04C33A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42" name="Ovaal 8041">
                        <a:extLst>
                          <a:ext uri="{FF2B5EF4-FFF2-40B4-BE49-F238E27FC236}">
                            <a16:creationId xmlns:a16="http://schemas.microsoft.com/office/drawing/2014/main" id="{928426A1-342E-213B-CB8C-5D9C29A954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3" name="Ovaal 8042">
                        <a:extLst>
                          <a:ext uri="{FF2B5EF4-FFF2-40B4-BE49-F238E27FC236}">
                            <a16:creationId xmlns:a16="http://schemas.microsoft.com/office/drawing/2014/main" id="{71A36741-F740-769A-2CF5-835C0503BD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4" name="Ovaal 8043">
                        <a:extLst>
                          <a:ext uri="{FF2B5EF4-FFF2-40B4-BE49-F238E27FC236}">
                            <a16:creationId xmlns:a16="http://schemas.microsoft.com/office/drawing/2014/main" id="{EE9113E4-8AD6-7812-6053-5369096D4C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5" name="Ovaal 8044">
                        <a:extLst>
                          <a:ext uri="{FF2B5EF4-FFF2-40B4-BE49-F238E27FC236}">
                            <a16:creationId xmlns:a16="http://schemas.microsoft.com/office/drawing/2014/main" id="{C7874459-DD79-FF36-895C-0B7D586956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6" name="Ovaal 8045">
                        <a:extLst>
                          <a:ext uri="{FF2B5EF4-FFF2-40B4-BE49-F238E27FC236}">
                            <a16:creationId xmlns:a16="http://schemas.microsoft.com/office/drawing/2014/main" id="{39C89C41-4FE7-6892-662A-C545B5301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36" name="Groep 8035">
                      <a:extLst>
                        <a:ext uri="{FF2B5EF4-FFF2-40B4-BE49-F238E27FC236}">
                          <a16:creationId xmlns:a16="http://schemas.microsoft.com/office/drawing/2014/main" id="{49F0EE28-EA7A-9F88-19D5-36EFC402BD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37" name="Ovaal 8036">
                        <a:extLst>
                          <a:ext uri="{FF2B5EF4-FFF2-40B4-BE49-F238E27FC236}">
                            <a16:creationId xmlns:a16="http://schemas.microsoft.com/office/drawing/2014/main" id="{025DA86F-74A9-D2B8-2DA4-7C94BD4EA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8" name="Ovaal 8037">
                        <a:extLst>
                          <a:ext uri="{FF2B5EF4-FFF2-40B4-BE49-F238E27FC236}">
                            <a16:creationId xmlns:a16="http://schemas.microsoft.com/office/drawing/2014/main" id="{95BCC3B2-8FFD-DFA8-4211-CE07BD85C5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9" name="Ovaal 8038">
                        <a:extLst>
                          <a:ext uri="{FF2B5EF4-FFF2-40B4-BE49-F238E27FC236}">
                            <a16:creationId xmlns:a16="http://schemas.microsoft.com/office/drawing/2014/main" id="{BC183756-500F-0918-A9D5-265D6D3348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0" name="Ovaal 8039">
                        <a:extLst>
                          <a:ext uri="{FF2B5EF4-FFF2-40B4-BE49-F238E27FC236}">
                            <a16:creationId xmlns:a16="http://schemas.microsoft.com/office/drawing/2014/main" id="{6FEB2DFC-9B44-809E-64F8-AB03226F2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41" name="Ovaal 8040">
                        <a:extLst>
                          <a:ext uri="{FF2B5EF4-FFF2-40B4-BE49-F238E27FC236}">
                            <a16:creationId xmlns:a16="http://schemas.microsoft.com/office/drawing/2014/main" id="{D130E82E-51E3-1BA0-347D-3F97236EEC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7" name="Groep 7956">
                    <a:extLst>
                      <a:ext uri="{FF2B5EF4-FFF2-40B4-BE49-F238E27FC236}">
                        <a16:creationId xmlns:a16="http://schemas.microsoft.com/office/drawing/2014/main" id="{A4B6CE1D-C50F-A6BC-9183-A60E95499F1E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23" name="Groep 8022">
                      <a:extLst>
                        <a:ext uri="{FF2B5EF4-FFF2-40B4-BE49-F238E27FC236}">
                          <a16:creationId xmlns:a16="http://schemas.microsoft.com/office/drawing/2014/main" id="{363F41C2-E268-52E7-6C8E-3C574FB02B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30" name="Ovaal 8029">
                        <a:extLst>
                          <a:ext uri="{FF2B5EF4-FFF2-40B4-BE49-F238E27FC236}">
                            <a16:creationId xmlns:a16="http://schemas.microsoft.com/office/drawing/2014/main" id="{9B3DE32D-2486-CBC8-0DB2-9897BD0877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1" name="Ovaal 8030">
                        <a:extLst>
                          <a:ext uri="{FF2B5EF4-FFF2-40B4-BE49-F238E27FC236}">
                            <a16:creationId xmlns:a16="http://schemas.microsoft.com/office/drawing/2014/main" id="{6EBA1F18-0F81-BA68-4464-822F1E1A6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2" name="Ovaal 8031">
                        <a:extLst>
                          <a:ext uri="{FF2B5EF4-FFF2-40B4-BE49-F238E27FC236}">
                            <a16:creationId xmlns:a16="http://schemas.microsoft.com/office/drawing/2014/main" id="{07AD6DA1-47E1-80CF-753E-F273444C2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3" name="Ovaal 8032">
                        <a:extLst>
                          <a:ext uri="{FF2B5EF4-FFF2-40B4-BE49-F238E27FC236}">
                            <a16:creationId xmlns:a16="http://schemas.microsoft.com/office/drawing/2014/main" id="{E0C3B9FD-48EC-7947-C919-5AF8BE2C1F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34" name="Ovaal 8033">
                        <a:extLst>
                          <a:ext uri="{FF2B5EF4-FFF2-40B4-BE49-F238E27FC236}">
                            <a16:creationId xmlns:a16="http://schemas.microsoft.com/office/drawing/2014/main" id="{BE6CAF82-56F9-5DA7-A6FC-708A4A0250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24" name="Groep 8023">
                      <a:extLst>
                        <a:ext uri="{FF2B5EF4-FFF2-40B4-BE49-F238E27FC236}">
                          <a16:creationId xmlns:a16="http://schemas.microsoft.com/office/drawing/2014/main" id="{32D0CE85-B7D2-0236-90FD-C661B26476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25" name="Ovaal 8024">
                        <a:extLst>
                          <a:ext uri="{FF2B5EF4-FFF2-40B4-BE49-F238E27FC236}">
                            <a16:creationId xmlns:a16="http://schemas.microsoft.com/office/drawing/2014/main" id="{52B7B61F-B64A-04B0-6977-24B27BC15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6" name="Ovaal 8025">
                        <a:extLst>
                          <a:ext uri="{FF2B5EF4-FFF2-40B4-BE49-F238E27FC236}">
                            <a16:creationId xmlns:a16="http://schemas.microsoft.com/office/drawing/2014/main" id="{0BEDEDFC-06A6-546F-EA7A-F21FE2BC4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7" name="Ovaal 8026">
                        <a:extLst>
                          <a:ext uri="{FF2B5EF4-FFF2-40B4-BE49-F238E27FC236}">
                            <a16:creationId xmlns:a16="http://schemas.microsoft.com/office/drawing/2014/main" id="{D03D59C2-6912-17C3-480C-587138D5D9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8" name="Ovaal 8027">
                        <a:extLst>
                          <a:ext uri="{FF2B5EF4-FFF2-40B4-BE49-F238E27FC236}">
                            <a16:creationId xmlns:a16="http://schemas.microsoft.com/office/drawing/2014/main" id="{CD0EF68F-E8A0-6104-89D2-2AF08400C8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9" name="Ovaal 8028">
                        <a:extLst>
                          <a:ext uri="{FF2B5EF4-FFF2-40B4-BE49-F238E27FC236}">
                            <a16:creationId xmlns:a16="http://schemas.microsoft.com/office/drawing/2014/main" id="{FD36C3DE-78B5-CC60-697B-A0C7B43F6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8" name="Groep 7957">
                    <a:extLst>
                      <a:ext uri="{FF2B5EF4-FFF2-40B4-BE49-F238E27FC236}">
                        <a16:creationId xmlns:a16="http://schemas.microsoft.com/office/drawing/2014/main" id="{109494FB-D567-F78C-65EE-4EBA78C8691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8011" name="Groep 8010">
                      <a:extLst>
                        <a:ext uri="{FF2B5EF4-FFF2-40B4-BE49-F238E27FC236}">
                          <a16:creationId xmlns:a16="http://schemas.microsoft.com/office/drawing/2014/main" id="{6D84471F-DD5F-012C-989F-D6B93F97CD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18" name="Ovaal 8017">
                        <a:extLst>
                          <a:ext uri="{FF2B5EF4-FFF2-40B4-BE49-F238E27FC236}">
                            <a16:creationId xmlns:a16="http://schemas.microsoft.com/office/drawing/2014/main" id="{D920046C-51D5-5812-16BC-B6D7ED5EF0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9" name="Ovaal 8018">
                        <a:extLst>
                          <a:ext uri="{FF2B5EF4-FFF2-40B4-BE49-F238E27FC236}">
                            <a16:creationId xmlns:a16="http://schemas.microsoft.com/office/drawing/2014/main" id="{EBC9DD72-8E9F-51D9-E465-F0CE436D03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0" name="Ovaal 8019">
                        <a:extLst>
                          <a:ext uri="{FF2B5EF4-FFF2-40B4-BE49-F238E27FC236}">
                            <a16:creationId xmlns:a16="http://schemas.microsoft.com/office/drawing/2014/main" id="{B1279DA7-136A-DED3-707F-644BA9A9BF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1" name="Ovaal 8020">
                        <a:extLst>
                          <a:ext uri="{FF2B5EF4-FFF2-40B4-BE49-F238E27FC236}">
                            <a16:creationId xmlns:a16="http://schemas.microsoft.com/office/drawing/2014/main" id="{F278BEAB-5BD6-8EE9-7D0D-91A3FC30A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22" name="Ovaal 8021">
                        <a:extLst>
                          <a:ext uri="{FF2B5EF4-FFF2-40B4-BE49-F238E27FC236}">
                            <a16:creationId xmlns:a16="http://schemas.microsoft.com/office/drawing/2014/main" id="{787E5BB7-EB6F-7923-806A-20EF3B7D0A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12" name="Groep 8011">
                      <a:extLst>
                        <a:ext uri="{FF2B5EF4-FFF2-40B4-BE49-F238E27FC236}">
                          <a16:creationId xmlns:a16="http://schemas.microsoft.com/office/drawing/2014/main" id="{7AFECFAB-4729-6963-9438-400327FBA4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13" name="Ovaal 8012">
                        <a:extLst>
                          <a:ext uri="{FF2B5EF4-FFF2-40B4-BE49-F238E27FC236}">
                            <a16:creationId xmlns:a16="http://schemas.microsoft.com/office/drawing/2014/main" id="{85B746DC-720A-7404-EBDE-AC2EFAEE1D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4" name="Ovaal 8013">
                        <a:extLst>
                          <a:ext uri="{FF2B5EF4-FFF2-40B4-BE49-F238E27FC236}">
                            <a16:creationId xmlns:a16="http://schemas.microsoft.com/office/drawing/2014/main" id="{2BD80554-4A3C-D31A-AD13-52327543C7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5" name="Ovaal 8014">
                        <a:extLst>
                          <a:ext uri="{FF2B5EF4-FFF2-40B4-BE49-F238E27FC236}">
                            <a16:creationId xmlns:a16="http://schemas.microsoft.com/office/drawing/2014/main" id="{7EAD57E7-E612-5276-64A9-B5998D612D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6" name="Ovaal 8015">
                        <a:extLst>
                          <a:ext uri="{FF2B5EF4-FFF2-40B4-BE49-F238E27FC236}">
                            <a16:creationId xmlns:a16="http://schemas.microsoft.com/office/drawing/2014/main" id="{FA0FDB8A-A14B-C8C6-E639-FF64F3676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7" name="Ovaal 8016">
                        <a:extLst>
                          <a:ext uri="{FF2B5EF4-FFF2-40B4-BE49-F238E27FC236}">
                            <a16:creationId xmlns:a16="http://schemas.microsoft.com/office/drawing/2014/main" id="{CC19AC95-C52B-0300-AB90-289E9CB7F9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59" name="Groep 7958">
                    <a:extLst>
                      <a:ext uri="{FF2B5EF4-FFF2-40B4-BE49-F238E27FC236}">
                        <a16:creationId xmlns:a16="http://schemas.microsoft.com/office/drawing/2014/main" id="{19B651E6-7EB2-9C63-7DE4-1C00787D49B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99" name="Groep 7998">
                      <a:extLst>
                        <a:ext uri="{FF2B5EF4-FFF2-40B4-BE49-F238E27FC236}">
                          <a16:creationId xmlns:a16="http://schemas.microsoft.com/office/drawing/2014/main" id="{25D88125-393A-603A-3413-10033FEA8C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06" name="Ovaal 8005">
                        <a:extLst>
                          <a:ext uri="{FF2B5EF4-FFF2-40B4-BE49-F238E27FC236}">
                            <a16:creationId xmlns:a16="http://schemas.microsoft.com/office/drawing/2014/main" id="{2D1DA91C-895E-19FD-E616-E04944B5E4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7" name="Ovaal 8006">
                        <a:extLst>
                          <a:ext uri="{FF2B5EF4-FFF2-40B4-BE49-F238E27FC236}">
                            <a16:creationId xmlns:a16="http://schemas.microsoft.com/office/drawing/2014/main" id="{EDD68539-72C8-43CA-198F-8BB69158D7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8" name="Ovaal 8007">
                        <a:extLst>
                          <a:ext uri="{FF2B5EF4-FFF2-40B4-BE49-F238E27FC236}">
                            <a16:creationId xmlns:a16="http://schemas.microsoft.com/office/drawing/2014/main" id="{613EE0E2-DFBD-3B2A-53BB-DC3BF60D8B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9" name="Ovaal 8008">
                        <a:extLst>
                          <a:ext uri="{FF2B5EF4-FFF2-40B4-BE49-F238E27FC236}">
                            <a16:creationId xmlns:a16="http://schemas.microsoft.com/office/drawing/2014/main" id="{E1690CE2-12B7-2555-70AF-3AA5F792E6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10" name="Ovaal 8009">
                        <a:extLst>
                          <a:ext uri="{FF2B5EF4-FFF2-40B4-BE49-F238E27FC236}">
                            <a16:creationId xmlns:a16="http://schemas.microsoft.com/office/drawing/2014/main" id="{9ADBE456-F699-7530-33C9-BBAD2C93D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8000" name="Groep 7999">
                      <a:extLst>
                        <a:ext uri="{FF2B5EF4-FFF2-40B4-BE49-F238E27FC236}">
                          <a16:creationId xmlns:a16="http://schemas.microsoft.com/office/drawing/2014/main" id="{EDB4644E-99F9-5C6A-3B9C-32E6831E1F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8001" name="Ovaal 8000">
                        <a:extLst>
                          <a:ext uri="{FF2B5EF4-FFF2-40B4-BE49-F238E27FC236}">
                            <a16:creationId xmlns:a16="http://schemas.microsoft.com/office/drawing/2014/main" id="{4F415C31-F6AD-59EC-446E-6955D0D68D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2" name="Ovaal 8001">
                        <a:extLst>
                          <a:ext uri="{FF2B5EF4-FFF2-40B4-BE49-F238E27FC236}">
                            <a16:creationId xmlns:a16="http://schemas.microsoft.com/office/drawing/2014/main" id="{0A3A7FB2-124D-5AAA-DCF3-309574B189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3" name="Ovaal 8002">
                        <a:extLst>
                          <a:ext uri="{FF2B5EF4-FFF2-40B4-BE49-F238E27FC236}">
                            <a16:creationId xmlns:a16="http://schemas.microsoft.com/office/drawing/2014/main" id="{F463C3B1-6977-19C1-69D7-58B66BEF10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4" name="Ovaal 8003">
                        <a:extLst>
                          <a:ext uri="{FF2B5EF4-FFF2-40B4-BE49-F238E27FC236}">
                            <a16:creationId xmlns:a16="http://schemas.microsoft.com/office/drawing/2014/main" id="{8B84D955-9239-D073-10B2-A38A50294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8005" name="Ovaal 8004">
                        <a:extLst>
                          <a:ext uri="{FF2B5EF4-FFF2-40B4-BE49-F238E27FC236}">
                            <a16:creationId xmlns:a16="http://schemas.microsoft.com/office/drawing/2014/main" id="{72109B3B-C70E-128E-424B-9B2D680DC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0" name="Groep 7959">
                    <a:extLst>
                      <a:ext uri="{FF2B5EF4-FFF2-40B4-BE49-F238E27FC236}">
                        <a16:creationId xmlns:a16="http://schemas.microsoft.com/office/drawing/2014/main" id="{DBDB19C5-0B6F-D83D-0CA9-93B28302E40F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87" name="Groep 7986">
                      <a:extLst>
                        <a:ext uri="{FF2B5EF4-FFF2-40B4-BE49-F238E27FC236}">
                          <a16:creationId xmlns:a16="http://schemas.microsoft.com/office/drawing/2014/main" id="{763A266F-9408-3D71-AA04-374F032745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94" name="Ovaal 7993">
                        <a:extLst>
                          <a:ext uri="{FF2B5EF4-FFF2-40B4-BE49-F238E27FC236}">
                            <a16:creationId xmlns:a16="http://schemas.microsoft.com/office/drawing/2014/main" id="{9BB40F9F-1B5E-0B92-ED58-3DF7E4B43E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5" name="Ovaal 7994">
                        <a:extLst>
                          <a:ext uri="{FF2B5EF4-FFF2-40B4-BE49-F238E27FC236}">
                            <a16:creationId xmlns:a16="http://schemas.microsoft.com/office/drawing/2014/main" id="{521DC3B5-91AA-94AB-01A2-BBC3EA477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6" name="Ovaal 7995">
                        <a:extLst>
                          <a:ext uri="{FF2B5EF4-FFF2-40B4-BE49-F238E27FC236}">
                            <a16:creationId xmlns:a16="http://schemas.microsoft.com/office/drawing/2014/main" id="{4DA03765-2B7A-FDB3-D168-E034DD4D9E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7" name="Ovaal 7996">
                        <a:extLst>
                          <a:ext uri="{FF2B5EF4-FFF2-40B4-BE49-F238E27FC236}">
                            <a16:creationId xmlns:a16="http://schemas.microsoft.com/office/drawing/2014/main" id="{F5513062-437D-8C69-A3C5-42B999744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8" name="Ovaal 7997">
                        <a:extLst>
                          <a:ext uri="{FF2B5EF4-FFF2-40B4-BE49-F238E27FC236}">
                            <a16:creationId xmlns:a16="http://schemas.microsoft.com/office/drawing/2014/main" id="{C71AF286-3AED-EF8F-CE38-DD66CD6749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88" name="Groep 7987">
                      <a:extLst>
                        <a:ext uri="{FF2B5EF4-FFF2-40B4-BE49-F238E27FC236}">
                          <a16:creationId xmlns:a16="http://schemas.microsoft.com/office/drawing/2014/main" id="{A73523F9-4692-1053-64C3-C8F833B732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89" name="Ovaal 7988">
                        <a:extLst>
                          <a:ext uri="{FF2B5EF4-FFF2-40B4-BE49-F238E27FC236}">
                            <a16:creationId xmlns:a16="http://schemas.microsoft.com/office/drawing/2014/main" id="{BBBF1D34-CD98-0C39-1077-7049C8A93A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0" name="Ovaal 7989">
                        <a:extLst>
                          <a:ext uri="{FF2B5EF4-FFF2-40B4-BE49-F238E27FC236}">
                            <a16:creationId xmlns:a16="http://schemas.microsoft.com/office/drawing/2014/main" id="{2B420FFB-40AA-D2F1-84AB-5ECAD81FBC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1" name="Ovaal 7990">
                        <a:extLst>
                          <a:ext uri="{FF2B5EF4-FFF2-40B4-BE49-F238E27FC236}">
                            <a16:creationId xmlns:a16="http://schemas.microsoft.com/office/drawing/2014/main" id="{006D6D88-7AF8-519C-66C3-C713E643AF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2" name="Ovaal 7991">
                        <a:extLst>
                          <a:ext uri="{FF2B5EF4-FFF2-40B4-BE49-F238E27FC236}">
                            <a16:creationId xmlns:a16="http://schemas.microsoft.com/office/drawing/2014/main" id="{27F2B10C-313E-2D7D-A24C-6544FB174F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93" name="Ovaal 7992">
                        <a:extLst>
                          <a:ext uri="{FF2B5EF4-FFF2-40B4-BE49-F238E27FC236}">
                            <a16:creationId xmlns:a16="http://schemas.microsoft.com/office/drawing/2014/main" id="{BA51DCDA-0736-5C4B-B141-571A99271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1" name="Groep 7960">
                    <a:extLst>
                      <a:ext uri="{FF2B5EF4-FFF2-40B4-BE49-F238E27FC236}">
                        <a16:creationId xmlns:a16="http://schemas.microsoft.com/office/drawing/2014/main" id="{BAF6A733-01CB-230A-9E02-691E5410CF3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75" name="Groep 7974">
                      <a:extLst>
                        <a:ext uri="{FF2B5EF4-FFF2-40B4-BE49-F238E27FC236}">
                          <a16:creationId xmlns:a16="http://schemas.microsoft.com/office/drawing/2014/main" id="{ECC40987-4459-4F63-1F1D-783914F847E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82" name="Ovaal 7981">
                        <a:extLst>
                          <a:ext uri="{FF2B5EF4-FFF2-40B4-BE49-F238E27FC236}">
                            <a16:creationId xmlns:a16="http://schemas.microsoft.com/office/drawing/2014/main" id="{71E364E7-078B-6634-5CE5-504FA9C1B6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3" name="Ovaal 7982">
                        <a:extLst>
                          <a:ext uri="{FF2B5EF4-FFF2-40B4-BE49-F238E27FC236}">
                            <a16:creationId xmlns:a16="http://schemas.microsoft.com/office/drawing/2014/main" id="{AB4F120A-6426-6E75-F11D-E067461C91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4" name="Ovaal 7983">
                        <a:extLst>
                          <a:ext uri="{FF2B5EF4-FFF2-40B4-BE49-F238E27FC236}">
                            <a16:creationId xmlns:a16="http://schemas.microsoft.com/office/drawing/2014/main" id="{18542041-9F63-5E34-86F2-436AB78128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5" name="Ovaal 7984">
                        <a:extLst>
                          <a:ext uri="{FF2B5EF4-FFF2-40B4-BE49-F238E27FC236}">
                            <a16:creationId xmlns:a16="http://schemas.microsoft.com/office/drawing/2014/main" id="{23B320E9-3416-59F6-2696-5F8EA1FF43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6" name="Ovaal 7985">
                        <a:extLst>
                          <a:ext uri="{FF2B5EF4-FFF2-40B4-BE49-F238E27FC236}">
                            <a16:creationId xmlns:a16="http://schemas.microsoft.com/office/drawing/2014/main" id="{8A3D46D5-0744-C084-06F7-12C751E5D4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76" name="Groep 7975">
                      <a:extLst>
                        <a:ext uri="{FF2B5EF4-FFF2-40B4-BE49-F238E27FC236}">
                          <a16:creationId xmlns:a16="http://schemas.microsoft.com/office/drawing/2014/main" id="{98E3A648-1780-C214-CA46-8406B2F40D3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77" name="Ovaal 7976">
                        <a:extLst>
                          <a:ext uri="{FF2B5EF4-FFF2-40B4-BE49-F238E27FC236}">
                            <a16:creationId xmlns:a16="http://schemas.microsoft.com/office/drawing/2014/main" id="{80F92FB4-97BE-9191-85E9-8E0651B46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8" name="Ovaal 7977">
                        <a:extLst>
                          <a:ext uri="{FF2B5EF4-FFF2-40B4-BE49-F238E27FC236}">
                            <a16:creationId xmlns:a16="http://schemas.microsoft.com/office/drawing/2014/main" id="{DAFC9773-DE80-1D86-C0BB-BB185FDB7A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9" name="Ovaal 7978">
                        <a:extLst>
                          <a:ext uri="{FF2B5EF4-FFF2-40B4-BE49-F238E27FC236}">
                            <a16:creationId xmlns:a16="http://schemas.microsoft.com/office/drawing/2014/main" id="{46E272FB-92EA-7D1F-0EE2-2EC996D69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0" name="Ovaal 7979">
                        <a:extLst>
                          <a:ext uri="{FF2B5EF4-FFF2-40B4-BE49-F238E27FC236}">
                            <a16:creationId xmlns:a16="http://schemas.microsoft.com/office/drawing/2014/main" id="{25DB2E0A-F343-4A2C-9366-933B65E87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81" name="Ovaal 7980">
                        <a:extLst>
                          <a:ext uri="{FF2B5EF4-FFF2-40B4-BE49-F238E27FC236}">
                            <a16:creationId xmlns:a16="http://schemas.microsoft.com/office/drawing/2014/main" id="{356B137D-6DE8-2445-CF35-7FB107006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962" name="Groep 7961">
                    <a:extLst>
                      <a:ext uri="{FF2B5EF4-FFF2-40B4-BE49-F238E27FC236}">
                        <a16:creationId xmlns:a16="http://schemas.microsoft.com/office/drawing/2014/main" id="{A7C56710-AB47-1DE4-C97C-8C5DF85F83C7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63" name="Groep 7962">
                      <a:extLst>
                        <a:ext uri="{FF2B5EF4-FFF2-40B4-BE49-F238E27FC236}">
                          <a16:creationId xmlns:a16="http://schemas.microsoft.com/office/drawing/2014/main" id="{BD138A9E-F7AB-47DB-1BF9-8AFB765B4A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70" name="Ovaal 7969">
                        <a:extLst>
                          <a:ext uri="{FF2B5EF4-FFF2-40B4-BE49-F238E27FC236}">
                            <a16:creationId xmlns:a16="http://schemas.microsoft.com/office/drawing/2014/main" id="{AB4B40CD-58C9-4E27-3771-9133B0F4E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1" name="Ovaal 7970">
                        <a:extLst>
                          <a:ext uri="{FF2B5EF4-FFF2-40B4-BE49-F238E27FC236}">
                            <a16:creationId xmlns:a16="http://schemas.microsoft.com/office/drawing/2014/main" id="{F3395E8E-8806-6325-2E41-44B9F19260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2" name="Ovaal 7971">
                        <a:extLst>
                          <a:ext uri="{FF2B5EF4-FFF2-40B4-BE49-F238E27FC236}">
                            <a16:creationId xmlns:a16="http://schemas.microsoft.com/office/drawing/2014/main" id="{0EE719E3-349A-F477-32CA-59EF9DBD82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3" name="Ovaal 7972">
                        <a:extLst>
                          <a:ext uri="{FF2B5EF4-FFF2-40B4-BE49-F238E27FC236}">
                            <a16:creationId xmlns:a16="http://schemas.microsoft.com/office/drawing/2014/main" id="{FBDB8CE4-22D4-CD54-9E1C-26C22BDE1E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74" name="Ovaal 7973">
                        <a:extLst>
                          <a:ext uri="{FF2B5EF4-FFF2-40B4-BE49-F238E27FC236}">
                            <a16:creationId xmlns:a16="http://schemas.microsoft.com/office/drawing/2014/main" id="{AC78D1F9-11F2-351E-3812-7F2ECA57B7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64" name="Groep 7963">
                      <a:extLst>
                        <a:ext uri="{FF2B5EF4-FFF2-40B4-BE49-F238E27FC236}">
                          <a16:creationId xmlns:a16="http://schemas.microsoft.com/office/drawing/2014/main" id="{343FA829-5F1F-357F-839D-FF8E2DFC97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65" name="Ovaal 7964">
                        <a:extLst>
                          <a:ext uri="{FF2B5EF4-FFF2-40B4-BE49-F238E27FC236}">
                            <a16:creationId xmlns:a16="http://schemas.microsoft.com/office/drawing/2014/main" id="{E731C487-51A0-7DE3-290B-DED468A93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6" name="Ovaal 7965">
                        <a:extLst>
                          <a:ext uri="{FF2B5EF4-FFF2-40B4-BE49-F238E27FC236}">
                            <a16:creationId xmlns:a16="http://schemas.microsoft.com/office/drawing/2014/main" id="{C3AFBA7B-DB74-EE2B-D719-1C1654858D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7" name="Ovaal 7966">
                        <a:extLst>
                          <a:ext uri="{FF2B5EF4-FFF2-40B4-BE49-F238E27FC236}">
                            <a16:creationId xmlns:a16="http://schemas.microsoft.com/office/drawing/2014/main" id="{EE98130E-F51C-3B60-45FD-D9D0F02DB7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8" name="Ovaal 7967">
                        <a:extLst>
                          <a:ext uri="{FF2B5EF4-FFF2-40B4-BE49-F238E27FC236}">
                            <a16:creationId xmlns:a16="http://schemas.microsoft.com/office/drawing/2014/main" id="{4255F07B-A73A-18C0-273B-1A10E13973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69" name="Ovaal 7968">
                        <a:extLst>
                          <a:ext uri="{FF2B5EF4-FFF2-40B4-BE49-F238E27FC236}">
                            <a16:creationId xmlns:a16="http://schemas.microsoft.com/office/drawing/2014/main" id="{D4981136-2ABC-A581-EF13-2EED8B1052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0" name="Groep 7639">
                  <a:extLst>
                    <a:ext uri="{FF2B5EF4-FFF2-40B4-BE49-F238E27FC236}">
                      <a16:creationId xmlns:a16="http://schemas.microsoft.com/office/drawing/2014/main" id="{0839E19E-A702-1B9F-DF34-F82282BBA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85327" y="-240478"/>
                  <a:ext cx="4575021" cy="3660995"/>
                  <a:chOff x="-3018" y="0"/>
                  <a:chExt cx="9150037" cy="7321990"/>
                </a:xfrm>
                <a:grpFill/>
              </p:grpSpPr>
              <p:grpSp>
                <p:nvGrpSpPr>
                  <p:cNvPr id="7851" name="Groep 7850">
                    <a:extLst>
                      <a:ext uri="{FF2B5EF4-FFF2-40B4-BE49-F238E27FC236}">
                        <a16:creationId xmlns:a16="http://schemas.microsoft.com/office/drawing/2014/main" id="{E94C5B8B-1B7F-F097-9EBD-F3A5DE62424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43" name="Groep 7942">
                      <a:extLst>
                        <a:ext uri="{FF2B5EF4-FFF2-40B4-BE49-F238E27FC236}">
                          <a16:creationId xmlns:a16="http://schemas.microsoft.com/office/drawing/2014/main" id="{2069D208-26E8-CD0A-DE3C-359F6BD50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50" name="Ovaal 7949">
                        <a:extLst>
                          <a:ext uri="{FF2B5EF4-FFF2-40B4-BE49-F238E27FC236}">
                            <a16:creationId xmlns:a16="http://schemas.microsoft.com/office/drawing/2014/main" id="{EC81F1C4-5585-6D7C-F074-0226C39D1C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1" name="Ovaal 7950">
                        <a:extLst>
                          <a:ext uri="{FF2B5EF4-FFF2-40B4-BE49-F238E27FC236}">
                            <a16:creationId xmlns:a16="http://schemas.microsoft.com/office/drawing/2014/main" id="{DC409468-7460-EA4A-B35E-AD837A9F9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2" name="Ovaal 7951">
                        <a:extLst>
                          <a:ext uri="{FF2B5EF4-FFF2-40B4-BE49-F238E27FC236}">
                            <a16:creationId xmlns:a16="http://schemas.microsoft.com/office/drawing/2014/main" id="{BBC2CF9B-B47B-25CD-0FD6-DEC99B704E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3" name="Ovaal 7952">
                        <a:extLst>
                          <a:ext uri="{FF2B5EF4-FFF2-40B4-BE49-F238E27FC236}">
                            <a16:creationId xmlns:a16="http://schemas.microsoft.com/office/drawing/2014/main" id="{DDA2555C-8054-E9FD-78D8-E6B2B3740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54" name="Ovaal 7953">
                        <a:extLst>
                          <a:ext uri="{FF2B5EF4-FFF2-40B4-BE49-F238E27FC236}">
                            <a16:creationId xmlns:a16="http://schemas.microsoft.com/office/drawing/2014/main" id="{7B08E87A-8ABD-9740-0E8D-30415C3739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44" name="Groep 7943">
                      <a:extLst>
                        <a:ext uri="{FF2B5EF4-FFF2-40B4-BE49-F238E27FC236}">
                          <a16:creationId xmlns:a16="http://schemas.microsoft.com/office/drawing/2014/main" id="{44121D7F-A815-A327-8C08-82AC09A1CC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45" name="Ovaal 7944">
                        <a:extLst>
                          <a:ext uri="{FF2B5EF4-FFF2-40B4-BE49-F238E27FC236}">
                            <a16:creationId xmlns:a16="http://schemas.microsoft.com/office/drawing/2014/main" id="{0889FA58-2BD4-650B-0768-67BE1800F0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6" name="Ovaal 7945">
                        <a:extLst>
                          <a:ext uri="{FF2B5EF4-FFF2-40B4-BE49-F238E27FC236}">
                            <a16:creationId xmlns:a16="http://schemas.microsoft.com/office/drawing/2014/main" id="{A6928B6D-EC24-2B63-34FE-ED694B3A1D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7" name="Ovaal 7946">
                        <a:extLst>
                          <a:ext uri="{FF2B5EF4-FFF2-40B4-BE49-F238E27FC236}">
                            <a16:creationId xmlns:a16="http://schemas.microsoft.com/office/drawing/2014/main" id="{9ED98E90-512B-B929-62CB-E65655376C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8" name="Ovaal 7947">
                        <a:extLst>
                          <a:ext uri="{FF2B5EF4-FFF2-40B4-BE49-F238E27FC236}">
                            <a16:creationId xmlns:a16="http://schemas.microsoft.com/office/drawing/2014/main" id="{BF3D4CD6-5C2E-6E36-A816-F9F6D3212B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9" name="Ovaal 7948">
                        <a:extLst>
                          <a:ext uri="{FF2B5EF4-FFF2-40B4-BE49-F238E27FC236}">
                            <a16:creationId xmlns:a16="http://schemas.microsoft.com/office/drawing/2014/main" id="{654B2F73-AA19-A545-2161-64D9A255CD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2" name="Groep 7851">
                    <a:extLst>
                      <a:ext uri="{FF2B5EF4-FFF2-40B4-BE49-F238E27FC236}">
                        <a16:creationId xmlns:a16="http://schemas.microsoft.com/office/drawing/2014/main" id="{FC383513-2B39-C2FF-BAA1-7F065DEBE963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31" name="Groep 7930">
                      <a:extLst>
                        <a:ext uri="{FF2B5EF4-FFF2-40B4-BE49-F238E27FC236}">
                          <a16:creationId xmlns:a16="http://schemas.microsoft.com/office/drawing/2014/main" id="{5E75795C-D068-3649-427D-611997B925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38" name="Ovaal 7937">
                        <a:extLst>
                          <a:ext uri="{FF2B5EF4-FFF2-40B4-BE49-F238E27FC236}">
                            <a16:creationId xmlns:a16="http://schemas.microsoft.com/office/drawing/2014/main" id="{5151E681-91CF-ACCC-6A1C-A4DF004639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9" name="Ovaal 7938">
                        <a:extLst>
                          <a:ext uri="{FF2B5EF4-FFF2-40B4-BE49-F238E27FC236}">
                            <a16:creationId xmlns:a16="http://schemas.microsoft.com/office/drawing/2014/main" id="{3193E65B-825D-B999-0A07-2ACA8F01D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0" name="Ovaal 7939">
                        <a:extLst>
                          <a:ext uri="{FF2B5EF4-FFF2-40B4-BE49-F238E27FC236}">
                            <a16:creationId xmlns:a16="http://schemas.microsoft.com/office/drawing/2014/main" id="{9E578916-27DF-9DD2-BA08-B750517ECD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1" name="Ovaal 7940">
                        <a:extLst>
                          <a:ext uri="{FF2B5EF4-FFF2-40B4-BE49-F238E27FC236}">
                            <a16:creationId xmlns:a16="http://schemas.microsoft.com/office/drawing/2014/main" id="{4B8B7D8A-DE18-0BE3-689C-FCEAD17982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42" name="Ovaal 7941">
                        <a:extLst>
                          <a:ext uri="{FF2B5EF4-FFF2-40B4-BE49-F238E27FC236}">
                            <a16:creationId xmlns:a16="http://schemas.microsoft.com/office/drawing/2014/main" id="{651556B2-DFA9-3686-F1FB-931B398A9E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32" name="Groep 7931">
                      <a:extLst>
                        <a:ext uri="{FF2B5EF4-FFF2-40B4-BE49-F238E27FC236}">
                          <a16:creationId xmlns:a16="http://schemas.microsoft.com/office/drawing/2014/main" id="{CA60DD15-B0F4-9D31-E1FD-7C5610B88A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33" name="Ovaal 7932">
                        <a:extLst>
                          <a:ext uri="{FF2B5EF4-FFF2-40B4-BE49-F238E27FC236}">
                            <a16:creationId xmlns:a16="http://schemas.microsoft.com/office/drawing/2014/main" id="{DF72FC11-1B79-0CFA-AD15-BEF07545B0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4" name="Ovaal 7933">
                        <a:extLst>
                          <a:ext uri="{FF2B5EF4-FFF2-40B4-BE49-F238E27FC236}">
                            <a16:creationId xmlns:a16="http://schemas.microsoft.com/office/drawing/2014/main" id="{15C80BAD-9FDA-82F6-A59E-5EA8E4D018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5" name="Ovaal 7934">
                        <a:extLst>
                          <a:ext uri="{FF2B5EF4-FFF2-40B4-BE49-F238E27FC236}">
                            <a16:creationId xmlns:a16="http://schemas.microsoft.com/office/drawing/2014/main" id="{6AE5D8AF-0D0B-D206-165F-F1AA7049A9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6" name="Ovaal 7935">
                        <a:extLst>
                          <a:ext uri="{FF2B5EF4-FFF2-40B4-BE49-F238E27FC236}">
                            <a16:creationId xmlns:a16="http://schemas.microsoft.com/office/drawing/2014/main" id="{B8B18103-90C7-6C31-D438-B62B83FEC0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7" name="Ovaal 7936">
                        <a:extLst>
                          <a:ext uri="{FF2B5EF4-FFF2-40B4-BE49-F238E27FC236}">
                            <a16:creationId xmlns:a16="http://schemas.microsoft.com/office/drawing/2014/main" id="{B901C238-BF0D-EF9C-C333-1BBAE5F31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3" name="Groep 7852">
                    <a:extLst>
                      <a:ext uri="{FF2B5EF4-FFF2-40B4-BE49-F238E27FC236}">
                        <a16:creationId xmlns:a16="http://schemas.microsoft.com/office/drawing/2014/main" id="{3414F2B8-FA04-AC91-2797-624DEC4BC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19" name="Groep 7918">
                      <a:extLst>
                        <a:ext uri="{FF2B5EF4-FFF2-40B4-BE49-F238E27FC236}">
                          <a16:creationId xmlns:a16="http://schemas.microsoft.com/office/drawing/2014/main" id="{CC0550B1-D8A9-C9AE-A06E-CCD1D3AFF7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26" name="Ovaal 7925">
                        <a:extLst>
                          <a:ext uri="{FF2B5EF4-FFF2-40B4-BE49-F238E27FC236}">
                            <a16:creationId xmlns:a16="http://schemas.microsoft.com/office/drawing/2014/main" id="{E85DAD73-6FE6-8453-D3F1-573110B0EA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7" name="Ovaal 7926">
                        <a:extLst>
                          <a:ext uri="{FF2B5EF4-FFF2-40B4-BE49-F238E27FC236}">
                            <a16:creationId xmlns:a16="http://schemas.microsoft.com/office/drawing/2014/main" id="{B7ECFAD2-AF57-4B5D-3D8D-8143554936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8" name="Ovaal 7927">
                        <a:extLst>
                          <a:ext uri="{FF2B5EF4-FFF2-40B4-BE49-F238E27FC236}">
                            <a16:creationId xmlns:a16="http://schemas.microsoft.com/office/drawing/2014/main" id="{81A31EE4-655A-BDEB-DAB4-4354D7D5E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9" name="Ovaal 7928">
                        <a:extLst>
                          <a:ext uri="{FF2B5EF4-FFF2-40B4-BE49-F238E27FC236}">
                            <a16:creationId xmlns:a16="http://schemas.microsoft.com/office/drawing/2014/main" id="{BABAF126-F36C-99F8-221B-0BDBFE92E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30" name="Ovaal 7929">
                        <a:extLst>
                          <a:ext uri="{FF2B5EF4-FFF2-40B4-BE49-F238E27FC236}">
                            <a16:creationId xmlns:a16="http://schemas.microsoft.com/office/drawing/2014/main" id="{BE14BAE1-78A5-864F-A7D9-6609AAC8B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20" name="Groep 7919">
                      <a:extLst>
                        <a:ext uri="{FF2B5EF4-FFF2-40B4-BE49-F238E27FC236}">
                          <a16:creationId xmlns:a16="http://schemas.microsoft.com/office/drawing/2014/main" id="{ED50C36D-7C8D-D4D8-E461-769454CD7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21" name="Ovaal 7920">
                        <a:extLst>
                          <a:ext uri="{FF2B5EF4-FFF2-40B4-BE49-F238E27FC236}">
                            <a16:creationId xmlns:a16="http://schemas.microsoft.com/office/drawing/2014/main" id="{3D41BB4B-1A5B-9307-9628-959A9F9903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2" name="Ovaal 7921">
                        <a:extLst>
                          <a:ext uri="{FF2B5EF4-FFF2-40B4-BE49-F238E27FC236}">
                            <a16:creationId xmlns:a16="http://schemas.microsoft.com/office/drawing/2014/main" id="{048BFE8D-E8ED-3ECF-8FD3-EA6DC69CB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3" name="Ovaal 7922">
                        <a:extLst>
                          <a:ext uri="{FF2B5EF4-FFF2-40B4-BE49-F238E27FC236}">
                            <a16:creationId xmlns:a16="http://schemas.microsoft.com/office/drawing/2014/main" id="{2056130D-BEAE-A552-1609-F473520B03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4" name="Ovaal 7923">
                        <a:extLst>
                          <a:ext uri="{FF2B5EF4-FFF2-40B4-BE49-F238E27FC236}">
                            <a16:creationId xmlns:a16="http://schemas.microsoft.com/office/drawing/2014/main" id="{863561AF-60D9-F981-D988-C2561FBF5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25" name="Ovaal 7924">
                        <a:extLst>
                          <a:ext uri="{FF2B5EF4-FFF2-40B4-BE49-F238E27FC236}">
                            <a16:creationId xmlns:a16="http://schemas.microsoft.com/office/drawing/2014/main" id="{7FCF6E1F-331B-0296-10AF-187B6577A1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4" name="Groep 7853">
                    <a:extLst>
                      <a:ext uri="{FF2B5EF4-FFF2-40B4-BE49-F238E27FC236}">
                        <a16:creationId xmlns:a16="http://schemas.microsoft.com/office/drawing/2014/main" id="{85D4F14A-E5D0-A1A2-EE60-9A503FA14BE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907" name="Groep 7906">
                      <a:extLst>
                        <a:ext uri="{FF2B5EF4-FFF2-40B4-BE49-F238E27FC236}">
                          <a16:creationId xmlns:a16="http://schemas.microsoft.com/office/drawing/2014/main" id="{6E985775-7EB0-9C36-A1FF-D0DF13234A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14" name="Ovaal 7913">
                        <a:extLst>
                          <a:ext uri="{FF2B5EF4-FFF2-40B4-BE49-F238E27FC236}">
                            <a16:creationId xmlns:a16="http://schemas.microsoft.com/office/drawing/2014/main" id="{6D7F3E26-EF7A-A655-7384-7C460B5512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5" name="Ovaal 7914">
                        <a:extLst>
                          <a:ext uri="{FF2B5EF4-FFF2-40B4-BE49-F238E27FC236}">
                            <a16:creationId xmlns:a16="http://schemas.microsoft.com/office/drawing/2014/main" id="{710D9B8B-DD06-9A6C-205E-2F16664B36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6" name="Ovaal 7915">
                        <a:extLst>
                          <a:ext uri="{FF2B5EF4-FFF2-40B4-BE49-F238E27FC236}">
                            <a16:creationId xmlns:a16="http://schemas.microsoft.com/office/drawing/2014/main" id="{05C90B11-C06B-45BD-9780-C4B9BCA305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7" name="Ovaal 7916">
                        <a:extLst>
                          <a:ext uri="{FF2B5EF4-FFF2-40B4-BE49-F238E27FC236}">
                            <a16:creationId xmlns:a16="http://schemas.microsoft.com/office/drawing/2014/main" id="{C1EE47CF-DC0A-59CC-82AF-29D8E0B70A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8" name="Ovaal 7917">
                        <a:extLst>
                          <a:ext uri="{FF2B5EF4-FFF2-40B4-BE49-F238E27FC236}">
                            <a16:creationId xmlns:a16="http://schemas.microsoft.com/office/drawing/2014/main" id="{F2C13DC3-2AA5-F9EF-CD4C-3BF1EE08E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908" name="Groep 7907">
                      <a:extLst>
                        <a:ext uri="{FF2B5EF4-FFF2-40B4-BE49-F238E27FC236}">
                          <a16:creationId xmlns:a16="http://schemas.microsoft.com/office/drawing/2014/main" id="{AD705647-C729-1700-22F6-B9D61F6B7EF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09" name="Ovaal 7908">
                        <a:extLst>
                          <a:ext uri="{FF2B5EF4-FFF2-40B4-BE49-F238E27FC236}">
                            <a16:creationId xmlns:a16="http://schemas.microsoft.com/office/drawing/2014/main" id="{47890BE6-C8D9-FEAC-A2D2-C77764DD5E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0" name="Ovaal 7909">
                        <a:extLst>
                          <a:ext uri="{FF2B5EF4-FFF2-40B4-BE49-F238E27FC236}">
                            <a16:creationId xmlns:a16="http://schemas.microsoft.com/office/drawing/2014/main" id="{D126AAA1-E668-A5D1-CE16-44F6C7E4D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1" name="Ovaal 7910">
                        <a:extLst>
                          <a:ext uri="{FF2B5EF4-FFF2-40B4-BE49-F238E27FC236}">
                            <a16:creationId xmlns:a16="http://schemas.microsoft.com/office/drawing/2014/main" id="{7B1C6D74-9ABB-90FB-EF54-E78BE5E6D0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2" name="Ovaal 7911">
                        <a:extLst>
                          <a:ext uri="{FF2B5EF4-FFF2-40B4-BE49-F238E27FC236}">
                            <a16:creationId xmlns:a16="http://schemas.microsoft.com/office/drawing/2014/main" id="{A3126506-55BB-FCD0-4919-E58B9EE6B2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13" name="Ovaal 7912">
                        <a:extLst>
                          <a:ext uri="{FF2B5EF4-FFF2-40B4-BE49-F238E27FC236}">
                            <a16:creationId xmlns:a16="http://schemas.microsoft.com/office/drawing/2014/main" id="{B783FA61-576C-856D-BF36-0F490CD933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5" name="Groep 7854">
                    <a:extLst>
                      <a:ext uri="{FF2B5EF4-FFF2-40B4-BE49-F238E27FC236}">
                        <a16:creationId xmlns:a16="http://schemas.microsoft.com/office/drawing/2014/main" id="{0D370A1B-2C04-92FC-C2B4-DC9B7E8FF5DB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3" cy="914400"/>
                    <a:chOff x="1509" y="0"/>
                    <a:chExt cx="9140983" cy="914400"/>
                  </a:xfrm>
                  <a:grpFill/>
                </p:grpSpPr>
                <p:grpSp>
                  <p:nvGrpSpPr>
                    <p:cNvPr id="7895" name="Groep 7894">
                      <a:extLst>
                        <a:ext uri="{FF2B5EF4-FFF2-40B4-BE49-F238E27FC236}">
                          <a16:creationId xmlns:a16="http://schemas.microsoft.com/office/drawing/2014/main" id="{0B6F88D2-1610-033B-32EE-2BA63061E8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902" name="Ovaal 7901">
                        <a:extLst>
                          <a:ext uri="{FF2B5EF4-FFF2-40B4-BE49-F238E27FC236}">
                            <a16:creationId xmlns:a16="http://schemas.microsoft.com/office/drawing/2014/main" id="{71876A87-C27B-FCCB-255F-3FBF94ED4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3" name="Ovaal 7902">
                        <a:extLst>
                          <a:ext uri="{FF2B5EF4-FFF2-40B4-BE49-F238E27FC236}">
                            <a16:creationId xmlns:a16="http://schemas.microsoft.com/office/drawing/2014/main" id="{14ECA258-93A4-C4D6-9E38-382E23769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4" name="Ovaal 7903">
                        <a:extLst>
                          <a:ext uri="{FF2B5EF4-FFF2-40B4-BE49-F238E27FC236}">
                            <a16:creationId xmlns:a16="http://schemas.microsoft.com/office/drawing/2014/main" id="{9E296D1E-444C-508F-8887-A2CB24905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5" name="Ovaal 7904">
                        <a:extLst>
                          <a:ext uri="{FF2B5EF4-FFF2-40B4-BE49-F238E27FC236}">
                            <a16:creationId xmlns:a16="http://schemas.microsoft.com/office/drawing/2014/main" id="{587649EF-AD90-861B-AB53-B9D7165BFE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6" name="Ovaal 7905">
                        <a:extLst>
                          <a:ext uri="{FF2B5EF4-FFF2-40B4-BE49-F238E27FC236}">
                            <a16:creationId xmlns:a16="http://schemas.microsoft.com/office/drawing/2014/main" id="{031CE14C-769F-30BD-A369-F35C639E38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96" name="Groep 7895">
                      <a:extLst>
                        <a:ext uri="{FF2B5EF4-FFF2-40B4-BE49-F238E27FC236}">
                          <a16:creationId xmlns:a16="http://schemas.microsoft.com/office/drawing/2014/main" id="{46B1CE3E-0967-9921-7B05-12CC6EEA218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10" cy="914400"/>
                      <a:chOff x="1509" y="0"/>
                      <a:chExt cx="4573510" cy="914400"/>
                    </a:xfrm>
                    <a:grpFill/>
                  </p:grpSpPr>
                  <p:sp>
                    <p:nvSpPr>
                      <p:cNvPr id="7897" name="Ovaal 7896">
                        <a:extLst>
                          <a:ext uri="{FF2B5EF4-FFF2-40B4-BE49-F238E27FC236}">
                            <a16:creationId xmlns:a16="http://schemas.microsoft.com/office/drawing/2014/main" id="{04ADF66B-274D-FE19-272B-1D3099D11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8" name="Ovaal 7897">
                        <a:extLst>
                          <a:ext uri="{FF2B5EF4-FFF2-40B4-BE49-F238E27FC236}">
                            <a16:creationId xmlns:a16="http://schemas.microsoft.com/office/drawing/2014/main" id="{4BB15E9F-B322-CB55-0B16-D7F5579B9A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7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9" name="Ovaal 7898">
                        <a:extLst>
                          <a:ext uri="{FF2B5EF4-FFF2-40B4-BE49-F238E27FC236}">
                            <a16:creationId xmlns:a16="http://schemas.microsoft.com/office/drawing/2014/main" id="{843612AF-A05F-0490-E93A-773B156CF3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0" name="Ovaal 7899">
                        <a:extLst>
                          <a:ext uri="{FF2B5EF4-FFF2-40B4-BE49-F238E27FC236}">
                            <a16:creationId xmlns:a16="http://schemas.microsoft.com/office/drawing/2014/main" id="{B1D22BB6-8082-3189-2732-A2690A6288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901" name="Ovaal 7900">
                        <a:extLst>
                          <a:ext uri="{FF2B5EF4-FFF2-40B4-BE49-F238E27FC236}">
                            <a16:creationId xmlns:a16="http://schemas.microsoft.com/office/drawing/2014/main" id="{D9775BE8-2823-7AE8-2C8A-FD685791A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6" name="Groep 7855">
                    <a:extLst>
                      <a:ext uri="{FF2B5EF4-FFF2-40B4-BE49-F238E27FC236}">
                        <a16:creationId xmlns:a16="http://schemas.microsoft.com/office/drawing/2014/main" id="{7801BA6D-9164-22AC-43C0-7D4B760FEFDA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83" name="Groep 7882">
                      <a:extLst>
                        <a:ext uri="{FF2B5EF4-FFF2-40B4-BE49-F238E27FC236}">
                          <a16:creationId xmlns:a16="http://schemas.microsoft.com/office/drawing/2014/main" id="{32AC4F31-46C4-88E3-8E9B-336B37AF3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90" name="Ovaal 7889">
                        <a:extLst>
                          <a:ext uri="{FF2B5EF4-FFF2-40B4-BE49-F238E27FC236}">
                            <a16:creationId xmlns:a16="http://schemas.microsoft.com/office/drawing/2014/main" id="{BF426FDF-2D2A-226A-C1D3-F87EFAA8D2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1" name="Ovaal 7890">
                        <a:extLst>
                          <a:ext uri="{FF2B5EF4-FFF2-40B4-BE49-F238E27FC236}">
                            <a16:creationId xmlns:a16="http://schemas.microsoft.com/office/drawing/2014/main" id="{8A04F94C-2C39-66AF-830C-5A1E31F94A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2" name="Ovaal 7891">
                        <a:extLst>
                          <a:ext uri="{FF2B5EF4-FFF2-40B4-BE49-F238E27FC236}">
                            <a16:creationId xmlns:a16="http://schemas.microsoft.com/office/drawing/2014/main" id="{BCB41214-2AE4-C890-437F-4BC75C4AC7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3" name="Ovaal 7892">
                        <a:extLst>
                          <a:ext uri="{FF2B5EF4-FFF2-40B4-BE49-F238E27FC236}">
                            <a16:creationId xmlns:a16="http://schemas.microsoft.com/office/drawing/2014/main" id="{E5B70355-1EEA-DCB6-3FA8-0CA23AF3F4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94" name="Ovaal 7893">
                        <a:extLst>
                          <a:ext uri="{FF2B5EF4-FFF2-40B4-BE49-F238E27FC236}">
                            <a16:creationId xmlns:a16="http://schemas.microsoft.com/office/drawing/2014/main" id="{95030255-BD82-D1DC-AEE4-0985CE357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84" name="Groep 7883">
                      <a:extLst>
                        <a:ext uri="{FF2B5EF4-FFF2-40B4-BE49-F238E27FC236}">
                          <a16:creationId xmlns:a16="http://schemas.microsoft.com/office/drawing/2014/main" id="{46550EEC-8A06-1A3E-D8CF-C74CE4237F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85" name="Ovaal 7884">
                        <a:extLst>
                          <a:ext uri="{FF2B5EF4-FFF2-40B4-BE49-F238E27FC236}">
                            <a16:creationId xmlns:a16="http://schemas.microsoft.com/office/drawing/2014/main" id="{3CE0AD60-E686-5E7E-4990-12793BF347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6" name="Ovaal 7885">
                        <a:extLst>
                          <a:ext uri="{FF2B5EF4-FFF2-40B4-BE49-F238E27FC236}">
                            <a16:creationId xmlns:a16="http://schemas.microsoft.com/office/drawing/2014/main" id="{89B7E6D8-6043-B489-04BC-F559929122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7" name="Ovaal 7886">
                        <a:extLst>
                          <a:ext uri="{FF2B5EF4-FFF2-40B4-BE49-F238E27FC236}">
                            <a16:creationId xmlns:a16="http://schemas.microsoft.com/office/drawing/2014/main" id="{A78CD5AD-2654-C283-DFEF-E996A5CBBE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8" name="Ovaal 7887">
                        <a:extLst>
                          <a:ext uri="{FF2B5EF4-FFF2-40B4-BE49-F238E27FC236}">
                            <a16:creationId xmlns:a16="http://schemas.microsoft.com/office/drawing/2014/main" id="{068D3CAB-E9CD-7B26-A9C2-0F949A2AD1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9" name="Ovaal 7888">
                        <a:extLst>
                          <a:ext uri="{FF2B5EF4-FFF2-40B4-BE49-F238E27FC236}">
                            <a16:creationId xmlns:a16="http://schemas.microsoft.com/office/drawing/2014/main" id="{C2D8341B-BA1D-778C-B877-91DD475AC8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7" name="Groep 7856">
                    <a:extLst>
                      <a:ext uri="{FF2B5EF4-FFF2-40B4-BE49-F238E27FC236}">
                        <a16:creationId xmlns:a16="http://schemas.microsoft.com/office/drawing/2014/main" id="{C6683738-9EE9-6F40-02CD-4BA75B0A0C1C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71" name="Groep 7870">
                      <a:extLst>
                        <a:ext uri="{FF2B5EF4-FFF2-40B4-BE49-F238E27FC236}">
                          <a16:creationId xmlns:a16="http://schemas.microsoft.com/office/drawing/2014/main" id="{9E95CC19-456B-59EE-484C-71B8FDE2B6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78" name="Ovaal 7877">
                        <a:extLst>
                          <a:ext uri="{FF2B5EF4-FFF2-40B4-BE49-F238E27FC236}">
                            <a16:creationId xmlns:a16="http://schemas.microsoft.com/office/drawing/2014/main" id="{BF574975-DC80-43B3-9865-D9250A8FF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9" name="Ovaal 7878">
                        <a:extLst>
                          <a:ext uri="{FF2B5EF4-FFF2-40B4-BE49-F238E27FC236}">
                            <a16:creationId xmlns:a16="http://schemas.microsoft.com/office/drawing/2014/main" id="{615752A4-FA3E-2FE9-D61C-5874121DC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0" name="Ovaal 7879">
                        <a:extLst>
                          <a:ext uri="{FF2B5EF4-FFF2-40B4-BE49-F238E27FC236}">
                            <a16:creationId xmlns:a16="http://schemas.microsoft.com/office/drawing/2014/main" id="{62CCF740-E82C-7560-C17C-9ABDFBB6A0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1" name="Ovaal 7880">
                        <a:extLst>
                          <a:ext uri="{FF2B5EF4-FFF2-40B4-BE49-F238E27FC236}">
                            <a16:creationId xmlns:a16="http://schemas.microsoft.com/office/drawing/2014/main" id="{2A2FA314-5AF2-319C-88B7-004E0F414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82" name="Ovaal 7881">
                        <a:extLst>
                          <a:ext uri="{FF2B5EF4-FFF2-40B4-BE49-F238E27FC236}">
                            <a16:creationId xmlns:a16="http://schemas.microsoft.com/office/drawing/2014/main" id="{243775F2-3172-EAFD-9E2E-C2EAA6E184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72" name="Groep 7871">
                      <a:extLst>
                        <a:ext uri="{FF2B5EF4-FFF2-40B4-BE49-F238E27FC236}">
                          <a16:creationId xmlns:a16="http://schemas.microsoft.com/office/drawing/2014/main" id="{B363D8EB-07D9-D4AA-9F95-94CDA23B1C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73" name="Ovaal 7872">
                        <a:extLst>
                          <a:ext uri="{FF2B5EF4-FFF2-40B4-BE49-F238E27FC236}">
                            <a16:creationId xmlns:a16="http://schemas.microsoft.com/office/drawing/2014/main" id="{95A91925-D2DF-36AA-9079-D7ACB852D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4" name="Ovaal 7873">
                        <a:extLst>
                          <a:ext uri="{FF2B5EF4-FFF2-40B4-BE49-F238E27FC236}">
                            <a16:creationId xmlns:a16="http://schemas.microsoft.com/office/drawing/2014/main" id="{94795104-E5FA-B73A-602C-612FB2635D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5" name="Ovaal 7874">
                        <a:extLst>
                          <a:ext uri="{FF2B5EF4-FFF2-40B4-BE49-F238E27FC236}">
                            <a16:creationId xmlns:a16="http://schemas.microsoft.com/office/drawing/2014/main" id="{06E79BAA-7CF5-19CB-3126-86ACE263A3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6" name="Ovaal 7875">
                        <a:extLst>
                          <a:ext uri="{FF2B5EF4-FFF2-40B4-BE49-F238E27FC236}">
                            <a16:creationId xmlns:a16="http://schemas.microsoft.com/office/drawing/2014/main" id="{88D66402-6BD7-E753-1C4A-DF81B53E9B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7" name="Ovaal 7876">
                        <a:extLst>
                          <a:ext uri="{FF2B5EF4-FFF2-40B4-BE49-F238E27FC236}">
                            <a16:creationId xmlns:a16="http://schemas.microsoft.com/office/drawing/2014/main" id="{0D8841A1-2094-A515-8E9A-6249A6FD7A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858" name="Groep 7857">
                    <a:extLst>
                      <a:ext uri="{FF2B5EF4-FFF2-40B4-BE49-F238E27FC236}">
                        <a16:creationId xmlns:a16="http://schemas.microsoft.com/office/drawing/2014/main" id="{1274E259-E191-8B9E-5D29-7A2C8D135AF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59" name="Groep 7858">
                      <a:extLst>
                        <a:ext uri="{FF2B5EF4-FFF2-40B4-BE49-F238E27FC236}">
                          <a16:creationId xmlns:a16="http://schemas.microsoft.com/office/drawing/2014/main" id="{4D34A467-49B9-CBEC-7707-6559CAC4A06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66" name="Ovaal 7865">
                        <a:extLst>
                          <a:ext uri="{FF2B5EF4-FFF2-40B4-BE49-F238E27FC236}">
                            <a16:creationId xmlns:a16="http://schemas.microsoft.com/office/drawing/2014/main" id="{3527F060-BB6D-F058-7154-6BBD591356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7" name="Ovaal 7866">
                        <a:extLst>
                          <a:ext uri="{FF2B5EF4-FFF2-40B4-BE49-F238E27FC236}">
                            <a16:creationId xmlns:a16="http://schemas.microsoft.com/office/drawing/2014/main" id="{8FDAE86A-BA04-B646-9DE3-9FB6E3621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8" name="Ovaal 7867">
                        <a:extLst>
                          <a:ext uri="{FF2B5EF4-FFF2-40B4-BE49-F238E27FC236}">
                            <a16:creationId xmlns:a16="http://schemas.microsoft.com/office/drawing/2014/main" id="{E8CE631E-2682-74BB-F855-90FB7D275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9" name="Ovaal 7868">
                        <a:extLst>
                          <a:ext uri="{FF2B5EF4-FFF2-40B4-BE49-F238E27FC236}">
                            <a16:creationId xmlns:a16="http://schemas.microsoft.com/office/drawing/2014/main" id="{83258788-865C-1753-1F14-B4682AA2E2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70" name="Ovaal 7869">
                        <a:extLst>
                          <a:ext uri="{FF2B5EF4-FFF2-40B4-BE49-F238E27FC236}">
                            <a16:creationId xmlns:a16="http://schemas.microsoft.com/office/drawing/2014/main" id="{AD24C123-EFCA-E664-D16A-B83DD755AF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60" name="Groep 7859">
                      <a:extLst>
                        <a:ext uri="{FF2B5EF4-FFF2-40B4-BE49-F238E27FC236}">
                          <a16:creationId xmlns:a16="http://schemas.microsoft.com/office/drawing/2014/main" id="{F87202B8-75DF-0E65-E5CF-DEDD728E88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61" name="Ovaal 7860">
                        <a:extLst>
                          <a:ext uri="{FF2B5EF4-FFF2-40B4-BE49-F238E27FC236}">
                            <a16:creationId xmlns:a16="http://schemas.microsoft.com/office/drawing/2014/main" id="{A47A31A6-0B2E-E167-3103-9BA51C0863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2" name="Ovaal 7861">
                        <a:extLst>
                          <a:ext uri="{FF2B5EF4-FFF2-40B4-BE49-F238E27FC236}">
                            <a16:creationId xmlns:a16="http://schemas.microsoft.com/office/drawing/2014/main" id="{63CF357D-94E1-E0AC-83FC-849D77B2A6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3" name="Ovaal 7862">
                        <a:extLst>
                          <a:ext uri="{FF2B5EF4-FFF2-40B4-BE49-F238E27FC236}">
                            <a16:creationId xmlns:a16="http://schemas.microsoft.com/office/drawing/2014/main" id="{CA23B44E-1DA0-59B9-AD7A-B3FE58964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4" name="Ovaal 7863">
                        <a:extLst>
                          <a:ext uri="{FF2B5EF4-FFF2-40B4-BE49-F238E27FC236}">
                            <a16:creationId xmlns:a16="http://schemas.microsoft.com/office/drawing/2014/main" id="{FA2EB7F2-D1A9-698D-86E5-F149799000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65" name="Ovaal 7864">
                        <a:extLst>
                          <a:ext uri="{FF2B5EF4-FFF2-40B4-BE49-F238E27FC236}">
                            <a16:creationId xmlns:a16="http://schemas.microsoft.com/office/drawing/2014/main" id="{72950CFA-54EC-CCFA-B78E-C4472A17E8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1" name="Groep 7640">
                  <a:extLst>
                    <a:ext uri="{FF2B5EF4-FFF2-40B4-BE49-F238E27FC236}">
                      <a16:creationId xmlns:a16="http://schemas.microsoft.com/office/drawing/2014/main" id="{5FE5DF8C-D08E-9C93-73FB-1A2908005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345" y="3405245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747" name="Groep 7746">
                    <a:extLst>
                      <a:ext uri="{FF2B5EF4-FFF2-40B4-BE49-F238E27FC236}">
                        <a16:creationId xmlns:a16="http://schemas.microsoft.com/office/drawing/2014/main" id="{BE21EBCE-1754-2829-4819-A1A8F7DB94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39" name="Groep 7838">
                      <a:extLst>
                        <a:ext uri="{FF2B5EF4-FFF2-40B4-BE49-F238E27FC236}">
                          <a16:creationId xmlns:a16="http://schemas.microsoft.com/office/drawing/2014/main" id="{A0F736A7-47E9-95A4-C039-1768A7C266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46" name="Ovaal 7845">
                        <a:extLst>
                          <a:ext uri="{FF2B5EF4-FFF2-40B4-BE49-F238E27FC236}">
                            <a16:creationId xmlns:a16="http://schemas.microsoft.com/office/drawing/2014/main" id="{92E3C860-551A-8BCC-7B12-4E776DCF7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7" name="Ovaal 7846">
                        <a:extLst>
                          <a:ext uri="{FF2B5EF4-FFF2-40B4-BE49-F238E27FC236}">
                            <a16:creationId xmlns:a16="http://schemas.microsoft.com/office/drawing/2014/main" id="{C0BCC890-649F-2529-2FCE-02F201B53A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8" name="Ovaal 7847">
                        <a:extLst>
                          <a:ext uri="{FF2B5EF4-FFF2-40B4-BE49-F238E27FC236}">
                            <a16:creationId xmlns:a16="http://schemas.microsoft.com/office/drawing/2014/main" id="{1B9A0801-2D26-3F78-929D-D997766E5E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9" name="Ovaal 7848">
                        <a:extLst>
                          <a:ext uri="{FF2B5EF4-FFF2-40B4-BE49-F238E27FC236}">
                            <a16:creationId xmlns:a16="http://schemas.microsoft.com/office/drawing/2014/main" id="{570F727B-068F-E3DC-DA56-6780B30381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50" name="Ovaal 7849">
                        <a:extLst>
                          <a:ext uri="{FF2B5EF4-FFF2-40B4-BE49-F238E27FC236}">
                            <a16:creationId xmlns:a16="http://schemas.microsoft.com/office/drawing/2014/main" id="{36D4A376-CCD8-F0F3-D26B-295B37F71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40" name="Groep 7839">
                      <a:extLst>
                        <a:ext uri="{FF2B5EF4-FFF2-40B4-BE49-F238E27FC236}">
                          <a16:creationId xmlns:a16="http://schemas.microsoft.com/office/drawing/2014/main" id="{BB68AA62-50CA-D084-0AF8-56620A5781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41" name="Ovaal 7840">
                        <a:extLst>
                          <a:ext uri="{FF2B5EF4-FFF2-40B4-BE49-F238E27FC236}">
                            <a16:creationId xmlns:a16="http://schemas.microsoft.com/office/drawing/2014/main" id="{86464331-85A6-22E5-A8D3-75BB27FC61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2" name="Ovaal 7841">
                        <a:extLst>
                          <a:ext uri="{FF2B5EF4-FFF2-40B4-BE49-F238E27FC236}">
                            <a16:creationId xmlns:a16="http://schemas.microsoft.com/office/drawing/2014/main" id="{9B306F48-497A-B6BE-5A10-7116D5F8D5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3" name="Ovaal 7842">
                        <a:extLst>
                          <a:ext uri="{FF2B5EF4-FFF2-40B4-BE49-F238E27FC236}">
                            <a16:creationId xmlns:a16="http://schemas.microsoft.com/office/drawing/2014/main" id="{A1539049-D79C-4DEC-9AFF-61837E7E73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4" name="Ovaal 7843">
                        <a:extLst>
                          <a:ext uri="{FF2B5EF4-FFF2-40B4-BE49-F238E27FC236}">
                            <a16:creationId xmlns:a16="http://schemas.microsoft.com/office/drawing/2014/main" id="{16DB0F2B-3E9E-15DE-0548-FE7E02ABC9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45" name="Ovaal 7844">
                        <a:extLst>
                          <a:ext uri="{FF2B5EF4-FFF2-40B4-BE49-F238E27FC236}">
                            <a16:creationId xmlns:a16="http://schemas.microsoft.com/office/drawing/2014/main" id="{4C598FAE-1076-4356-3F11-A2CB8F0B62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48" name="Groep 7747">
                    <a:extLst>
                      <a:ext uri="{FF2B5EF4-FFF2-40B4-BE49-F238E27FC236}">
                        <a16:creationId xmlns:a16="http://schemas.microsoft.com/office/drawing/2014/main" id="{F39CA948-AD8C-768D-99BE-295095E5A182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27" name="Groep 7826">
                      <a:extLst>
                        <a:ext uri="{FF2B5EF4-FFF2-40B4-BE49-F238E27FC236}">
                          <a16:creationId xmlns:a16="http://schemas.microsoft.com/office/drawing/2014/main" id="{AF27E1C7-89CF-3194-8E30-AEF63FC1D1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34" name="Ovaal 7833">
                        <a:extLst>
                          <a:ext uri="{FF2B5EF4-FFF2-40B4-BE49-F238E27FC236}">
                            <a16:creationId xmlns:a16="http://schemas.microsoft.com/office/drawing/2014/main" id="{5BB4BD08-0D20-AD45-866C-8211BA0C68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5" name="Ovaal 7834">
                        <a:extLst>
                          <a:ext uri="{FF2B5EF4-FFF2-40B4-BE49-F238E27FC236}">
                            <a16:creationId xmlns:a16="http://schemas.microsoft.com/office/drawing/2014/main" id="{AB0CA017-4B8A-22CC-B2B3-2FB3D84227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6" name="Ovaal 7835">
                        <a:extLst>
                          <a:ext uri="{FF2B5EF4-FFF2-40B4-BE49-F238E27FC236}">
                            <a16:creationId xmlns:a16="http://schemas.microsoft.com/office/drawing/2014/main" id="{4220870F-DAF5-BDA7-0FE4-67D9999EE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7" name="Ovaal 7836">
                        <a:extLst>
                          <a:ext uri="{FF2B5EF4-FFF2-40B4-BE49-F238E27FC236}">
                            <a16:creationId xmlns:a16="http://schemas.microsoft.com/office/drawing/2014/main" id="{864BA9E0-546B-94C6-FD25-DD255F826C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8" name="Ovaal 7837">
                        <a:extLst>
                          <a:ext uri="{FF2B5EF4-FFF2-40B4-BE49-F238E27FC236}">
                            <a16:creationId xmlns:a16="http://schemas.microsoft.com/office/drawing/2014/main" id="{9758A7A4-683F-F03D-E98C-87B5E08FAA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28" name="Groep 7827">
                      <a:extLst>
                        <a:ext uri="{FF2B5EF4-FFF2-40B4-BE49-F238E27FC236}">
                          <a16:creationId xmlns:a16="http://schemas.microsoft.com/office/drawing/2014/main" id="{260445D3-5AE2-ABF0-BACF-7F921F7125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29" name="Ovaal 7828">
                        <a:extLst>
                          <a:ext uri="{FF2B5EF4-FFF2-40B4-BE49-F238E27FC236}">
                            <a16:creationId xmlns:a16="http://schemas.microsoft.com/office/drawing/2014/main" id="{5E91B12D-23CC-B117-D122-7E3FDF6698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0" name="Ovaal 7829">
                        <a:extLst>
                          <a:ext uri="{FF2B5EF4-FFF2-40B4-BE49-F238E27FC236}">
                            <a16:creationId xmlns:a16="http://schemas.microsoft.com/office/drawing/2014/main" id="{4DC6A13C-2BCB-5E1B-E077-304D41DE56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1" name="Ovaal 7830">
                        <a:extLst>
                          <a:ext uri="{FF2B5EF4-FFF2-40B4-BE49-F238E27FC236}">
                            <a16:creationId xmlns:a16="http://schemas.microsoft.com/office/drawing/2014/main" id="{886E1993-EBDF-509B-F133-F3F868E43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2" name="Ovaal 7831">
                        <a:extLst>
                          <a:ext uri="{FF2B5EF4-FFF2-40B4-BE49-F238E27FC236}">
                            <a16:creationId xmlns:a16="http://schemas.microsoft.com/office/drawing/2014/main" id="{BF91249A-FAF2-41D2-23D3-D4523C9FD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33" name="Ovaal 7832">
                        <a:extLst>
                          <a:ext uri="{FF2B5EF4-FFF2-40B4-BE49-F238E27FC236}">
                            <a16:creationId xmlns:a16="http://schemas.microsoft.com/office/drawing/2014/main" id="{E0C360A3-CF9D-14A5-DC16-69C09FE63A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49" name="Groep 7748">
                    <a:extLst>
                      <a:ext uri="{FF2B5EF4-FFF2-40B4-BE49-F238E27FC236}">
                        <a16:creationId xmlns:a16="http://schemas.microsoft.com/office/drawing/2014/main" id="{5205CC9A-7772-4D30-08C3-1CE3AB5FA473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15" name="Groep 7814">
                      <a:extLst>
                        <a:ext uri="{FF2B5EF4-FFF2-40B4-BE49-F238E27FC236}">
                          <a16:creationId xmlns:a16="http://schemas.microsoft.com/office/drawing/2014/main" id="{0D6914FB-2F0F-55C5-14CF-8AFEC5E400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22" name="Ovaal 7821">
                        <a:extLst>
                          <a:ext uri="{FF2B5EF4-FFF2-40B4-BE49-F238E27FC236}">
                            <a16:creationId xmlns:a16="http://schemas.microsoft.com/office/drawing/2014/main" id="{04E4BDA3-1F4B-665A-537B-33B24C4E3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3" name="Ovaal 7822">
                        <a:extLst>
                          <a:ext uri="{FF2B5EF4-FFF2-40B4-BE49-F238E27FC236}">
                            <a16:creationId xmlns:a16="http://schemas.microsoft.com/office/drawing/2014/main" id="{64F84912-E497-ACBD-0E77-6ABE46BAC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4" name="Ovaal 7823">
                        <a:extLst>
                          <a:ext uri="{FF2B5EF4-FFF2-40B4-BE49-F238E27FC236}">
                            <a16:creationId xmlns:a16="http://schemas.microsoft.com/office/drawing/2014/main" id="{85FCF6A4-322F-9A1E-7459-597B07D970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5" name="Ovaal 7824">
                        <a:extLst>
                          <a:ext uri="{FF2B5EF4-FFF2-40B4-BE49-F238E27FC236}">
                            <a16:creationId xmlns:a16="http://schemas.microsoft.com/office/drawing/2014/main" id="{A198B2F5-692D-5374-38C2-952C8F825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6" name="Ovaal 7825">
                        <a:extLst>
                          <a:ext uri="{FF2B5EF4-FFF2-40B4-BE49-F238E27FC236}">
                            <a16:creationId xmlns:a16="http://schemas.microsoft.com/office/drawing/2014/main" id="{4CDBC4E4-7983-F826-6A02-0C321A9D0A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16" name="Groep 7815">
                      <a:extLst>
                        <a:ext uri="{FF2B5EF4-FFF2-40B4-BE49-F238E27FC236}">
                          <a16:creationId xmlns:a16="http://schemas.microsoft.com/office/drawing/2014/main" id="{E5B23155-A9FC-31A1-3929-18BBDACB57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17" name="Ovaal 7816">
                        <a:extLst>
                          <a:ext uri="{FF2B5EF4-FFF2-40B4-BE49-F238E27FC236}">
                            <a16:creationId xmlns:a16="http://schemas.microsoft.com/office/drawing/2014/main" id="{CD9FFF5E-E52E-D41B-0586-42E74813C3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8" name="Ovaal 7817">
                        <a:extLst>
                          <a:ext uri="{FF2B5EF4-FFF2-40B4-BE49-F238E27FC236}">
                            <a16:creationId xmlns:a16="http://schemas.microsoft.com/office/drawing/2014/main" id="{C5E1AC01-20CF-B7E9-3CD6-55FD1DB49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9" name="Ovaal 7818">
                        <a:extLst>
                          <a:ext uri="{FF2B5EF4-FFF2-40B4-BE49-F238E27FC236}">
                            <a16:creationId xmlns:a16="http://schemas.microsoft.com/office/drawing/2014/main" id="{328010E9-AA64-0536-1039-35107FEB70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0" name="Ovaal 7819">
                        <a:extLst>
                          <a:ext uri="{FF2B5EF4-FFF2-40B4-BE49-F238E27FC236}">
                            <a16:creationId xmlns:a16="http://schemas.microsoft.com/office/drawing/2014/main" id="{DB9DC5F9-8E10-AE0A-C10A-D5152EB06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21" name="Ovaal 7820">
                        <a:extLst>
                          <a:ext uri="{FF2B5EF4-FFF2-40B4-BE49-F238E27FC236}">
                            <a16:creationId xmlns:a16="http://schemas.microsoft.com/office/drawing/2014/main" id="{A4F2D1F9-8DC2-8E81-F1B7-7D68EB444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8" y="0"/>
                        <a:ext cx="914402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0" name="Groep 7749">
                    <a:extLst>
                      <a:ext uri="{FF2B5EF4-FFF2-40B4-BE49-F238E27FC236}">
                        <a16:creationId xmlns:a16="http://schemas.microsoft.com/office/drawing/2014/main" id="{DE4401A8-B5D8-C1D8-103E-8CC19CD886B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803" name="Groep 7802">
                      <a:extLst>
                        <a:ext uri="{FF2B5EF4-FFF2-40B4-BE49-F238E27FC236}">
                          <a16:creationId xmlns:a16="http://schemas.microsoft.com/office/drawing/2014/main" id="{D3F9FE28-B3A1-99D8-C793-E3AF3D1847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10" name="Ovaal 7809">
                        <a:extLst>
                          <a:ext uri="{FF2B5EF4-FFF2-40B4-BE49-F238E27FC236}">
                            <a16:creationId xmlns:a16="http://schemas.microsoft.com/office/drawing/2014/main" id="{05550A43-0F8F-C6B8-D443-1ECA48780E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1" name="Ovaal 7810">
                        <a:extLst>
                          <a:ext uri="{FF2B5EF4-FFF2-40B4-BE49-F238E27FC236}">
                            <a16:creationId xmlns:a16="http://schemas.microsoft.com/office/drawing/2014/main" id="{10403A08-1019-2F2D-FDB5-80372BF017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2" name="Ovaal 7811">
                        <a:extLst>
                          <a:ext uri="{FF2B5EF4-FFF2-40B4-BE49-F238E27FC236}">
                            <a16:creationId xmlns:a16="http://schemas.microsoft.com/office/drawing/2014/main" id="{A3F537B1-C4A9-E6BD-855C-0604F2F629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3" name="Ovaal 7812">
                        <a:extLst>
                          <a:ext uri="{FF2B5EF4-FFF2-40B4-BE49-F238E27FC236}">
                            <a16:creationId xmlns:a16="http://schemas.microsoft.com/office/drawing/2014/main" id="{B99F56C0-EDFE-CA13-4AB1-F68875FF19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14" name="Ovaal 7813">
                        <a:extLst>
                          <a:ext uri="{FF2B5EF4-FFF2-40B4-BE49-F238E27FC236}">
                            <a16:creationId xmlns:a16="http://schemas.microsoft.com/office/drawing/2014/main" id="{4FEB96AB-E81A-4680-44B4-79F9ED850E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804" name="Groep 7803">
                      <a:extLst>
                        <a:ext uri="{FF2B5EF4-FFF2-40B4-BE49-F238E27FC236}">
                          <a16:creationId xmlns:a16="http://schemas.microsoft.com/office/drawing/2014/main" id="{00312EC3-E089-7A35-8EA1-98B6EF69D6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805" name="Ovaal 7804">
                        <a:extLst>
                          <a:ext uri="{FF2B5EF4-FFF2-40B4-BE49-F238E27FC236}">
                            <a16:creationId xmlns:a16="http://schemas.microsoft.com/office/drawing/2014/main" id="{B2C2F2ED-0BDE-82AB-9C38-A725A711E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6" name="Ovaal 7805">
                        <a:extLst>
                          <a:ext uri="{FF2B5EF4-FFF2-40B4-BE49-F238E27FC236}">
                            <a16:creationId xmlns:a16="http://schemas.microsoft.com/office/drawing/2014/main" id="{AAAE44BA-3729-8159-220C-68C2413369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7" name="Ovaal 7806">
                        <a:extLst>
                          <a:ext uri="{FF2B5EF4-FFF2-40B4-BE49-F238E27FC236}">
                            <a16:creationId xmlns:a16="http://schemas.microsoft.com/office/drawing/2014/main" id="{980083E0-EBBA-25C5-60CB-8EE66AFDE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8" name="Ovaal 7807">
                        <a:extLst>
                          <a:ext uri="{FF2B5EF4-FFF2-40B4-BE49-F238E27FC236}">
                            <a16:creationId xmlns:a16="http://schemas.microsoft.com/office/drawing/2014/main" id="{C1366E3A-2A1B-6EDC-2866-FEABC8F2FF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9" name="Ovaal 7808">
                        <a:extLst>
                          <a:ext uri="{FF2B5EF4-FFF2-40B4-BE49-F238E27FC236}">
                            <a16:creationId xmlns:a16="http://schemas.microsoft.com/office/drawing/2014/main" id="{D379AD0C-2251-FA0D-43A2-0B5B049AA8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1" name="Groep 7750">
                    <a:extLst>
                      <a:ext uri="{FF2B5EF4-FFF2-40B4-BE49-F238E27FC236}">
                        <a16:creationId xmlns:a16="http://schemas.microsoft.com/office/drawing/2014/main" id="{70CF9EE3-8138-7B99-F279-D80FB37A7050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91" name="Groep 7790">
                      <a:extLst>
                        <a:ext uri="{FF2B5EF4-FFF2-40B4-BE49-F238E27FC236}">
                          <a16:creationId xmlns:a16="http://schemas.microsoft.com/office/drawing/2014/main" id="{F572A59E-C12A-6828-7E9F-5E913F194AE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98" name="Ovaal 7797">
                        <a:extLst>
                          <a:ext uri="{FF2B5EF4-FFF2-40B4-BE49-F238E27FC236}">
                            <a16:creationId xmlns:a16="http://schemas.microsoft.com/office/drawing/2014/main" id="{A659659D-5401-95B8-9458-B2AB635796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9" name="Ovaal 7798">
                        <a:extLst>
                          <a:ext uri="{FF2B5EF4-FFF2-40B4-BE49-F238E27FC236}">
                            <a16:creationId xmlns:a16="http://schemas.microsoft.com/office/drawing/2014/main" id="{E4671935-0441-FD40-205E-5AD6F0A0A9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0" name="Ovaal 7799">
                        <a:extLst>
                          <a:ext uri="{FF2B5EF4-FFF2-40B4-BE49-F238E27FC236}">
                            <a16:creationId xmlns:a16="http://schemas.microsoft.com/office/drawing/2014/main" id="{AEF99B2A-02FA-B669-CC2D-ED98A4BBFA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1" name="Ovaal 7800">
                        <a:extLst>
                          <a:ext uri="{FF2B5EF4-FFF2-40B4-BE49-F238E27FC236}">
                            <a16:creationId xmlns:a16="http://schemas.microsoft.com/office/drawing/2014/main" id="{4E47F8AF-C5A2-17D7-9E6B-C795E9420F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802" name="Ovaal 7801">
                        <a:extLst>
                          <a:ext uri="{FF2B5EF4-FFF2-40B4-BE49-F238E27FC236}">
                            <a16:creationId xmlns:a16="http://schemas.microsoft.com/office/drawing/2014/main" id="{53F0BD5B-318F-4381-BBD3-422073BB0D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92" name="Groep 7791">
                      <a:extLst>
                        <a:ext uri="{FF2B5EF4-FFF2-40B4-BE49-F238E27FC236}">
                          <a16:creationId xmlns:a16="http://schemas.microsoft.com/office/drawing/2014/main" id="{A88F5654-C4B0-3FD9-FAF2-DA632E36EB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93" name="Ovaal 7792">
                        <a:extLst>
                          <a:ext uri="{FF2B5EF4-FFF2-40B4-BE49-F238E27FC236}">
                            <a16:creationId xmlns:a16="http://schemas.microsoft.com/office/drawing/2014/main" id="{BBCAFE4E-6541-B0D5-C6D0-4E0AFF5070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4" name="Ovaal 7793">
                        <a:extLst>
                          <a:ext uri="{FF2B5EF4-FFF2-40B4-BE49-F238E27FC236}">
                            <a16:creationId xmlns:a16="http://schemas.microsoft.com/office/drawing/2014/main" id="{46E864B3-6D20-E761-ACB8-7F95A6A712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5" name="Ovaal 7794">
                        <a:extLst>
                          <a:ext uri="{FF2B5EF4-FFF2-40B4-BE49-F238E27FC236}">
                            <a16:creationId xmlns:a16="http://schemas.microsoft.com/office/drawing/2014/main" id="{12C8D96B-FD8D-409A-9440-1122280560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6" name="Ovaal 7795">
                        <a:extLst>
                          <a:ext uri="{FF2B5EF4-FFF2-40B4-BE49-F238E27FC236}">
                            <a16:creationId xmlns:a16="http://schemas.microsoft.com/office/drawing/2014/main" id="{86DEF6FA-6C57-D109-0E39-C608543D3A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7" name="Ovaal 7796">
                        <a:extLst>
                          <a:ext uri="{FF2B5EF4-FFF2-40B4-BE49-F238E27FC236}">
                            <a16:creationId xmlns:a16="http://schemas.microsoft.com/office/drawing/2014/main" id="{68ED34E4-95AA-A7E0-D534-36C7EAC95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2" name="Groep 7751">
                    <a:extLst>
                      <a:ext uri="{FF2B5EF4-FFF2-40B4-BE49-F238E27FC236}">
                        <a16:creationId xmlns:a16="http://schemas.microsoft.com/office/drawing/2014/main" id="{2F4138BB-D1A5-CF0F-369C-6472E017A62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79" name="Groep 7778">
                      <a:extLst>
                        <a:ext uri="{FF2B5EF4-FFF2-40B4-BE49-F238E27FC236}">
                          <a16:creationId xmlns:a16="http://schemas.microsoft.com/office/drawing/2014/main" id="{13465B63-084D-E23C-B823-3A3CC96236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6" name="Ovaal 7785">
                        <a:extLst>
                          <a:ext uri="{FF2B5EF4-FFF2-40B4-BE49-F238E27FC236}">
                            <a16:creationId xmlns:a16="http://schemas.microsoft.com/office/drawing/2014/main" id="{DF0C292F-0D3E-7937-078C-0B292FCAE9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7" name="Ovaal 7786">
                        <a:extLst>
                          <a:ext uri="{FF2B5EF4-FFF2-40B4-BE49-F238E27FC236}">
                            <a16:creationId xmlns:a16="http://schemas.microsoft.com/office/drawing/2014/main" id="{085AABC2-4098-C72C-5018-1C2F9A987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8" name="Ovaal 7787">
                        <a:extLst>
                          <a:ext uri="{FF2B5EF4-FFF2-40B4-BE49-F238E27FC236}">
                            <a16:creationId xmlns:a16="http://schemas.microsoft.com/office/drawing/2014/main" id="{959CBB99-93B4-8963-B3AB-E6EF71AD6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9" name="Ovaal 7788">
                        <a:extLst>
                          <a:ext uri="{FF2B5EF4-FFF2-40B4-BE49-F238E27FC236}">
                            <a16:creationId xmlns:a16="http://schemas.microsoft.com/office/drawing/2014/main" id="{32115381-3304-298D-7E31-9C2BC56DBE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90" name="Ovaal 7789">
                        <a:extLst>
                          <a:ext uri="{FF2B5EF4-FFF2-40B4-BE49-F238E27FC236}">
                            <a16:creationId xmlns:a16="http://schemas.microsoft.com/office/drawing/2014/main" id="{9111AD0C-8C1B-10C3-543B-B8E37994FD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80" name="Groep 7779">
                      <a:extLst>
                        <a:ext uri="{FF2B5EF4-FFF2-40B4-BE49-F238E27FC236}">
                          <a16:creationId xmlns:a16="http://schemas.microsoft.com/office/drawing/2014/main" id="{4070837A-036B-83BA-DB43-BDD9884C50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81" name="Ovaal 7780">
                        <a:extLst>
                          <a:ext uri="{FF2B5EF4-FFF2-40B4-BE49-F238E27FC236}">
                            <a16:creationId xmlns:a16="http://schemas.microsoft.com/office/drawing/2014/main" id="{17FA52F1-3A86-85E4-279A-A55A8A745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2" name="Ovaal 7781">
                        <a:extLst>
                          <a:ext uri="{FF2B5EF4-FFF2-40B4-BE49-F238E27FC236}">
                            <a16:creationId xmlns:a16="http://schemas.microsoft.com/office/drawing/2014/main" id="{6924B138-B3E0-DF89-30DF-AD47D9005A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3" name="Ovaal 7782">
                        <a:extLst>
                          <a:ext uri="{FF2B5EF4-FFF2-40B4-BE49-F238E27FC236}">
                            <a16:creationId xmlns:a16="http://schemas.microsoft.com/office/drawing/2014/main" id="{7552086E-F014-C62A-CC0D-38E637DC1B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4" name="Ovaal 7783">
                        <a:extLst>
                          <a:ext uri="{FF2B5EF4-FFF2-40B4-BE49-F238E27FC236}">
                            <a16:creationId xmlns:a16="http://schemas.microsoft.com/office/drawing/2014/main" id="{0F14AAFA-016F-4554-28A5-BFF614F0C6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85" name="Ovaal 7784">
                        <a:extLst>
                          <a:ext uri="{FF2B5EF4-FFF2-40B4-BE49-F238E27FC236}">
                            <a16:creationId xmlns:a16="http://schemas.microsoft.com/office/drawing/2014/main" id="{4784224D-2BFC-390E-51E5-A9114235BC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3" name="Groep 7752">
                    <a:extLst>
                      <a:ext uri="{FF2B5EF4-FFF2-40B4-BE49-F238E27FC236}">
                        <a16:creationId xmlns:a16="http://schemas.microsoft.com/office/drawing/2014/main" id="{B8DDD10D-839B-3447-F657-D7645649CF8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67" name="Groep 7766">
                      <a:extLst>
                        <a:ext uri="{FF2B5EF4-FFF2-40B4-BE49-F238E27FC236}">
                          <a16:creationId xmlns:a16="http://schemas.microsoft.com/office/drawing/2014/main" id="{C4694E92-1F52-1167-67DD-4A4605B8DA9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74" name="Ovaal 7773">
                        <a:extLst>
                          <a:ext uri="{FF2B5EF4-FFF2-40B4-BE49-F238E27FC236}">
                            <a16:creationId xmlns:a16="http://schemas.microsoft.com/office/drawing/2014/main" id="{71504D7C-17C9-9DAC-F1D6-FAABA7F942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5" name="Ovaal 7774">
                        <a:extLst>
                          <a:ext uri="{FF2B5EF4-FFF2-40B4-BE49-F238E27FC236}">
                            <a16:creationId xmlns:a16="http://schemas.microsoft.com/office/drawing/2014/main" id="{9E096D1E-F9A1-489E-2433-2F3E757227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6" name="Ovaal 7775">
                        <a:extLst>
                          <a:ext uri="{FF2B5EF4-FFF2-40B4-BE49-F238E27FC236}">
                            <a16:creationId xmlns:a16="http://schemas.microsoft.com/office/drawing/2014/main" id="{544A9194-B91C-D682-C20C-7DED81CDBA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7" name="Ovaal 7776">
                        <a:extLst>
                          <a:ext uri="{FF2B5EF4-FFF2-40B4-BE49-F238E27FC236}">
                            <a16:creationId xmlns:a16="http://schemas.microsoft.com/office/drawing/2014/main" id="{73FB1123-6D05-AEF4-5A45-591B4B5E0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8" name="Ovaal 7777">
                        <a:extLst>
                          <a:ext uri="{FF2B5EF4-FFF2-40B4-BE49-F238E27FC236}">
                            <a16:creationId xmlns:a16="http://schemas.microsoft.com/office/drawing/2014/main" id="{0B3E7A83-C0E6-8688-83B9-F9C5B797E5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68" name="Groep 7767">
                      <a:extLst>
                        <a:ext uri="{FF2B5EF4-FFF2-40B4-BE49-F238E27FC236}">
                          <a16:creationId xmlns:a16="http://schemas.microsoft.com/office/drawing/2014/main" id="{D3F1301C-7789-2239-2399-DC8B7054D1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69" name="Ovaal 7768">
                        <a:extLst>
                          <a:ext uri="{FF2B5EF4-FFF2-40B4-BE49-F238E27FC236}">
                            <a16:creationId xmlns:a16="http://schemas.microsoft.com/office/drawing/2014/main" id="{F765E5A4-DC9C-16A4-B16D-A698FDB37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0" name="Ovaal 7769">
                        <a:extLst>
                          <a:ext uri="{FF2B5EF4-FFF2-40B4-BE49-F238E27FC236}">
                            <a16:creationId xmlns:a16="http://schemas.microsoft.com/office/drawing/2014/main" id="{0C582CD5-1742-B8B6-5C2B-433BD66330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1" name="Ovaal 7770">
                        <a:extLst>
                          <a:ext uri="{FF2B5EF4-FFF2-40B4-BE49-F238E27FC236}">
                            <a16:creationId xmlns:a16="http://schemas.microsoft.com/office/drawing/2014/main" id="{D4E42F84-BB6C-3F09-8F6B-A42DE3157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2" name="Ovaal 7771">
                        <a:extLst>
                          <a:ext uri="{FF2B5EF4-FFF2-40B4-BE49-F238E27FC236}">
                            <a16:creationId xmlns:a16="http://schemas.microsoft.com/office/drawing/2014/main" id="{34D2904E-FFA5-D2FF-99D8-EEEC75D388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73" name="Ovaal 7772">
                        <a:extLst>
                          <a:ext uri="{FF2B5EF4-FFF2-40B4-BE49-F238E27FC236}">
                            <a16:creationId xmlns:a16="http://schemas.microsoft.com/office/drawing/2014/main" id="{3A91F140-6948-1560-7CFE-525F7F23C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754" name="Groep 7753">
                    <a:extLst>
                      <a:ext uri="{FF2B5EF4-FFF2-40B4-BE49-F238E27FC236}">
                        <a16:creationId xmlns:a16="http://schemas.microsoft.com/office/drawing/2014/main" id="{4C894280-A963-4A3C-2EDF-D03641AA3529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55" name="Groep 7754">
                      <a:extLst>
                        <a:ext uri="{FF2B5EF4-FFF2-40B4-BE49-F238E27FC236}">
                          <a16:creationId xmlns:a16="http://schemas.microsoft.com/office/drawing/2014/main" id="{2E2CD4A7-5D73-332B-CB57-7BD780142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62" name="Ovaal 7761">
                        <a:extLst>
                          <a:ext uri="{FF2B5EF4-FFF2-40B4-BE49-F238E27FC236}">
                            <a16:creationId xmlns:a16="http://schemas.microsoft.com/office/drawing/2014/main" id="{CC3A8E5A-45D8-BEF4-D449-88474D5D3A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3" name="Ovaal 7762">
                        <a:extLst>
                          <a:ext uri="{FF2B5EF4-FFF2-40B4-BE49-F238E27FC236}">
                            <a16:creationId xmlns:a16="http://schemas.microsoft.com/office/drawing/2014/main" id="{88B6022C-8E73-3302-DD4B-48AA2C9DA9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4" name="Ovaal 7763">
                        <a:extLst>
                          <a:ext uri="{FF2B5EF4-FFF2-40B4-BE49-F238E27FC236}">
                            <a16:creationId xmlns:a16="http://schemas.microsoft.com/office/drawing/2014/main" id="{5EF019DC-7494-8307-624D-23C499D6DA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5" name="Ovaal 7764">
                        <a:extLst>
                          <a:ext uri="{FF2B5EF4-FFF2-40B4-BE49-F238E27FC236}">
                            <a16:creationId xmlns:a16="http://schemas.microsoft.com/office/drawing/2014/main" id="{82F0E74E-B159-659D-0CC4-A931EDB16D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6" name="Ovaal 7765">
                        <a:extLst>
                          <a:ext uri="{FF2B5EF4-FFF2-40B4-BE49-F238E27FC236}">
                            <a16:creationId xmlns:a16="http://schemas.microsoft.com/office/drawing/2014/main" id="{BEADC88B-8F5D-874C-19A5-31F2A6E672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56" name="Groep 7755">
                      <a:extLst>
                        <a:ext uri="{FF2B5EF4-FFF2-40B4-BE49-F238E27FC236}">
                          <a16:creationId xmlns:a16="http://schemas.microsoft.com/office/drawing/2014/main" id="{83BC98D8-FA1D-C285-1741-F711E42CFC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57" name="Ovaal 7756">
                        <a:extLst>
                          <a:ext uri="{FF2B5EF4-FFF2-40B4-BE49-F238E27FC236}">
                            <a16:creationId xmlns:a16="http://schemas.microsoft.com/office/drawing/2014/main" id="{C38764A1-AB25-9F19-7658-F46E67D2D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8" name="Ovaal 7757">
                        <a:extLst>
                          <a:ext uri="{FF2B5EF4-FFF2-40B4-BE49-F238E27FC236}">
                            <a16:creationId xmlns:a16="http://schemas.microsoft.com/office/drawing/2014/main" id="{4C840272-640F-FC57-4CA4-E7AC6D43A6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59" name="Ovaal 7758">
                        <a:extLst>
                          <a:ext uri="{FF2B5EF4-FFF2-40B4-BE49-F238E27FC236}">
                            <a16:creationId xmlns:a16="http://schemas.microsoft.com/office/drawing/2014/main" id="{6AB146D0-35FC-F4CB-EFF7-7D8ACE7E9C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0" name="Ovaal 7759">
                        <a:extLst>
                          <a:ext uri="{FF2B5EF4-FFF2-40B4-BE49-F238E27FC236}">
                            <a16:creationId xmlns:a16="http://schemas.microsoft.com/office/drawing/2014/main" id="{88175E78-2BF5-6B99-267C-7E02D995C6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61" name="Ovaal 7760">
                        <a:extLst>
                          <a:ext uri="{FF2B5EF4-FFF2-40B4-BE49-F238E27FC236}">
                            <a16:creationId xmlns:a16="http://schemas.microsoft.com/office/drawing/2014/main" id="{27156A02-30DE-9EEF-FA05-F61A5DC348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  <p:grpSp>
              <p:nvGrpSpPr>
                <p:cNvPr id="7642" name="Groep 7641">
                  <a:extLst>
                    <a:ext uri="{FF2B5EF4-FFF2-40B4-BE49-F238E27FC236}">
                      <a16:creationId xmlns:a16="http://schemas.microsoft.com/office/drawing/2014/main" id="{A82C2192-D972-7023-0584-6AD852A658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598500" y="3403547"/>
                  <a:ext cx="4575020" cy="3660995"/>
                  <a:chOff x="-3018" y="0"/>
                  <a:chExt cx="9150036" cy="7321990"/>
                </a:xfrm>
                <a:grpFill/>
              </p:grpSpPr>
              <p:grpSp>
                <p:nvGrpSpPr>
                  <p:cNvPr id="7643" name="Groep 7642">
                    <a:extLst>
                      <a:ext uri="{FF2B5EF4-FFF2-40B4-BE49-F238E27FC236}">
                        <a16:creationId xmlns:a16="http://schemas.microsoft.com/office/drawing/2014/main" id="{065A3285-B34C-3359-FFA1-846C681B376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35" name="Groep 7734">
                      <a:extLst>
                        <a:ext uri="{FF2B5EF4-FFF2-40B4-BE49-F238E27FC236}">
                          <a16:creationId xmlns:a16="http://schemas.microsoft.com/office/drawing/2014/main" id="{06385E39-30F0-AF7B-9564-42684812A6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42" name="Ovaal 7741">
                        <a:extLst>
                          <a:ext uri="{FF2B5EF4-FFF2-40B4-BE49-F238E27FC236}">
                            <a16:creationId xmlns:a16="http://schemas.microsoft.com/office/drawing/2014/main" id="{2630E3C3-4F1C-63CF-5350-44055224DF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3" name="Ovaal 7742">
                        <a:extLst>
                          <a:ext uri="{FF2B5EF4-FFF2-40B4-BE49-F238E27FC236}">
                            <a16:creationId xmlns:a16="http://schemas.microsoft.com/office/drawing/2014/main" id="{DA637FDD-7418-32EA-4D95-E32C21DC6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4" name="Ovaal 7743">
                        <a:extLst>
                          <a:ext uri="{FF2B5EF4-FFF2-40B4-BE49-F238E27FC236}">
                            <a16:creationId xmlns:a16="http://schemas.microsoft.com/office/drawing/2014/main" id="{20AD4A83-A858-B80F-813B-030EFCD380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5" name="Ovaal 7744">
                        <a:extLst>
                          <a:ext uri="{FF2B5EF4-FFF2-40B4-BE49-F238E27FC236}">
                            <a16:creationId xmlns:a16="http://schemas.microsoft.com/office/drawing/2014/main" id="{18C47AE5-6DD2-6DDD-0409-58D1F39158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6" name="Ovaal 7745">
                        <a:extLst>
                          <a:ext uri="{FF2B5EF4-FFF2-40B4-BE49-F238E27FC236}">
                            <a16:creationId xmlns:a16="http://schemas.microsoft.com/office/drawing/2014/main" id="{C9CC2EA7-9B86-BF47-6EE4-856BEBDD3B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36" name="Groep 7735">
                      <a:extLst>
                        <a:ext uri="{FF2B5EF4-FFF2-40B4-BE49-F238E27FC236}">
                          <a16:creationId xmlns:a16="http://schemas.microsoft.com/office/drawing/2014/main" id="{D61791EB-A02B-B002-FF55-D96B3A13F0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37" name="Ovaal 7736">
                        <a:extLst>
                          <a:ext uri="{FF2B5EF4-FFF2-40B4-BE49-F238E27FC236}">
                            <a16:creationId xmlns:a16="http://schemas.microsoft.com/office/drawing/2014/main" id="{6190C208-22C5-F1F4-9B05-2C2EBC5D8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8" name="Ovaal 7737">
                        <a:extLst>
                          <a:ext uri="{FF2B5EF4-FFF2-40B4-BE49-F238E27FC236}">
                            <a16:creationId xmlns:a16="http://schemas.microsoft.com/office/drawing/2014/main" id="{86EA95F9-6670-933B-4543-76DCA8B7F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9" name="Ovaal 7738">
                        <a:extLst>
                          <a:ext uri="{FF2B5EF4-FFF2-40B4-BE49-F238E27FC236}">
                            <a16:creationId xmlns:a16="http://schemas.microsoft.com/office/drawing/2014/main" id="{0A58CE26-1813-C48F-1EE4-201AFB8020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0" name="Ovaal 7739">
                        <a:extLst>
                          <a:ext uri="{FF2B5EF4-FFF2-40B4-BE49-F238E27FC236}">
                            <a16:creationId xmlns:a16="http://schemas.microsoft.com/office/drawing/2014/main" id="{24C27F30-385B-D3C2-A5B0-3A66EE500A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41" name="Ovaal 7740">
                        <a:extLst>
                          <a:ext uri="{FF2B5EF4-FFF2-40B4-BE49-F238E27FC236}">
                            <a16:creationId xmlns:a16="http://schemas.microsoft.com/office/drawing/2014/main" id="{2779B4F8-D62C-BB2C-EF45-CB1FB98E4D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4" name="Groep 7643">
                    <a:extLst>
                      <a:ext uri="{FF2B5EF4-FFF2-40B4-BE49-F238E27FC236}">
                        <a16:creationId xmlns:a16="http://schemas.microsoft.com/office/drawing/2014/main" id="{0290DAE7-1DDB-7A74-060E-76CD7C1AD306}"/>
                      </a:ext>
                    </a:extLst>
                  </p:cNvPr>
                  <p:cNvGrpSpPr/>
                  <p:nvPr/>
                </p:nvGrpSpPr>
                <p:grpSpPr>
                  <a:xfrm>
                    <a:off x="3018" y="9144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23" name="Groep 7722">
                      <a:extLst>
                        <a:ext uri="{FF2B5EF4-FFF2-40B4-BE49-F238E27FC236}">
                          <a16:creationId xmlns:a16="http://schemas.microsoft.com/office/drawing/2014/main" id="{0203F509-56D4-B362-2420-ED3303A718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30" name="Ovaal 7729">
                        <a:extLst>
                          <a:ext uri="{FF2B5EF4-FFF2-40B4-BE49-F238E27FC236}">
                            <a16:creationId xmlns:a16="http://schemas.microsoft.com/office/drawing/2014/main" id="{951E01CB-C501-15AC-CC62-6578A9660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1" name="Ovaal 7730">
                        <a:extLst>
                          <a:ext uri="{FF2B5EF4-FFF2-40B4-BE49-F238E27FC236}">
                            <a16:creationId xmlns:a16="http://schemas.microsoft.com/office/drawing/2014/main" id="{D37F669C-CC56-D1A3-16AA-EA9335AD53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2" name="Ovaal 7731">
                        <a:extLst>
                          <a:ext uri="{FF2B5EF4-FFF2-40B4-BE49-F238E27FC236}">
                            <a16:creationId xmlns:a16="http://schemas.microsoft.com/office/drawing/2014/main" id="{021A77C1-06A7-DDCF-A913-60CA49111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3" name="Ovaal 7732">
                        <a:extLst>
                          <a:ext uri="{FF2B5EF4-FFF2-40B4-BE49-F238E27FC236}">
                            <a16:creationId xmlns:a16="http://schemas.microsoft.com/office/drawing/2014/main" id="{EA08851B-F08A-ADAE-05B2-B4C35C1EF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34" name="Ovaal 7733">
                        <a:extLst>
                          <a:ext uri="{FF2B5EF4-FFF2-40B4-BE49-F238E27FC236}">
                            <a16:creationId xmlns:a16="http://schemas.microsoft.com/office/drawing/2014/main" id="{6092BE14-5861-1562-1954-4BC0324349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24" name="Groep 7723">
                      <a:extLst>
                        <a:ext uri="{FF2B5EF4-FFF2-40B4-BE49-F238E27FC236}">
                          <a16:creationId xmlns:a16="http://schemas.microsoft.com/office/drawing/2014/main" id="{14E63F5F-CFFD-6F2C-8B71-BAC9B8DF6C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25" name="Ovaal 7724">
                        <a:extLst>
                          <a:ext uri="{FF2B5EF4-FFF2-40B4-BE49-F238E27FC236}">
                            <a16:creationId xmlns:a16="http://schemas.microsoft.com/office/drawing/2014/main" id="{3D5DA066-75BE-A125-8C6A-8370EF3F1E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6" name="Ovaal 7725">
                        <a:extLst>
                          <a:ext uri="{FF2B5EF4-FFF2-40B4-BE49-F238E27FC236}">
                            <a16:creationId xmlns:a16="http://schemas.microsoft.com/office/drawing/2014/main" id="{7EDCECC9-3166-410D-7F22-49FDE43405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7" name="Ovaal 7726">
                        <a:extLst>
                          <a:ext uri="{FF2B5EF4-FFF2-40B4-BE49-F238E27FC236}">
                            <a16:creationId xmlns:a16="http://schemas.microsoft.com/office/drawing/2014/main" id="{C844C4DD-5DB7-CF04-D6BF-F68184CC33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8" name="Ovaal 7727">
                        <a:extLst>
                          <a:ext uri="{FF2B5EF4-FFF2-40B4-BE49-F238E27FC236}">
                            <a16:creationId xmlns:a16="http://schemas.microsoft.com/office/drawing/2014/main" id="{E94E375A-CB6A-E65D-505F-F0B3E04B4B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9" name="Ovaal 7728">
                        <a:extLst>
                          <a:ext uri="{FF2B5EF4-FFF2-40B4-BE49-F238E27FC236}">
                            <a16:creationId xmlns:a16="http://schemas.microsoft.com/office/drawing/2014/main" id="{6796D870-A6E6-C65D-E3F3-F9970F7B8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5" name="Groep 7644">
                    <a:extLst>
                      <a:ext uri="{FF2B5EF4-FFF2-40B4-BE49-F238E27FC236}">
                        <a16:creationId xmlns:a16="http://schemas.microsoft.com/office/drawing/2014/main" id="{8ED0035F-4A5C-599C-BA9D-93F09576018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18288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711" name="Groep 7710">
                      <a:extLst>
                        <a:ext uri="{FF2B5EF4-FFF2-40B4-BE49-F238E27FC236}">
                          <a16:creationId xmlns:a16="http://schemas.microsoft.com/office/drawing/2014/main" id="{75AA4996-34AD-0B35-B7E7-49EB7569C3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8" name="Ovaal 7717">
                        <a:extLst>
                          <a:ext uri="{FF2B5EF4-FFF2-40B4-BE49-F238E27FC236}">
                            <a16:creationId xmlns:a16="http://schemas.microsoft.com/office/drawing/2014/main" id="{21AB39DC-C660-5E11-7BFF-E907715176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9" name="Ovaal 7718">
                        <a:extLst>
                          <a:ext uri="{FF2B5EF4-FFF2-40B4-BE49-F238E27FC236}">
                            <a16:creationId xmlns:a16="http://schemas.microsoft.com/office/drawing/2014/main" id="{C7ADB522-1351-747F-2FAF-81A70479D6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0" name="Ovaal 7719">
                        <a:extLst>
                          <a:ext uri="{FF2B5EF4-FFF2-40B4-BE49-F238E27FC236}">
                            <a16:creationId xmlns:a16="http://schemas.microsoft.com/office/drawing/2014/main" id="{524A4964-40C6-5FF7-13AE-82E8C2F6AE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1" name="Ovaal 7720">
                        <a:extLst>
                          <a:ext uri="{FF2B5EF4-FFF2-40B4-BE49-F238E27FC236}">
                            <a16:creationId xmlns:a16="http://schemas.microsoft.com/office/drawing/2014/main" id="{F26B9AFB-59F2-2B8D-E691-8A944FD7E0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22" name="Ovaal 7721">
                        <a:extLst>
                          <a:ext uri="{FF2B5EF4-FFF2-40B4-BE49-F238E27FC236}">
                            <a16:creationId xmlns:a16="http://schemas.microsoft.com/office/drawing/2014/main" id="{6C4E8B10-403C-2E67-E816-D99B6D4385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12" name="Groep 7711">
                      <a:extLst>
                        <a:ext uri="{FF2B5EF4-FFF2-40B4-BE49-F238E27FC236}">
                          <a16:creationId xmlns:a16="http://schemas.microsoft.com/office/drawing/2014/main" id="{9733BF1F-0E60-D7B5-9B6A-8C864A4EAD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13" name="Ovaal 7712">
                        <a:extLst>
                          <a:ext uri="{FF2B5EF4-FFF2-40B4-BE49-F238E27FC236}">
                            <a16:creationId xmlns:a16="http://schemas.microsoft.com/office/drawing/2014/main" id="{3CEFC99A-12AF-7772-F0A0-2A029C27A1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4" name="Ovaal 7713">
                        <a:extLst>
                          <a:ext uri="{FF2B5EF4-FFF2-40B4-BE49-F238E27FC236}">
                            <a16:creationId xmlns:a16="http://schemas.microsoft.com/office/drawing/2014/main" id="{52D8122A-1A23-8A1B-EEC9-A04243FF9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5" name="Ovaal 7714">
                        <a:extLst>
                          <a:ext uri="{FF2B5EF4-FFF2-40B4-BE49-F238E27FC236}">
                            <a16:creationId xmlns:a16="http://schemas.microsoft.com/office/drawing/2014/main" id="{340B8B6D-DE04-EE86-BE05-346CBA9DD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6" name="Ovaal 7715">
                        <a:extLst>
                          <a:ext uri="{FF2B5EF4-FFF2-40B4-BE49-F238E27FC236}">
                            <a16:creationId xmlns:a16="http://schemas.microsoft.com/office/drawing/2014/main" id="{3143A799-54DD-BBDE-7A72-63A3B3F9AD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7" name="Ovaal 7716">
                        <a:extLst>
                          <a:ext uri="{FF2B5EF4-FFF2-40B4-BE49-F238E27FC236}">
                            <a16:creationId xmlns:a16="http://schemas.microsoft.com/office/drawing/2014/main" id="{7D6C26F0-BF9E-505C-001A-DBAC4D4BFF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6" name="Groep 7645">
                    <a:extLst>
                      <a:ext uri="{FF2B5EF4-FFF2-40B4-BE49-F238E27FC236}">
                        <a16:creationId xmlns:a16="http://schemas.microsoft.com/office/drawing/2014/main" id="{BFB855D4-A1BB-A17E-4E2A-19EE1FBF5006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274320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99" name="Groep 7698">
                      <a:extLst>
                        <a:ext uri="{FF2B5EF4-FFF2-40B4-BE49-F238E27FC236}">
                          <a16:creationId xmlns:a16="http://schemas.microsoft.com/office/drawing/2014/main" id="{ACE9BD34-A60D-9F2D-DBC6-850286DC90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06" name="Ovaal 7705">
                        <a:extLst>
                          <a:ext uri="{FF2B5EF4-FFF2-40B4-BE49-F238E27FC236}">
                            <a16:creationId xmlns:a16="http://schemas.microsoft.com/office/drawing/2014/main" id="{D2F0CCD7-DA4D-9393-7634-0E52E67BA7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7" name="Ovaal 7706">
                        <a:extLst>
                          <a:ext uri="{FF2B5EF4-FFF2-40B4-BE49-F238E27FC236}">
                            <a16:creationId xmlns:a16="http://schemas.microsoft.com/office/drawing/2014/main" id="{CDF336ED-083B-2B17-144F-FDA9CCBE0B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8" name="Ovaal 7707">
                        <a:extLst>
                          <a:ext uri="{FF2B5EF4-FFF2-40B4-BE49-F238E27FC236}">
                            <a16:creationId xmlns:a16="http://schemas.microsoft.com/office/drawing/2014/main" id="{85B9B982-0BA5-CA97-5E19-D42D9BFE6C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9" name="Ovaal 7708">
                        <a:extLst>
                          <a:ext uri="{FF2B5EF4-FFF2-40B4-BE49-F238E27FC236}">
                            <a16:creationId xmlns:a16="http://schemas.microsoft.com/office/drawing/2014/main" id="{F4CAB6CC-3DFD-F4F4-AAD7-190382D39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10" name="Ovaal 7709">
                        <a:extLst>
                          <a:ext uri="{FF2B5EF4-FFF2-40B4-BE49-F238E27FC236}">
                            <a16:creationId xmlns:a16="http://schemas.microsoft.com/office/drawing/2014/main" id="{824C7A1C-1B5C-9933-030C-2CDC3EFC0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700" name="Groep 7699">
                      <a:extLst>
                        <a:ext uri="{FF2B5EF4-FFF2-40B4-BE49-F238E27FC236}">
                          <a16:creationId xmlns:a16="http://schemas.microsoft.com/office/drawing/2014/main" id="{95AE68AD-3170-C0CB-F914-8E1C0F83B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701" name="Ovaal 7700">
                        <a:extLst>
                          <a:ext uri="{FF2B5EF4-FFF2-40B4-BE49-F238E27FC236}">
                            <a16:creationId xmlns:a16="http://schemas.microsoft.com/office/drawing/2014/main" id="{0053CA08-65A2-CE7E-AD8F-5E97521A0F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2" name="Ovaal 7701">
                        <a:extLst>
                          <a:ext uri="{FF2B5EF4-FFF2-40B4-BE49-F238E27FC236}">
                            <a16:creationId xmlns:a16="http://schemas.microsoft.com/office/drawing/2014/main" id="{9D0435B0-FC8D-68ED-27BD-05A01636C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3" name="Ovaal 7702">
                        <a:extLst>
                          <a:ext uri="{FF2B5EF4-FFF2-40B4-BE49-F238E27FC236}">
                            <a16:creationId xmlns:a16="http://schemas.microsoft.com/office/drawing/2014/main" id="{84D04B58-41B9-E2A3-D978-006BBD4C1E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4" name="Ovaal 7703">
                        <a:extLst>
                          <a:ext uri="{FF2B5EF4-FFF2-40B4-BE49-F238E27FC236}">
                            <a16:creationId xmlns:a16="http://schemas.microsoft.com/office/drawing/2014/main" id="{22EE3BCF-BF47-09D5-EC15-2D5BE40F2C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705" name="Ovaal 7704">
                        <a:extLst>
                          <a:ext uri="{FF2B5EF4-FFF2-40B4-BE49-F238E27FC236}">
                            <a16:creationId xmlns:a16="http://schemas.microsoft.com/office/drawing/2014/main" id="{FD37632C-04E5-8534-AFF6-2EB4B335E2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7" name="Groep 7646">
                    <a:extLst>
                      <a:ext uri="{FF2B5EF4-FFF2-40B4-BE49-F238E27FC236}">
                        <a16:creationId xmlns:a16="http://schemas.microsoft.com/office/drawing/2014/main" id="{2080BF30-CC65-FEE4-ADDE-68C797EBC628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36643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87" name="Groep 7686">
                      <a:extLst>
                        <a:ext uri="{FF2B5EF4-FFF2-40B4-BE49-F238E27FC236}">
                          <a16:creationId xmlns:a16="http://schemas.microsoft.com/office/drawing/2014/main" id="{15EA402F-1FED-26F8-2E1E-291704B1F5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94" name="Ovaal 7693">
                        <a:extLst>
                          <a:ext uri="{FF2B5EF4-FFF2-40B4-BE49-F238E27FC236}">
                            <a16:creationId xmlns:a16="http://schemas.microsoft.com/office/drawing/2014/main" id="{8E10CE6E-B1F4-8086-B1AF-C53C2CBD4E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5" name="Ovaal 7694">
                        <a:extLst>
                          <a:ext uri="{FF2B5EF4-FFF2-40B4-BE49-F238E27FC236}">
                            <a16:creationId xmlns:a16="http://schemas.microsoft.com/office/drawing/2014/main" id="{9911DC11-855E-C757-F231-048F4485AD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6" name="Ovaal 7695">
                        <a:extLst>
                          <a:ext uri="{FF2B5EF4-FFF2-40B4-BE49-F238E27FC236}">
                            <a16:creationId xmlns:a16="http://schemas.microsoft.com/office/drawing/2014/main" id="{B22F01D6-90A4-46D8-266C-72E4612A10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7" name="Ovaal 7696">
                        <a:extLst>
                          <a:ext uri="{FF2B5EF4-FFF2-40B4-BE49-F238E27FC236}">
                            <a16:creationId xmlns:a16="http://schemas.microsoft.com/office/drawing/2014/main" id="{E2B3F51B-6760-4D09-FAF0-497BCD9668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8" name="Ovaal 7697">
                        <a:extLst>
                          <a:ext uri="{FF2B5EF4-FFF2-40B4-BE49-F238E27FC236}">
                            <a16:creationId xmlns:a16="http://schemas.microsoft.com/office/drawing/2014/main" id="{E16DD452-6E13-1B2D-73D7-9248EB2606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88" name="Groep 7687">
                      <a:extLst>
                        <a:ext uri="{FF2B5EF4-FFF2-40B4-BE49-F238E27FC236}">
                          <a16:creationId xmlns:a16="http://schemas.microsoft.com/office/drawing/2014/main" id="{2A4CEFC9-24DF-7EC4-4587-D9B97D7E70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89" name="Ovaal 7688">
                        <a:extLst>
                          <a:ext uri="{FF2B5EF4-FFF2-40B4-BE49-F238E27FC236}">
                            <a16:creationId xmlns:a16="http://schemas.microsoft.com/office/drawing/2014/main" id="{E83EB10E-1057-3A2B-535A-F757E64038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0" name="Ovaal 7689">
                        <a:extLst>
                          <a:ext uri="{FF2B5EF4-FFF2-40B4-BE49-F238E27FC236}">
                            <a16:creationId xmlns:a16="http://schemas.microsoft.com/office/drawing/2014/main" id="{B031AC11-F29E-0F34-5834-2499F2A9CB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1" name="Ovaal 7690">
                        <a:extLst>
                          <a:ext uri="{FF2B5EF4-FFF2-40B4-BE49-F238E27FC236}">
                            <a16:creationId xmlns:a16="http://schemas.microsoft.com/office/drawing/2014/main" id="{CA46D055-06FC-65A6-D7A1-1DB4A51035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2" name="Ovaal 7691">
                        <a:extLst>
                          <a:ext uri="{FF2B5EF4-FFF2-40B4-BE49-F238E27FC236}">
                            <a16:creationId xmlns:a16="http://schemas.microsoft.com/office/drawing/2014/main" id="{58FB6D32-822E-974B-6139-8868BCE01B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93" name="Ovaal 7692">
                        <a:extLst>
                          <a:ext uri="{FF2B5EF4-FFF2-40B4-BE49-F238E27FC236}">
                            <a16:creationId xmlns:a16="http://schemas.microsoft.com/office/drawing/2014/main" id="{C1369C52-55C9-B669-F073-51E858083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8" name="Groep 7647">
                    <a:extLst>
                      <a:ext uri="{FF2B5EF4-FFF2-40B4-BE49-F238E27FC236}">
                        <a16:creationId xmlns:a16="http://schemas.microsoft.com/office/drawing/2014/main" id="{A8EC84FF-001D-90BA-F673-2CAB0207DF74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458558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75" name="Groep 7674">
                      <a:extLst>
                        <a:ext uri="{FF2B5EF4-FFF2-40B4-BE49-F238E27FC236}">
                          <a16:creationId xmlns:a16="http://schemas.microsoft.com/office/drawing/2014/main" id="{77915C61-FB0B-42CA-294C-1A89F7A5D0F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82" name="Ovaal 7681">
                        <a:extLst>
                          <a:ext uri="{FF2B5EF4-FFF2-40B4-BE49-F238E27FC236}">
                            <a16:creationId xmlns:a16="http://schemas.microsoft.com/office/drawing/2014/main" id="{2179D6F8-1743-B5DA-65DC-3004569E2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3" name="Ovaal 7682">
                        <a:extLst>
                          <a:ext uri="{FF2B5EF4-FFF2-40B4-BE49-F238E27FC236}">
                            <a16:creationId xmlns:a16="http://schemas.microsoft.com/office/drawing/2014/main" id="{5A55AB4F-1B48-0CAE-CFAB-198466831B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4" name="Ovaal 7683">
                        <a:extLst>
                          <a:ext uri="{FF2B5EF4-FFF2-40B4-BE49-F238E27FC236}">
                            <a16:creationId xmlns:a16="http://schemas.microsoft.com/office/drawing/2014/main" id="{AFABA2E6-C5A4-3A1C-4C46-0D0BADD609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5" name="Ovaal 7684">
                        <a:extLst>
                          <a:ext uri="{FF2B5EF4-FFF2-40B4-BE49-F238E27FC236}">
                            <a16:creationId xmlns:a16="http://schemas.microsoft.com/office/drawing/2014/main" id="{740BDF2B-F6CE-8CEF-2B6D-BC761EFBC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6" name="Ovaal 7685">
                        <a:extLst>
                          <a:ext uri="{FF2B5EF4-FFF2-40B4-BE49-F238E27FC236}">
                            <a16:creationId xmlns:a16="http://schemas.microsoft.com/office/drawing/2014/main" id="{5678A57C-9DD9-5D80-22E8-21F12FC50A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76" name="Groep 7675">
                      <a:extLst>
                        <a:ext uri="{FF2B5EF4-FFF2-40B4-BE49-F238E27FC236}">
                          <a16:creationId xmlns:a16="http://schemas.microsoft.com/office/drawing/2014/main" id="{C80EB3BF-3202-B79F-E30B-4FD22215E8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77" name="Ovaal 7676">
                        <a:extLst>
                          <a:ext uri="{FF2B5EF4-FFF2-40B4-BE49-F238E27FC236}">
                            <a16:creationId xmlns:a16="http://schemas.microsoft.com/office/drawing/2014/main" id="{D5C93BCB-6974-1695-5E6A-83203A5588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8" name="Ovaal 7677">
                        <a:extLst>
                          <a:ext uri="{FF2B5EF4-FFF2-40B4-BE49-F238E27FC236}">
                            <a16:creationId xmlns:a16="http://schemas.microsoft.com/office/drawing/2014/main" id="{F2F5BD11-C855-0FAA-1040-CADF7295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9" name="Ovaal 7678">
                        <a:extLst>
                          <a:ext uri="{FF2B5EF4-FFF2-40B4-BE49-F238E27FC236}">
                            <a16:creationId xmlns:a16="http://schemas.microsoft.com/office/drawing/2014/main" id="{A68AF94B-C9F9-8491-2254-822DD66B12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0" name="Ovaal 7679">
                        <a:extLst>
                          <a:ext uri="{FF2B5EF4-FFF2-40B4-BE49-F238E27FC236}">
                            <a16:creationId xmlns:a16="http://schemas.microsoft.com/office/drawing/2014/main" id="{F6CC54B6-6C78-E116-2E05-F698AB52D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81" name="Ovaal 7680">
                        <a:extLst>
                          <a:ext uri="{FF2B5EF4-FFF2-40B4-BE49-F238E27FC236}">
                            <a16:creationId xmlns:a16="http://schemas.microsoft.com/office/drawing/2014/main" id="{9CF21B09-CDC0-EA74-1DC2-D781817D34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49" name="Groep 7648">
                    <a:extLst>
                      <a:ext uri="{FF2B5EF4-FFF2-40B4-BE49-F238E27FC236}">
                        <a16:creationId xmlns:a16="http://schemas.microsoft.com/office/drawing/2014/main" id="{DB57334F-DFEC-9CE7-3686-3231B316ADF2}"/>
                      </a:ext>
                    </a:extLst>
                  </p:cNvPr>
                  <p:cNvGrpSpPr/>
                  <p:nvPr/>
                </p:nvGrpSpPr>
                <p:grpSpPr>
                  <a:xfrm>
                    <a:off x="6036" y="54931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63" name="Groep 7662">
                      <a:extLst>
                        <a:ext uri="{FF2B5EF4-FFF2-40B4-BE49-F238E27FC236}">
                          <a16:creationId xmlns:a16="http://schemas.microsoft.com/office/drawing/2014/main" id="{6B4E78C1-9362-DD13-BF81-49762C18F3F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70" name="Ovaal 7669">
                        <a:extLst>
                          <a:ext uri="{FF2B5EF4-FFF2-40B4-BE49-F238E27FC236}">
                            <a16:creationId xmlns:a16="http://schemas.microsoft.com/office/drawing/2014/main" id="{17ED7DA8-DAE8-0407-D36E-53FE4E57A1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1" name="Ovaal 7670">
                        <a:extLst>
                          <a:ext uri="{FF2B5EF4-FFF2-40B4-BE49-F238E27FC236}">
                            <a16:creationId xmlns:a16="http://schemas.microsoft.com/office/drawing/2014/main" id="{C5A909B9-6C97-829B-11F9-77E884627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2" name="Ovaal 7671">
                        <a:extLst>
                          <a:ext uri="{FF2B5EF4-FFF2-40B4-BE49-F238E27FC236}">
                            <a16:creationId xmlns:a16="http://schemas.microsoft.com/office/drawing/2014/main" id="{1A9BB875-C065-CC7A-EC1C-EB71D6C5E0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3" name="Ovaal 7672">
                        <a:extLst>
                          <a:ext uri="{FF2B5EF4-FFF2-40B4-BE49-F238E27FC236}">
                            <a16:creationId xmlns:a16="http://schemas.microsoft.com/office/drawing/2014/main" id="{C61506F3-B7AD-FB08-B50F-5E95DF3450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74" name="Ovaal 7673">
                        <a:extLst>
                          <a:ext uri="{FF2B5EF4-FFF2-40B4-BE49-F238E27FC236}">
                            <a16:creationId xmlns:a16="http://schemas.microsoft.com/office/drawing/2014/main" id="{33DE324F-B2AF-60FB-6C18-A695AC799B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64" name="Groep 7663">
                      <a:extLst>
                        <a:ext uri="{FF2B5EF4-FFF2-40B4-BE49-F238E27FC236}">
                          <a16:creationId xmlns:a16="http://schemas.microsoft.com/office/drawing/2014/main" id="{BA4B8C0F-CBC0-C955-9B0F-3E5FC69FBE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65" name="Ovaal 7664">
                        <a:extLst>
                          <a:ext uri="{FF2B5EF4-FFF2-40B4-BE49-F238E27FC236}">
                            <a16:creationId xmlns:a16="http://schemas.microsoft.com/office/drawing/2014/main" id="{6E345735-F093-00DF-A815-8762CBB2A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6" name="Ovaal 7665">
                        <a:extLst>
                          <a:ext uri="{FF2B5EF4-FFF2-40B4-BE49-F238E27FC236}">
                            <a16:creationId xmlns:a16="http://schemas.microsoft.com/office/drawing/2014/main" id="{A3C8722F-A379-CCAF-033F-1413AD35EF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7" name="Ovaal 7666">
                        <a:extLst>
                          <a:ext uri="{FF2B5EF4-FFF2-40B4-BE49-F238E27FC236}">
                            <a16:creationId xmlns:a16="http://schemas.microsoft.com/office/drawing/2014/main" id="{6DB2DB37-866F-4908-6761-AB2319F806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8" name="Ovaal 7667">
                        <a:extLst>
                          <a:ext uri="{FF2B5EF4-FFF2-40B4-BE49-F238E27FC236}">
                            <a16:creationId xmlns:a16="http://schemas.microsoft.com/office/drawing/2014/main" id="{1E340C21-15B7-E752-0490-CFC7511CCC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9" name="Ovaal 7668">
                        <a:extLst>
                          <a:ext uri="{FF2B5EF4-FFF2-40B4-BE49-F238E27FC236}">
                            <a16:creationId xmlns:a16="http://schemas.microsoft.com/office/drawing/2014/main" id="{3CC18716-6C6D-0C17-E14D-3DBBE6678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  <p:grpSp>
                <p:nvGrpSpPr>
                  <p:cNvPr id="7650" name="Groep 7649">
                    <a:extLst>
                      <a:ext uri="{FF2B5EF4-FFF2-40B4-BE49-F238E27FC236}">
                        <a16:creationId xmlns:a16="http://schemas.microsoft.com/office/drawing/2014/main" id="{79C44969-9449-D5BC-EDFC-FD81B05BA788}"/>
                      </a:ext>
                    </a:extLst>
                  </p:cNvPr>
                  <p:cNvGrpSpPr/>
                  <p:nvPr/>
                </p:nvGrpSpPr>
                <p:grpSpPr>
                  <a:xfrm>
                    <a:off x="-3018" y="6407590"/>
                    <a:ext cx="9140982" cy="914400"/>
                    <a:chOff x="1509" y="0"/>
                    <a:chExt cx="9140982" cy="914400"/>
                  </a:xfrm>
                  <a:grpFill/>
                </p:grpSpPr>
                <p:grpSp>
                  <p:nvGrpSpPr>
                    <p:cNvPr id="7651" name="Groep 7650">
                      <a:extLst>
                        <a:ext uri="{FF2B5EF4-FFF2-40B4-BE49-F238E27FC236}">
                          <a16:creationId xmlns:a16="http://schemas.microsoft.com/office/drawing/2014/main" id="{56A24822-1FC1-C690-3722-D969185C34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9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58" name="Ovaal 7657">
                        <a:extLst>
                          <a:ext uri="{FF2B5EF4-FFF2-40B4-BE49-F238E27FC236}">
                            <a16:creationId xmlns:a16="http://schemas.microsoft.com/office/drawing/2014/main" id="{723810E1-08FE-42DB-1DDA-F752D97633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9" name="Ovaal 7658">
                        <a:extLst>
                          <a:ext uri="{FF2B5EF4-FFF2-40B4-BE49-F238E27FC236}">
                            <a16:creationId xmlns:a16="http://schemas.microsoft.com/office/drawing/2014/main" id="{B58DC183-F5D9-FF6F-3075-60D69119E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0" name="Ovaal 7659">
                        <a:extLst>
                          <a:ext uri="{FF2B5EF4-FFF2-40B4-BE49-F238E27FC236}">
                            <a16:creationId xmlns:a16="http://schemas.microsoft.com/office/drawing/2014/main" id="{94F0404B-4916-923D-CD1F-4EFDD38CF5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1" name="Ovaal 7660">
                        <a:extLst>
                          <a:ext uri="{FF2B5EF4-FFF2-40B4-BE49-F238E27FC236}">
                            <a16:creationId xmlns:a16="http://schemas.microsoft.com/office/drawing/2014/main" id="{050DBD42-1C87-99E5-F33C-941B26472B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62" name="Ovaal 7661">
                        <a:extLst>
                          <a:ext uri="{FF2B5EF4-FFF2-40B4-BE49-F238E27FC236}">
                            <a16:creationId xmlns:a16="http://schemas.microsoft.com/office/drawing/2014/main" id="{72D59F2F-FFE2-2D68-27DF-92EC896E3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  <p:grpSp>
                  <p:nvGrpSpPr>
                    <p:cNvPr id="7652" name="Groep 7651">
                      <a:extLst>
                        <a:ext uri="{FF2B5EF4-FFF2-40B4-BE49-F238E27FC236}">
                          <a16:creationId xmlns:a16="http://schemas.microsoft.com/office/drawing/2014/main" id="{2F232E90-B64B-CA33-5DF1-A7809C000F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68982" y="0"/>
                      <a:ext cx="4573509" cy="914400"/>
                      <a:chOff x="1509" y="0"/>
                      <a:chExt cx="4573509" cy="914400"/>
                    </a:xfrm>
                    <a:grpFill/>
                  </p:grpSpPr>
                  <p:sp>
                    <p:nvSpPr>
                      <p:cNvPr id="7653" name="Ovaal 7652">
                        <a:extLst>
                          <a:ext uri="{FF2B5EF4-FFF2-40B4-BE49-F238E27FC236}">
                            <a16:creationId xmlns:a16="http://schemas.microsoft.com/office/drawing/2014/main" id="{F4EF899D-80C3-DDCE-80B3-35BF619A0F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43200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4" name="Ovaal 7653">
                        <a:extLst>
                          <a:ext uri="{FF2B5EF4-FFF2-40B4-BE49-F238E27FC236}">
                            <a16:creationId xmlns:a16="http://schemas.microsoft.com/office/drawing/2014/main" id="{E08F4714-BD96-8096-3B72-A37F5A42F1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0618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5" name="Ovaal 7654">
                        <a:extLst>
                          <a:ext uri="{FF2B5EF4-FFF2-40B4-BE49-F238E27FC236}">
                            <a16:creationId xmlns:a16="http://schemas.microsoft.com/office/drawing/2014/main" id="{1C0892C1-C516-2893-837F-F7AB242211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6" name="Ovaal 7655">
                        <a:extLst>
                          <a:ext uri="{FF2B5EF4-FFF2-40B4-BE49-F238E27FC236}">
                            <a16:creationId xmlns:a16="http://schemas.microsoft.com/office/drawing/2014/main" id="{70739DC4-2817-1000-73F8-A04B57D8EF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59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  <p:sp>
                    <p:nvSpPr>
                      <p:cNvPr id="7657" name="Ovaal 7656">
                        <a:extLst>
                          <a:ext uri="{FF2B5EF4-FFF2-40B4-BE49-F238E27FC236}">
                            <a16:creationId xmlns:a16="http://schemas.microsoft.com/office/drawing/2014/main" id="{A3148E1B-6E21-093D-5404-5B4673DC71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0309" y="0"/>
                        <a:ext cx="914400" cy="914400"/>
                      </a:xfrm>
                      <a:prstGeom prst="ellipse">
                        <a:avLst/>
                      </a:pr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410319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>
            <a:extLst>
              <a:ext uri="{FF2B5EF4-FFF2-40B4-BE49-F238E27FC236}">
                <a16:creationId xmlns:a16="http://schemas.microsoft.com/office/drawing/2014/main" id="{1443FD71-5285-1B12-275B-F3CB2B3ED13E}"/>
              </a:ext>
            </a:extLst>
          </p:cNvPr>
          <p:cNvGrpSpPr/>
          <p:nvPr/>
        </p:nvGrpSpPr>
        <p:grpSpPr>
          <a:xfrm>
            <a:off x="-33962" y="0"/>
            <a:ext cx="9177962" cy="7319439"/>
            <a:chOff x="-33962" y="0"/>
            <a:chExt cx="9177962" cy="7319439"/>
          </a:xfrm>
        </p:grpSpPr>
        <p:grpSp>
          <p:nvGrpSpPr>
            <p:cNvPr id="531" name="Groep 530">
              <a:extLst>
                <a:ext uri="{FF2B5EF4-FFF2-40B4-BE49-F238E27FC236}">
                  <a16:creationId xmlns:a16="http://schemas.microsoft.com/office/drawing/2014/main" id="{B0A23AF2-327D-4BAA-B74F-0BE7DC4188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532" name="Groep 531">
                <a:extLst>
                  <a:ext uri="{FF2B5EF4-FFF2-40B4-BE49-F238E27FC236}">
                    <a16:creationId xmlns:a16="http://schemas.microsoft.com/office/drawing/2014/main" id="{BC070285-CBCD-4EB8-BA50-FFA69F9BF3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848" name="Groep 847">
                  <a:extLst>
                    <a:ext uri="{FF2B5EF4-FFF2-40B4-BE49-F238E27FC236}">
                      <a16:creationId xmlns:a16="http://schemas.microsoft.com/office/drawing/2014/main" id="{2CDDE4F1-0CEA-4A9B-BE74-4078C0634432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40" name="Groep 939">
                    <a:extLst>
                      <a:ext uri="{FF2B5EF4-FFF2-40B4-BE49-F238E27FC236}">
                        <a16:creationId xmlns:a16="http://schemas.microsoft.com/office/drawing/2014/main" id="{E947D626-A4B7-4D3A-A6BD-EEA6303C06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7" name="Ovaal 946">
                      <a:extLst>
                        <a:ext uri="{FF2B5EF4-FFF2-40B4-BE49-F238E27FC236}">
                          <a16:creationId xmlns:a16="http://schemas.microsoft.com/office/drawing/2014/main" id="{C7439D8B-C073-4A34-8B57-45C7B00EC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8" name="Ovaal 947">
                      <a:extLst>
                        <a:ext uri="{FF2B5EF4-FFF2-40B4-BE49-F238E27FC236}">
                          <a16:creationId xmlns:a16="http://schemas.microsoft.com/office/drawing/2014/main" id="{9618EE27-DAE4-467B-9625-A726F76A7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9" name="Ovaal 948">
                      <a:extLst>
                        <a:ext uri="{FF2B5EF4-FFF2-40B4-BE49-F238E27FC236}">
                          <a16:creationId xmlns:a16="http://schemas.microsoft.com/office/drawing/2014/main" id="{E8320222-7420-4791-A326-6B0100162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0" name="Ovaal 949">
                      <a:extLst>
                        <a:ext uri="{FF2B5EF4-FFF2-40B4-BE49-F238E27FC236}">
                          <a16:creationId xmlns:a16="http://schemas.microsoft.com/office/drawing/2014/main" id="{FB9980A5-CA43-4774-89E6-19DD7D8C4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1" name="Ovaal 950">
                      <a:extLst>
                        <a:ext uri="{FF2B5EF4-FFF2-40B4-BE49-F238E27FC236}">
                          <a16:creationId xmlns:a16="http://schemas.microsoft.com/office/drawing/2014/main" id="{48A67022-76DC-4BC6-88D3-ACEFB9C311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41" name="Groep 940">
                    <a:extLst>
                      <a:ext uri="{FF2B5EF4-FFF2-40B4-BE49-F238E27FC236}">
                        <a16:creationId xmlns:a16="http://schemas.microsoft.com/office/drawing/2014/main" id="{F2616079-00E1-42B9-87AD-63994641AB9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42" name="Ovaal 941">
                      <a:extLst>
                        <a:ext uri="{FF2B5EF4-FFF2-40B4-BE49-F238E27FC236}">
                          <a16:creationId xmlns:a16="http://schemas.microsoft.com/office/drawing/2014/main" id="{AAD072A8-00F5-4A14-8B46-435506FA6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3" name="Ovaal 942">
                      <a:extLst>
                        <a:ext uri="{FF2B5EF4-FFF2-40B4-BE49-F238E27FC236}">
                          <a16:creationId xmlns:a16="http://schemas.microsoft.com/office/drawing/2014/main" id="{65E6CE17-DB22-46F7-83B5-DD28CC0762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4" name="Ovaal 943">
                      <a:extLst>
                        <a:ext uri="{FF2B5EF4-FFF2-40B4-BE49-F238E27FC236}">
                          <a16:creationId xmlns:a16="http://schemas.microsoft.com/office/drawing/2014/main" id="{1E7F5A6B-41E4-4049-8B2C-71BBBD298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5" name="Ovaal 944">
                      <a:extLst>
                        <a:ext uri="{FF2B5EF4-FFF2-40B4-BE49-F238E27FC236}">
                          <a16:creationId xmlns:a16="http://schemas.microsoft.com/office/drawing/2014/main" id="{DF6E5492-DA78-404A-A715-3107A1AA8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46" name="Ovaal 945">
                      <a:extLst>
                        <a:ext uri="{FF2B5EF4-FFF2-40B4-BE49-F238E27FC236}">
                          <a16:creationId xmlns:a16="http://schemas.microsoft.com/office/drawing/2014/main" id="{577869B3-B5EE-4BFA-90B9-568A7BD28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49" name="Groep 848">
                  <a:extLst>
                    <a:ext uri="{FF2B5EF4-FFF2-40B4-BE49-F238E27FC236}">
                      <a16:creationId xmlns:a16="http://schemas.microsoft.com/office/drawing/2014/main" id="{FB16CE72-73F7-4606-94CA-0663B0FAFC0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28" name="Groep 927">
                    <a:extLst>
                      <a:ext uri="{FF2B5EF4-FFF2-40B4-BE49-F238E27FC236}">
                        <a16:creationId xmlns:a16="http://schemas.microsoft.com/office/drawing/2014/main" id="{134426EF-61E8-4EF0-8F37-923C1346911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5" name="Ovaal 934">
                      <a:extLst>
                        <a:ext uri="{FF2B5EF4-FFF2-40B4-BE49-F238E27FC236}">
                          <a16:creationId xmlns:a16="http://schemas.microsoft.com/office/drawing/2014/main" id="{E6154D3B-ACDD-41CB-8DDC-8BCFE360F8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6" name="Ovaal 935">
                      <a:extLst>
                        <a:ext uri="{FF2B5EF4-FFF2-40B4-BE49-F238E27FC236}">
                          <a16:creationId xmlns:a16="http://schemas.microsoft.com/office/drawing/2014/main" id="{E047FE4A-C96D-4C17-A77B-9FB49C83E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7" name="Ovaal 936">
                      <a:extLst>
                        <a:ext uri="{FF2B5EF4-FFF2-40B4-BE49-F238E27FC236}">
                          <a16:creationId xmlns:a16="http://schemas.microsoft.com/office/drawing/2014/main" id="{B3755A5D-284A-4AF9-87E3-E88730047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8" name="Ovaal 937">
                      <a:extLst>
                        <a:ext uri="{FF2B5EF4-FFF2-40B4-BE49-F238E27FC236}">
                          <a16:creationId xmlns:a16="http://schemas.microsoft.com/office/drawing/2014/main" id="{DB4568C8-3550-437E-A39C-975F49F17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9" name="Ovaal 938">
                      <a:extLst>
                        <a:ext uri="{FF2B5EF4-FFF2-40B4-BE49-F238E27FC236}">
                          <a16:creationId xmlns:a16="http://schemas.microsoft.com/office/drawing/2014/main" id="{EB46DC89-1944-42D0-91DE-1D7A98683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29" name="Groep 928">
                    <a:extLst>
                      <a:ext uri="{FF2B5EF4-FFF2-40B4-BE49-F238E27FC236}">
                        <a16:creationId xmlns:a16="http://schemas.microsoft.com/office/drawing/2014/main" id="{BCEEBF66-89EE-4FCF-9F7A-A7196ECD5C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30" name="Ovaal 929">
                      <a:extLst>
                        <a:ext uri="{FF2B5EF4-FFF2-40B4-BE49-F238E27FC236}">
                          <a16:creationId xmlns:a16="http://schemas.microsoft.com/office/drawing/2014/main" id="{8E4F7E9D-5E02-4BE9-885B-753C11D2D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1" name="Ovaal 930">
                      <a:extLst>
                        <a:ext uri="{FF2B5EF4-FFF2-40B4-BE49-F238E27FC236}">
                          <a16:creationId xmlns:a16="http://schemas.microsoft.com/office/drawing/2014/main" id="{AB24E89E-AFB5-43FE-942D-12955B54B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2" name="Ovaal 931">
                      <a:extLst>
                        <a:ext uri="{FF2B5EF4-FFF2-40B4-BE49-F238E27FC236}">
                          <a16:creationId xmlns:a16="http://schemas.microsoft.com/office/drawing/2014/main" id="{463215C4-BF0B-41EA-AAF1-B7E885963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3" name="Ovaal 932">
                      <a:extLst>
                        <a:ext uri="{FF2B5EF4-FFF2-40B4-BE49-F238E27FC236}">
                          <a16:creationId xmlns:a16="http://schemas.microsoft.com/office/drawing/2014/main" id="{D8B18E57-D2FD-43E9-8AD2-031E4C479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34" name="Ovaal 933">
                      <a:extLst>
                        <a:ext uri="{FF2B5EF4-FFF2-40B4-BE49-F238E27FC236}">
                          <a16:creationId xmlns:a16="http://schemas.microsoft.com/office/drawing/2014/main" id="{21295CEF-6C28-4B8F-B7B8-FC3A010DF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0" name="Groep 849">
                  <a:extLst>
                    <a:ext uri="{FF2B5EF4-FFF2-40B4-BE49-F238E27FC236}">
                      <a16:creationId xmlns:a16="http://schemas.microsoft.com/office/drawing/2014/main" id="{96D17E24-67C4-44A2-AC52-7434A35EF21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16" name="Groep 915">
                    <a:extLst>
                      <a:ext uri="{FF2B5EF4-FFF2-40B4-BE49-F238E27FC236}">
                        <a16:creationId xmlns:a16="http://schemas.microsoft.com/office/drawing/2014/main" id="{76CE688F-18F4-4137-BF61-9390B483E8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23" name="Ovaal 922">
                      <a:extLst>
                        <a:ext uri="{FF2B5EF4-FFF2-40B4-BE49-F238E27FC236}">
                          <a16:creationId xmlns:a16="http://schemas.microsoft.com/office/drawing/2014/main" id="{07AAF4D7-AF00-482A-919D-75AF01C8F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4" name="Ovaal 923">
                      <a:extLst>
                        <a:ext uri="{FF2B5EF4-FFF2-40B4-BE49-F238E27FC236}">
                          <a16:creationId xmlns:a16="http://schemas.microsoft.com/office/drawing/2014/main" id="{4749250E-52F9-45B4-A276-B1FECB21C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5" name="Ovaal 924">
                      <a:extLst>
                        <a:ext uri="{FF2B5EF4-FFF2-40B4-BE49-F238E27FC236}">
                          <a16:creationId xmlns:a16="http://schemas.microsoft.com/office/drawing/2014/main" id="{391077D7-EEDF-4BEE-B747-C6FB1BA86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6" name="Ovaal 925">
                      <a:extLst>
                        <a:ext uri="{FF2B5EF4-FFF2-40B4-BE49-F238E27FC236}">
                          <a16:creationId xmlns:a16="http://schemas.microsoft.com/office/drawing/2014/main" id="{004A9FA9-FA7C-44E0-BCBB-6DFEBA622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7" name="Ovaal 926">
                      <a:extLst>
                        <a:ext uri="{FF2B5EF4-FFF2-40B4-BE49-F238E27FC236}">
                          <a16:creationId xmlns:a16="http://schemas.microsoft.com/office/drawing/2014/main" id="{FF3A09D4-345D-4CD9-81E6-F90A94B03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17" name="Groep 916">
                    <a:extLst>
                      <a:ext uri="{FF2B5EF4-FFF2-40B4-BE49-F238E27FC236}">
                        <a16:creationId xmlns:a16="http://schemas.microsoft.com/office/drawing/2014/main" id="{CC9B9BBE-EA13-46B9-9AFE-449D974060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8" name="Ovaal 917">
                      <a:extLst>
                        <a:ext uri="{FF2B5EF4-FFF2-40B4-BE49-F238E27FC236}">
                          <a16:creationId xmlns:a16="http://schemas.microsoft.com/office/drawing/2014/main" id="{F73ED140-6386-496F-B201-6B55CE937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9" name="Ovaal 918">
                      <a:extLst>
                        <a:ext uri="{FF2B5EF4-FFF2-40B4-BE49-F238E27FC236}">
                          <a16:creationId xmlns:a16="http://schemas.microsoft.com/office/drawing/2014/main" id="{8DC476BA-8737-4980-841F-157A5E385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0" name="Ovaal 919">
                      <a:extLst>
                        <a:ext uri="{FF2B5EF4-FFF2-40B4-BE49-F238E27FC236}">
                          <a16:creationId xmlns:a16="http://schemas.microsoft.com/office/drawing/2014/main" id="{933AAB4A-24F8-44FA-A03F-43691FB88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1" name="Ovaal 920">
                      <a:extLst>
                        <a:ext uri="{FF2B5EF4-FFF2-40B4-BE49-F238E27FC236}">
                          <a16:creationId xmlns:a16="http://schemas.microsoft.com/office/drawing/2014/main" id="{CDCB25F9-8490-4A12-A988-389E9348D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22" name="Ovaal 921">
                      <a:extLst>
                        <a:ext uri="{FF2B5EF4-FFF2-40B4-BE49-F238E27FC236}">
                          <a16:creationId xmlns:a16="http://schemas.microsoft.com/office/drawing/2014/main" id="{150D79DD-036D-482F-B56B-4F84F3F62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1" name="Groep 850">
                  <a:extLst>
                    <a:ext uri="{FF2B5EF4-FFF2-40B4-BE49-F238E27FC236}">
                      <a16:creationId xmlns:a16="http://schemas.microsoft.com/office/drawing/2014/main" id="{B18F516D-AD09-4949-B6BC-D1472292CA2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04" name="Groep 903">
                    <a:extLst>
                      <a:ext uri="{FF2B5EF4-FFF2-40B4-BE49-F238E27FC236}">
                        <a16:creationId xmlns:a16="http://schemas.microsoft.com/office/drawing/2014/main" id="{7025A2E4-0F84-4F25-B98F-8D6E9478B1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11" name="Ovaal 910">
                      <a:extLst>
                        <a:ext uri="{FF2B5EF4-FFF2-40B4-BE49-F238E27FC236}">
                          <a16:creationId xmlns:a16="http://schemas.microsoft.com/office/drawing/2014/main" id="{67812293-EE0D-4154-8A04-F57BFA331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2" name="Ovaal 911">
                      <a:extLst>
                        <a:ext uri="{FF2B5EF4-FFF2-40B4-BE49-F238E27FC236}">
                          <a16:creationId xmlns:a16="http://schemas.microsoft.com/office/drawing/2014/main" id="{DF8313C0-0142-4314-B439-4F69D30318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3" name="Ovaal 912">
                      <a:extLst>
                        <a:ext uri="{FF2B5EF4-FFF2-40B4-BE49-F238E27FC236}">
                          <a16:creationId xmlns:a16="http://schemas.microsoft.com/office/drawing/2014/main" id="{B013A387-6B26-4C4C-9E51-B325436BE3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4" name="Ovaal 913">
                      <a:extLst>
                        <a:ext uri="{FF2B5EF4-FFF2-40B4-BE49-F238E27FC236}">
                          <a16:creationId xmlns:a16="http://schemas.microsoft.com/office/drawing/2014/main" id="{F3D5F7E3-F020-477A-AFF0-9D0BC0BDD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5" name="Ovaal 914">
                      <a:extLst>
                        <a:ext uri="{FF2B5EF4-FFF2-40B4-BE49-F238E27FC236}">
                          <a16:creationId xmlns:a16="http://schemas.microsoft.com/office/drawing/2014/main" id="{A46F7109-F0C5-434B-87A3-64654F8F4C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05" name="Groep 904">
                    <a:extLst>
                      <a:ext uri="{FF2B5EF4-FFF2-40B4-BE49-F238E27FC236}">
                        <a16:creationId xmlns:a16="http://schemas.microsoft.com/office/drawing/2014/main" id="{4E8C2176-A114-4B86-8E0F-6EB98A6AB52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06" name="Ovaal 905">
                      <a:extLst>
                        <a:ext uri="{FF2B5EF4-FFF2-40B4-BE49-F238E27FC236}">
                          <a16:creationId xmlns:a16="http://schemas.microsoft.com/office/drawing/2014/main" id="{7FBD5681-7157-4AD3-8D0E-C976369EF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7" name="Ovaal 906">
                      <a:extLst>
                        <a:ext uri="{FF2B5EF4-FFF2-40B4-BE49-F238E27FC236}">
                          <a16:creationId xmlns:a16="http://schemas.microsoft.com/office/drawing/2014/main" id="{F74045D2-E650-45E8-B68F-D12B6B467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8" name="Ovaal 907">
                      <a:extLst>
                        <a:ext uri="{FF2B5EF4-FFF2-40B4-BE49-F238E27FC236}">
                          <a16:creationId xmlns:a16="http://schemas.microsoft.com/office/drawing/2014/main" id="{CA94918A-C02C-4110-BC05-E0256D8AC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9" name="Ovaal 908">
                      <a:extLst>
                        <a:ext uri="{FF2B5EF4-FFF2-40B4-BE49-F238E27FC236}">
                          <a16:creationId xmlns:a16="http://schemas.microsoft.com/office/drawing/2014/main" id="{6A5701BB-61D1-42E7-9F4A-5867E28F4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10" name="Ovaal 909">
                      <a:extLst>
                        <a:ext uri="{FF2B5EF4-FFF2-40B4-BE49-F238E27FC236}">
                          <a16:creationId xmlns:a16="http://schemas.microsoft.com/office/drawing/2014/main" id="{CF914D51-EDA9-496A-B671-78CF02171F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2" name="Groep 851">
                  <a:extLst>
                    <a:ext uri="{FF2B5EF4-FFF2-40B4-BE49-F238E27FC236}">
                      <a16:creationId xmlns:a16="http://schemas.microsoft.com/office/drawing/2014/main" id="{6951CA2F-7270-4FC6-970A-19CC277FDCE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92" name="Groep 891">
                    <a:extLst>
                      <a:ext uri="{FF2B5EF4-FFF2-40B4-BE49-F238E27FC236}">
                        <a16:creationId xmlns:a16="http://schemas.microsoft.com/office/drawing/2014/main" id="{B0BAEFB9-BD43-438C-9DD6-9320DF418E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9" name="Ovaal 898">
                      <a:extLst>
                        <a:ext uri="{FF2B5EF4-FFF2-40B4-BE49-F238E27FC236}">
                          <a16:creationId xmlns:a16="http://schemas.microsoft.com/office/drawing/2014/main" id="{AA1A3D6D-1322-4FEB-B279-FAE350022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0" name="Ovaal 899">
                      <a:extLst>
                        <a:ext uri="{FF2B5EF4-FFF2-40B4-BE49-F238E27FC236}">
                          <a16:creationId xmlns:a16="http://schemas.microsoft.com/office/drawing/2014/main" id="{A4DFC5F3-4D62-46DD-8391-8409864C9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1" name="Ovaal 900">
                      <a:extLst>
                        <a:ext uri="{FF2B5EF4-FFF2-40B4-BE49-F238E27FC236}">
                          <a16:creationId xmlns:a16="http://schemas.microsoft.com/office/drawing/2014/main" id="{54AD4B3E-54EC-46ED-AEEA-AE9FEBA67F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2" name="Ovaal 901">
                      <a:extLst>
                        <a:ext uri="{FF2B5EF4-FFF2-40B4-BE49-F238E27FC236}">
                          <a16:creationId xmlns:a16="http://schemas.microsoft.com/office/drawing/2014/main" id="{6769C2A6-9B0D-4311-BB0A-FEB3D0000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03" name="Ovaal 902">
                      <a:extLst>
                        <a:ext uri="{FF2B5EF4-FFF2-40B4-BE49-F238E27FC236}">
                          <a16:creationId xmlns:a16="http://schemas.microsoft.com/office/drawing/2014/main" id="{CF9184C5-99BC-4C13-9D13-DA27BCBFA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93" name="Groep 892">
                    <a:extLst>
                      <a:ext uri="{FF2B5EF4-FFF2-40B4-BE49-F238E27FC236}">
                        <a16:creationId xmlns:a16="http://schemas.microsoft.com/office/drawing/2014/main" id="{5B9F75BB-E17B-4BFD-9B53-D365D3DA8AC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94" name="Ovaal 893">
                      <a:extLst>
                        <a:ext uri="{FF2B5EF4-FFF2-40B4-BE49-F238E27FC236}">
                          <a16:creationId xmlns:a16="http://schemas.microsoft.com/office/drawing/2014/main" id="{6654C1FF-143D-4D19-85D5-FC1448089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5" name="Ovaal 894">
                      <a:extLst>
                        <a:ext uri="{FF2B5EF4-FFF2-40B4-BE49-F238E27FC236}">
                          <a16:creationId xmlns:a16="http://schemas.microsoft.com/office/drawing/2014/main" id="{87DF7FF4-D88A-44FA-9CDA-A2DAD1EC6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6" name="Ovaal 895">
                      <a:extLst>
                        <a:ext uri="{FF2B5EF4-FFF2-40B4-BE49-F238E27FC236}">
                          <a16:creationId xmlns:a16="http://schemas.microsoft.com/office/drawing/2014/main" id="{AC096AF9-049F-4EEE-BFB3-8C4051C2C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7" name="Ovaal 896">
                      <a:extLst>
                        <a:ext uri="{FF2B5EF4-FFF2-40B4-BE49-F238E27FC236}">
                          <a16:creationId xmlns:a16="http://schemas.microsoft.com/office/drawing/2014/main" id="{CB527B78-BA1C-4384-9B56-8F22425BA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8" name="Ovaal 897">
                      <a:extLst>
                        <a:ext uri="{FF2B5EF4-FFF2-40B4-BE49-F238E27FC236}">
                          <a16:creationId xmlns:a16="http://schemas.microsoft.com/office/drawing/2014/main" id="{B4A182CE-1916-4B10-89D5-8C017FDDF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3" name="Groep 852">
                  <a:extLst>
                    <a:ext uri="{FF2B5EF4-FFF2-40B4-BE49-F238E27FC236}">
                      <a16:creationId xmlns:a16="http://schemas.microsoft.com/office/drawing/2014/main" id="{252076CC-00F2-45FA-9389-4C3064590F1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80" name="Groep 879">
                    <a:extLst>
                      <a:ext uri="{FF2B5EF4-FFF2-40B4-BE49-F238E27FC236}">
                        <a16:creationId xmlns:a16="http://schemas.microsoft.com/office/drawing/2014/main" id="{D6288F4D-4DDE-434F-8272-E945A9C6DB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7" name="Ovaal 886">
                      <a:extLst>
                        <a:ext uri="{FF2B5EF4-FFF2-40B4-BE49-F238E27FC236}">
                          <a16:creationId xmlns:a16="http://schemas.microsoft.com/office/drawing/2014/main" id="{45293F7C-8924-4E75-9512-2ECA27A8B3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8" name="Ovaal 887">
                      <a:extLst>
                        <a:ext uri="{FF2B5EF4-FFF2-40B4-BE49-F238E27FC236}">
                          <a16:creationId xmlns:a16="http://schemas.microsoft.com/office/drawing/2014/main" id="{CE003273-57A5-4BF4-A76A-CA45488D9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9" name="Ovaal 888">
                      <a:extLst>
                        <a:ext uri="{FF2B5EF4-FFF2-40B4-BE49-F238E27FC236}">
                          <a16:creationId xmlns:a16="http://schemas.microsoft.com/office/drawing/2014/main" id="{A921F444-D910-48FF-A689-C2280A893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0" name="Ovaal 889">
                      <a:extLst>
                        <a:ext uri="{FF2B5EF4-FFF2-40B4-BE49-F238E27FC236}">
                          <a16:creationId xmlns:a16="http://schemas.microsoft.com/office/drawing/2014/main" id="{E3FFF23E-1F8B-4A14-BB52-6C10F8CBB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91" name="Ovaal 890">
                      <a:extLst>
                        <a:ext uri="{FF2B5EF4-FFF2-40B4-BE49-F238E27FC236}">
                          <a16:creationId xmlns:a16="http://schemas.microsoft.com/office/drawing/2014/main" id="{3EACA7CC-7D0C-415C-B13D-FDD26863E2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81" name="Groep 880">
                    <a:extLst>
                      <a:ext uri="{FF2B5EF4-FFF2-40B4-BE49-F238E27FC236}">
                        <a16:creationId xmlns:a16="http://schemas.microsoft.com/office/drawing/2014/main" id="{65115213-9C05-485E-83AD-B42334E075A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82" name="Ovaal 881">
                      <a:extLst>
                        <a:ext uri="{FF2B5EF4-FFF2-40B4-BE49-F238E27FC236}">
                          <a16:creationId xmlns:a16="http://schemas.microsoft.com/office/drawing/2014/main" id="{7109750C-09E9-4604-9660-B3A963085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3" name="Ovaal 882">
                      <a:extLst>
                        <a:ext uri="{FF2B5EF4-FFF2-40B4-BE49-F238E27FC236}">
                          <a16:creationId xmlns:a16="http://schemas.microsoft.com/office/drawing/2014/main" id="{F1B6E1B1-1AB5-483D-A6DB-30194B011D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4" name="Ovaal 883">
                      <a:extLst>
                        <a:ext uri="{FF2B5EF4-FFF2-40B4-BE49-F238E27FC236}">
                          <a16:creationId xmlns:a16="http://schemas.microsoft.com/office/drawing/2014/main" id="{1A44CC20-25CE-4A77-8CC8-1891C5D52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5" name="Ovaal 884">
                      <a:extLst>
                        <a:ext uri="{FF2B5EF4-FFF2-40B4-BE49-F238E27FC236}">
                          <a16:creationId xmlns:a16="http://schemas.microsoft.com/office/drawing/2014/main" id="{14BC44D4-85D6-4C8C-AB73-6DCC46FA3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86" name="Ovaal 885">
                      <a:extLst>
                        <a:ext uri="{FF2B5EF4-FFF2-40B4-BE49-F238E27FC236}">
                          <a16:creationId xmlns:a16="http://schemas.microsoft.com/office/drawing/2014/main" id="{62EF0397-6A75-4A26-8EAC-40DD45320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4" name="Groep 853">
                  <a:extLst>
                    <a:ext uri="{FF2B5EF4-FFF2-40B4-BE49-F238E27FC236}">
                      <a16:creationId xmlns:a16="http://schemas.microsoft.com/office/drawing/2014/main" id="{AA016D16-7768-491C-A968-408B1E7201D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68" name="Groep 867">
                    <a:extLst>
                      <a:ext uri="{FF2B5EF4-FFF2-40B4-BE49-F238E27FC236}">
                        <a16:creationId xmlns:a16="http://schemas.microsoft.com/office/drawing/2014/main" id="{0A86FEC0-9DF1-409B-8122-C46FA0183C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5" name="Ovaal 874">
                      <a:extLst>
                        <a:ext uri="{FF2B5EF4-FFF2-40B4-BE49-F238E27FC236}">
                          <a16:creationId xmlns:a16="http://schemas.microsoft.com/office/drawing/2014/main" id="{9153268D-CB2B-44A4-A446-6ACC5750C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6" name="Ovaal 875">
                      <a:extLst>
                        <a:ext uri="{FF2B5EF4-FFF2-40B4-BE49-F238E27FC236}">
                          <a16:creationId xmlns:a16="http://schemas.microsoft.com/office/drawing/2014/main" id="{0EDAC117-2FC9-42FF-9EA4-FFCCF428B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7" name="Ovaal 876">
                      <a:extLst>
                        <a:ext uri="{FF2B5EF4-FFF2-40B4-BE49-F238E27FC236}">
                          <a16:creationId xmlns:a16="http://schemas.microsoft.com/office/drawing/2014/main" id="{273397B8-4EC6-46D6-BA25-CBE1F8F0E2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8" name="Ovaal 877">
                      <a:extLst>
                        <a:ext uri="{FF2B5EF4-FFF2-40B4-BE49-F238E27FC236}">
                          <a16:creationId xmlns:a16="http://schemas.microsoft.com/office/drawing/2014/main" id="{88247CFC-8825-4047-AC9C-3F2E2E92C0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9" name="Ovaal 878">
                      <a:extLst>
                        <a:ext uri="{FF2B5EF4-FFF2-40B4-BE49-F238E27FC236}">
                          <a16:creationId xmlns:a16="http://schemas.microsoft.com/office/drawing/2014/main" id="{A1C09F83-DDA0-45E4-BE34-481305421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69" name="Groep 868">
                    <a:extLst>
                      <a:ext uri="{FF2B5EF4-FFF2-40B4-BE49-F238E27FC236}">
                        <a16:creationId xmlns:a16="http://schemas.microsoft.com/office/drawing/2014/main" id="{F5CFB050-1D14-437E-9548-724117AFC93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70" name="Ovaal 869">
                      <a:extLst>
                        <a:ext uri="{FF2B5EF4-FFF2-40B4-BE49-F238E27FC236}">
                          <a16:creationId xmlns:a16="http://schemas.microsoft.com/office/drawing/2014/main" id="{EEEB8308-564C-4619-8F18-85F0A4F73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1" name="Ovaal 870">
                      <a:extLst>
                        <a:ext uri="{FF2B5EF4-FFF2-40B4-BE49-F238E27FC236}">
                          <a16:creationId xmlns:a16="http://schemas.microsoft.com/office/drawing/2014/main" id="{CAE8E6DD-5F68-47B9-8C42-F94B01C29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2" name="Ovaal 871">
                      <a:extLst>
                        <a:ext uri="{FF2B5EF4-FFF2-40B4-BE49-F238E27FC236}">
                          <a16:creationId xmlns:a16="http://schemas.microsoft.com/office/drawing/2014/main" id="{B14BEC0C-98DA-47AD-8BB6-0AFE182CB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3" name="Ovaal 872">
                      <a:extLst>
                        <a:ext uri="{FF2B5EF4-FFF2-40B4-BE49-F238E27FC236}">
                          <a16:creationId xmlns:a16="http://schemas.microsoft.com/office/drawing/2014/main" id="{42AB0F7F-E2C6-4B3B-8EE9-11057AC3E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74" name="Ovaal 873">
                      <a:extLst>
                        <a:ext uri="{FF2B5EF4-FFF2-40B4-BE49-F238E27FC236}">
                          <a16:creationId xmlns:a16="http://schemas.microsoft.com/office/drawing/2014/main" id="{744CF1C7-04B9-47B4-BB1B-712EC4A805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855" name="Groep 854">
                  <a:extLst>
                    <a:ext uri="{FF2B5EF4-FFF2-40B4-BE49-F238E27FC236}">
                      <a16:creationId xmlns:a16="http://schemas.microsoft.com/office/drawing/2014/main" id="{892D6A65-4302-4BF4-A2E5-AE35CA5159B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56" name="Groep 855">
                    <a:extLst>
                      <a:ext uri="{FF2B5EF4-FFF2-40B4-BE49-F238E27FC236}">
                        <a16:creationId xmlns:a16="http://schemas.microsoft.com/office/drawing/2014/main" id="{404B6650-69DF-44B4-97D6-E2E8FDD1CF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63" name="Ovaal 862">
                      <a:extLst>
                        <a:ext uri="{FF2B5EF4-FFF2-40B4-BE49-F238E27FC236}">
                          <a16:creationId xmlns:a16="http://schemas.microsoft.com/office/drawing/2014/main" id="{B08228FD-97ED-4659-AD2F-8BE3B088C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4" name="Ovaal 863">
                      <a:extLst>
                        <a:ext uri="{FF2B5EF4-FFF2-40B4-BE49-F238E27FC236}">
                          <a16:creationId xmlns:a16="http://schemas.microsoft.com/office/drawing/2014/main" id="{9CA75751-B9FF-44B7-A7E4-A8D7F06DB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5" name="Ovaal 864">
                      <a:extLst>
                        <a:ext uri="{FF2B5EF4-FFF2-40B4-BE49-F238E27FC236}">
                          <a16:creationId xmlns:a16="http://schemas.microsoft.com/office/drawing/2014/main" id="{C63AE437-70D5-41D5-AD27-AA472DA9E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6" name="Ovaal 865">
                      <a:extLst>
                        <a:ext uri="{FF2B5EF4-FFF2-40B4-BE49-F238E27FC236}">
                          <a16:creationId xmlns:a16="http://schemas.microsoft.com/office/drawing/2014/main" id="{94F40015-87EB-48D3-AE55-79B7E87917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7" name="Ovaal 866">
                      <a:extLst>
                        <a:ext uri="{FF2B5EF4-FFF2-40B4-BE49-F238E27FC236}">
                          <a16:creationId xmlns:a16="http://schemas.microsoft.com/office/drawing/2014/main" id="{F581DC6D-574D-41D0-87D5-F24804AC6F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57" name="Groep 856">
                    <a:extLst>
                      <a:ext uri="{FF2B5EF4-FFF2-40B4-BE49-F238E27FC236}">
                        <a16:creationId xmlns:a16="http://schemas.microsoft.com/office/drawing/2014/main" id="{AA97F257-A892-43FD-AF3F-27922F9193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58" name="Ovaal 857">
                      <a:extLst>
                        <a:ext uri="{FF2B5EF4-FFF2-40B4-BE49-F238E27FC236}">
                          <a16:creationId xmlns:a16="http://schemas.microsoft.com/office/drawing/2014/main" id="{9E9C4E63-E325-4F39-8A01-CC9638886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59" name="Ovaal 858">
                      <a:extLst>
                        <a:ext uri="{FF2B5EF4-FFF2-40B4-BE49-F238E27FC236}">
                          <a16:creationId xmlns:a16="http://schemas.microsoft.com/office/drawing/2014/main" id="{212EB412-6869-4313-A6AE-7A9706373C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0" name="Ovaal 859">
                      <a:extLst>
                        <a:ext uri="{FF2B5EF4-FFF2-40B4-BE49-F238E27FC236}">
                          <a16:creationId xmlns:a16="http://schemas.microsoft.com/office/drawing/2014/main" id="{7A0FC440-A90C-46B9-BBDE-92EEEF5BD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1" name="Ovaal 860">
                      <a:extLst>
                        <a:ext uri="{FF2B5EF4-FFF2-40B4-BE49-F238E27FC236}">
                          <a16:creationId xmlns:a16="http://schemas.microsoft.com/office/drawing/2014/main" id="{CE022D85-68D7-4F45-9E1A-1909D9253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62" name="Ovaal 861">
                      <a:extLst>
                        <a:ext uri="{FF2B5EF4-FFF2-40B4-BE49-F238E27FC236}">
                          <a16:creationId xmlns:a16="http://schemas.microsoft.com/office/drawing/2014/main" id="{7F740ECA-AD22-4037-9BBC-7C6CE4645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3" name="Groep 532">
                <a:extLst>
                  <a:ext uri="{FF2B5EF4-FFF2-40B4-BE49-F238E27FC236}">
                    <a16:creationId xmlns:a16="http://schemas.microsoft.com/office/drawing/2014/main" id="{93F6ED0E-545C-4E57-9B38-DBEEC34813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744" name="Groep 743">
                  <a:extLst>
                    <a:ext uri="{FF2B5EF4-FFF2-40B4-BE49-F238E27FC236}">
                      <a16:creationId xmlns:a16="http://schemas.microsoft.com/office/drawing/2014/main" id="{C907600C-1019-4CE1-BB2B-36CD692225F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36" name="Groep 835">
                    <a:extLst>
                      <a:ext uri="{FF2B5EF4-FFF2-40B4-BE49-F238E27FC236}">
                        <a16:creationId xmlns:a16="http://schemas.microsoft.com/office/drawing/2014/main" id="{E4A3A86B-F931-4BA0-AED6-646EB02915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43" name="Ovaal 842">
                      <a:extLst>
                        <a:ext uri="{FF2B5EF4-FFF2-40B4-BE49-F238E27FC236}">
                          <a16:creationId xmlns:a16="http://schemas.microsoft.com/office/drawing/2014/main" id="{8D9B0DF5-49A4-404E-84B5-82AA7ACC0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4" name="Ovaal 843">
                      <a:extLst>
                        <a:ext uri="{FF2B5EF4-FFF2-40B4-BE49-F238E27FC236}">
                          <a16:creationId xmlns:a16="http://schemas.microsoft.com/office/drawing/2014/main" id="{64A6C0A4-F97B-4FE3-AC57-D3B207E57C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5" name="Ovaal 844">
                      <a:extLst>
                        <a:ext uri="{FF2B5EF4-FFF2-40B4-BE49-F238E27FC236}">
                          <a16:creationId xmlns:a16="http://schemas.microsoft.com/office/drawing/2014/main" id="{FF0D5039-45F1-4630-9F48-BD531D0E6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6" name="Ovaal 845">
                      <a:extLst>
                        <a:ext uri="{FF2B5EF4-FFF2-40B4-BE49-F238E27FC236}">
                          <a16:creationId xmlns:a16="http://schemas.microsoft.com/office/drawing/2014/main" id="{05BD2E47-415D-4EA7-B345-06D0C9C57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7" name="Ovaal 846">
                      <a:extLst>
                        <a:ext uri="{FF2B5EF4-FFF2-40B4-BE49-F238E27FC236}">
                          <a16:creationId xmlns:a16="http://schemas.microsoft.com/office/drawing/2014/main" id="{FEDAB23B-A09C-4BEE-ABE1-03FAC6961A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37" name="Groep 836">
                    <a:extLst>
                      <a:ext uri="{FF2B5EF4-FFF2-40B4-BE49-F238E27FC236}">
                        <a16:creationId xmlns:a16="http://schemas.microsoft.com/office/drawing/2014/main" id="{C19F3352-E4B3-4855-9048-428A4A7B96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8" name="Ovaal 837">
                      <a:extLst>
                        <a:ext uri="{FF2B5EF4-FFF2-40B4-BE49-F238E27FC236}">
                          <a16:creationId xmlns:a16="http://schemas.microsoft.com/office/drawing/2014/main" id="{C7D41F4E-D2C0-46B3-AFA1-C2F99EEBB2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9" name="Ovaal 838">
                      <a:extLst>
                        <a:ext uri="{FF2B5EF4-FFF2-40B4-BE49-F238E27FC236}">
                          <a16:creationId xmlns:a16="http://schemas.microsoft.com/office/drawing/2014/main" id="{8FCC55A3-10DD-421D-832B-F51975DA47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0" name="Ovaal 839">
                      <a:extLst>
                        <a:ext uri="{FF2B5EF4-FFF2-40B4-BE49-F238E27FC236}">
                          <a16:creationId xmlns:a16="http://schemas.microsoft.com/office/drawing/2014/main" id="{1BF334DB-53D1-4334-BFBF-CCB2488AE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1" name="Ovaal 840">
                      <a:extLst>
                        <a:ext uri="{FF2B5EF4-FFF2-40B4-BE49-F238E27FC236}">
                          <a16:creationId xmlns:a16="http://schemas.microsoft.com/office/drawing/2014/main" id="{E60D62A2-6B2C-4674-9991-E85A431C9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42" name="Ovaal 841">
                      <a:extLst>
                        <a:ext uri="{FF2B5EF4-FFF2-40B4-BE49-F238E27FC236}">
                          <a16:creationId xmlns:a16="http://schemas.microsoft.com/office/drawing/2014/main" id="{718743A9-F8F3-4458-89F9-FCE76D30E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5" name="Groep 744">
                  <a:extLst>
                    <a:ext uri="{FF2B5EF4-FFF2-40B4-BE49-F238E27FC236}">
                      <a16:creationId xmlns:a16="http://schemas.microsoft.com/office/drawing/2014/main" id="{CC59432C-7EDA-4488-AA2C-2740AED9CDA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24" name="Groep 823">
                    <a:extLst>
                      <a:ext uri="{FF2B5EF4-FFF2-40B4-BE49-F238E27FC236}">
                        <a16:creationId xmlns:a16="http://schemas.microsoft.com/office/drawing/2014/main" id="{38C45C50-C5A2-43DE-A767-496E316EDB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31" name="Ovaal 830">
                      <a:extLst>
                        <a:ext uri="{FF2B5EF4-FFF2-40B4-BE49-F238E27FC236}">
                          <a16:creationId xmlns:a16="http://schemas.microsoft.com/office/drawing/2014/main" id="{A8BE82E5-7D66-4EC0-B4AB-B3DEB5772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2" name="Ovaal 831">
                      <a:extLst>
                        <a:ext uri="{FF2B5EF4-FFF2-40B4-BE49-F238E27FC236}">
                          <a16:creationId xmlns:a16="http://schemas.microsoft.com/office/drawing/2014/main" id="{8E78F7FD-9E00-4046-B228-40B12E2F48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3" name="Ovaal 832">
                      <a:extLst>
                        <a:ext uri="{FF2B5EF4-FFF2-40B4-BE49-F238E27FC236}">
                          <a16:creationId xmlns:a16="http://schemas.microsoft.com/office/drawing/2014/main" id="{7022833A-F933-430A-8634-487BC4478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4" name="Ovaal 833">
                      <a:extLst>
                        <a:ext uri="{FF2B5EF4-FFF2-40B4-BE49-F238E27FC236}">
                          <a16:creationId xmlns:a16="http://schemas.microsoft.com/office/drawing/2014/main" id="{5DEBA169-E64D-4F80-8A76-B77ACECF9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5" name="Ovaal 834">
                      <a:extLst>
                        <a:ext uri="{FF2B5EF4-FFF2-40B4-BE49-F238E27FC236}">
                          <a16:creationId xmlns:a16="http://schemas.microsoft.com/office/drawing/2014/main" id="{F55353CA-C823-4D6C-9D0A-15B434639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25" name="Groep 824">
                    <a:extLst>
                      <a:ext uri="{FF2B5EF4-FFF2-40B4-BE49-F238E27FC236}">
                        <a16:creationId xmlns:a16="http://schemas.microsoft.com/office/drawing/2014/main" id="{03DE3068-E24E-48F4-BBA7-2504E47A8B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26" name="Ovaal 825">
                      <a:extLst>
                        <a:ext uri="{FF2B5EF4-FFF2-40B4-BE49-F238E27FC236}">
                          <a16:creationId xmlns:a16="http://schemas.microsoft.com/office/drawing/2014/main" id="{BD5BF826-C1F5-4945-B19D-FB6CD04ED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7" name="Ovaal 826">
                      <a:extLst>
                        <a:ext uri="{FF2B5EF4-FFF2-40B4-BE49-F238E27FC236}">
                          <a16:creationId xmlns:a16="http://schemas.microsoft.com/office/drawing/2014/main" id="{A7DFBB63-78D1-430B-BCCD-3F3D51CEB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8" name="Ovaal 827">
                      <a:extLst>
                        <a:ext uri="{FF2B5EF4-FFF2-40B4-BE49-F238E27FC236}">
                          <a16:creationId xmlns:a16="http://schemas.microsoft.com/office/drawing/2014/main" id="{3CD2D862-76E0-4C9F-821A-2B0CBB25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9" name="Ovaal 828">
                      <a:extLst>
                        <a:ext uri="{FF2B5EF4-FFF2-40B4-BE49-F238E27FC236}">
                          <a16:creationId xmlns:a16="http://schemas.microsoft.com/office/drawing/2014/main" id="{86B8A6FA-A7C0-4358-BFC4-599E40A62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30" name="Ovaal 829">
                      <a:extLst>
                        <a:ext uri="{FF2B5EF4-FFF2-40B4-BE49-F238E27FC236}">
                          <a16:creationId xmlns:a16="http://schemas.microsoft.com/office/drawing/2014/main" id="{1C69BF13-37B3-4B63-8B6C-C9CA8F2A6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6" name="Groep 745">
                  <a:extLst>
                    <a:ext uri="{FF2B5EF4-FFF2-40B4-BE49-F238E27FC236}">
                      <a16:creationId xmlns:a16="http://schemas.microsoft.com/office/drawing/2014/main" id="{E2F24032-0965-421B-85FF-8555A10A2BC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12" name="Groep 811">
                    <a:extLst>
                      <a:ext uri="{FF2B5EF4-FFF2-40B4-BE49-F238E27FC236}">
                        <a16:creationId xmlns:a16="http://schemas.microsoft.com/office/drawing/2014/main" id="{A85A4660-1B37-405C-9F06-FFEB487767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9" name="Ovaal 818">
                      <a:extLst>
                        <a:ext uri="{FF2B5EF4-FFF2-40B4-BE49-F238E27FC236}">
                          <a16:creationId xmlns:a16="http://schemas.microsoft.com/office/drawing/2014/main" id="{0D19F55B-9D51-402A-8688-9C48F3F38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0" name="Ovaal 819">
                      <a:extLst>
                        <a:ext uri="{FF2B5EF4-FFF2-40B4-BE49-F238E27FC236}">
                          <a16:creationId xmlns:a16="http://schemas.microsoft.com/office/drawing/2014/main" id="{29131C6E-161D-40B5-8115-0E72886AC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1" name="Ovaal 820">
                      <a:extLst>
                        <a:ext uri="{FF2B5EF4-FFF2-40B4-BE49-F238E27FC236}">
                          <a16:creationId xmlns:a16="http://schemas.microsoft.com/office/drawing/2014/main" id="{A0B97BE2-9F9E-4DB4-862C-9672F9095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2" name="Ovaal 821">
                      <a:extLst>
                        <a:ext uri="{FF2B5EF4-FFF2-40B4-BE49-F238E27FC236}">
                          <a16:creationId xmlns:a16="http://schemas.microsoft.com/office/drawing/2014/main" id="{F61CD63C-FDA8-4879-8F06-F5157D8161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23" name="Ovaal 822">
                      <a:extLst>
                        <a:ext uri="{FF2B5EF4-FFF2-40B4-BE49-F238E27FC236}">
                          <a16:creationId xmlns:a16="http://schemas.microsoft.com/office/drawing/2014/main" id="{B4D29290-9521-4565-A183-FB7286887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13" name="Groep 812">
                    <a:extLst>
                      <a:ext uri="{FF2B5EF4-FFF2-40B4-BE49-F238E27FC236}">
                        <a16:creationId xmlns:a16="http://schemas.microsoft.com/office/drawing/2014/main" id="{254DBDA5-48CE-4BE7-A36A-2AD0D49016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14" name="Ovaal 813">
                      <a:extLst>
                        <a:ext uri="{FF2B5EF4-FFF2-40B4-BE49-F238E27FC236}">
                          <a16:creationId xmlns:a16="http://schemas.microsoft.com/office/drawing/2014/main" id="{7A65D397-940E-4E42-93DD-46C5B628B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5" name="Ovaal 814">
                      <a:extLst>
                        <a:ext uri="{FF2B5EF4-FFF2-40B4-BE49-F238E27FC236}">
                          <a16:creationId xmlns:a16="http://schemas.microsoft.com/office/drawing/2014/main" id="{A09D711B-D53A-4C36-8557-02D4BC340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6" name="Ovaal 815">
                      <a:extLst>
                        <a:ext uri="{FF2B5EF4-FFF2-40B4-BE49-F238E27FC236}">
                          <a16:creationId xmlns:a16="http://schemas.microsoft.com/office/drawing/2014/main" id="{6EB6F667-8E6F-4506-9858-2FEC59F65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7" name="Ovaal 816">
                      <a:extLst>
                        <a:ext uri="{FF2B5EF4-FFF2-40B4-BE49-F238E27FC236}">
                          <a16:creationId xmlns:a16="http://schemas.microsoft.com/office/drawing/2014/main" id="{3AB54736-2FFC-4B6D-8D3F-38A20E8A6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8" name="Ovaal 817">
                      <a:extLst>
                        <a:ext uri="{FF2B5EF4-FFF2-40B4-BE49-F238E27FC236}">
                          <a16:creationId xmlns:a16="http://schemas.microsoft.com/office/drawing/2014/main" id="{55084215-8164-4ECD-8FA6-1EA2B6FE8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7" name="Groep 746">
                  <a:extLst>
                    <a:ext uri="{FF2B5EF4-FFF2-40B4-BE49-F238E27FC236}">
                      <a16:creationId xmlns:a16="http://schemas.microsoft.com/office/drawing/2014/main" id="{ADD568C8-DDC5-42B7-98E0-E86B2939A96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800" name="Groep 799">
                    <a:extLst>
                      <a:ext uri="{FF2B5EF4-FFF2-40B4-BE49-F238E27FC236}">
                        <a16:creationId xmlns:a16="http://schemas.microsoft.com/office/drawing/2014/main" id="{3930E5CD-8D9E-43DF-8F26-7E7FB64156B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7" name="Ovaal 806">
                      <a:extLst>
                        <a:ext uri="{FF2B5EF4-FFF2-40B4-BE49-F238E27FC236}">
                          <a16:creationId xmlns:a16="http://schemas.microsoft.com/office/drawing/2014/main" id="{C1968017-5C7B-4F06-9380-76F1F40C0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8" name="Ovaal 807">
                      <a:extLst>
                        <a:ext uri="{FF2B5EF4-FFF2-40B4-BE49-F238E27FC236}">
                          <a16:creationId xmlns:a16="http://schemas.microsoft.com/office/drawing/2014/main" id="{C475A066-585C-49A4-8D93-4E82389362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9" name="Ovaal 808">
                      <a:extLst>
                        <a:ext uri="{FF2B5EF4-FFF2-40B4-BE49-F238E27FC236}">
                          <a16:creationId xmlns:a16="http://schemas.microsoft.com/office/drawing/2014/main" id="{06DDBADF-4417-4C88-8BAC-C680C9112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0" name="Ovaal 809">
                      <a:extLst>
                        <a:ext uri="{FF2B5EF4-FFF2-40B4-BE49-F238E27FC236}">
                          <a16:creationId xmlns:a16="http://schemas.microsoft.com/office/drawing/2014/main" id="{757F2E3C-B765-4897-99FF-4CD4F6ED8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11" name="Ovaal 810">
                      <a:extLst>
                        <a:ext uri="{FF2B5EF4-FFF2-40B4-BE49-F238E27FC236}">
                          <a16:creationId xmlns:a16="http://schemas.microsoft.com/office/drawing/2014/main" id="{293712F1-FDB7-47B6-A972-4ECF8F13C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801" name="Groep 800">
                    <a:extLst>
                      <a:ext uri="{FF2B5EF4-FFF2-40B4-BE49-F238E27FC236}">
                        <a16:creationId xmlns:a16="http://schemas.microsoft.com/office/drawing/2014/main" id="{55EE5D98-9FC5-45CF-89E6-594DF33F7AD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802" name="Ovaal 801">
                      <a:extLst>
                        <a:ext uri="{FF2B5EF4-FFF2-40B4-BE49-F238E27FC236}">
                          <a16:creationId xmlns:a16="http://schemas.microsoft.com/office/drawing/2014/main" id="{2B66E4F5-77CF-4FC8-9E9A-2497D39E4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3" name="Ovaal 802">
                      <a:extLst>
                        <a:ext uri="{FF2B5EF4-FFF2-40B4-BE49-F238E27FC236}">
                          <a16:creationId xmlns:a16="http://schemas.microsoft.com/office/drawing/2014/main" id="{1592E192-E7BC-42A4-A32A-2D1F2F66D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4" name="Ovaal 803">
                      <a:extLst>
                        <a:ext uri="{FF2B5EF4-FFF2-40B4-BE49-F238E27FC236}">
                          <a16:creationId xmlns:a16="http://schemas.microsoft.com/office/drawing/2014/main" id="{D5BE104E-A176-411D-965C-C250DC8E4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5" name="Ovaal 804">
                      <a:extLst>
                        <a:ext uri="{FF2B5EF4-FFF2-40B4-BE49-F238E27FC236}">
                          <a16:creationId xmlns:a16="http://schemas.microsoft.com/office/drawing/2014/main" id="{409857BB-4673-43D5-B40D-E58E25ADD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806" name="Ovaal 805">
                      <a:extLst>
                        <a:ext uri="{FF2B5EF4-FFF2-40B4-BE49-F238E27FC236}">
                          <a16:creationId xmlns:a16="http://schemas.microsoft.com/office/drawing/2014/main" id="{461703CC-43AB-4211-9DC1-CE24F5880E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8" name="Groep 747">
                  <a:extLst>
                    <a:ext uri="{FF2B5EF4-FFF2-40B4-BE49-F238E27FC236}">
                      <a16:creationId xmlns:a16="http://schemas.microsoft.com/office/drawing/2014/main" id="{0A7C6E3E-EAAE-4EAA-87F1-DCCABA41BFD6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788" name="Groep 787">
                    <a:extLst>
                      <a:ext uri="{FF2B5EF4-FFF2-40B4-BE49-F238E27FC236}">
                        <a16:creationId xmlns:a16="http://schemas.microsoft.com/office/drawing/2014/main" id="{E11859AC-94C4-4552-A4C6-EE1B349436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95" name="Ovaal 794">
                      <a:extLst>
                        <a:ext uri="{FF2B5EF4-FFF2-40B4-BE49-F238E27FC236}">
                          <a16:creationId xmlns:a16="http://schemas.microsoft.com/office/drawing/2014/main" id="{E5280E06-E8E3-4ED2-9ACB-000A056B5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6" name="Ovaal 795">
                      <a:extLst>
                        <a:ext uri="{FF2B5EF4-FFF2-40B4-BE49-F238E27FC236}">
                          <a16:creationId xmlns:a16="http://schemas.microsoft.com/office/drawing/2014/main" id="{B7EBA1E3-5ADE-4E2F-BE81-88C7DA2CF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7" name="Ovaal 796">
                      <a:extLst>
                        <a:ext uri="{FF2B5EF4-FFF2-40B4-BE49-F238E27FC236}">
                          <a16:creationId xmlns:a16="http://schemas.microsoft.com/office/drawing/2014/main" id="{B349C0FB-0913-4CE8-A6EC-5293F5A59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8" name="Ovaal 797">
                      <a:extLst>
                        <a:ext uri="{FF2B5EF4-FFF2-40B4-BE49-F238E27FC236}">
                          <a16:creationId xmlns:a16="http://schemas.microsoft.com/office/drawing/2014/main" id="{6210EBEB-039A-424C-9399-F35B9C089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9" name="Ovaal 798">
                      <a:extLst>
                        <a:ext uri="{FF2B5EF4-FFF2-40B4-BE49-F238E27FC236}">
                          <a16:creationId xmlns:a16="http://schemas.microsoft.com/office/drawing/2014/main" id="{D3C9476A-59A2-4D6B-B95F-171EA8CD5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89" name="Groep 788">
                    <a:extLst>
                      <a:ext uri="{FF2B5EF4-FFF2-40B4-BE49-F238E27FC236}">
                        <a16:creationId xmlns:a16="http://schemas.microsoft.com/office/drawing/2014/main" id="{E65D8AEF-2C34-44BE-8F71-E71A120390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790" name="Ovaal 789">
                      <a:extLst>
                        <a:ext uri="{FF2B5EF4-FFF2-40B4-BE49-F238E27FC236}">
                          <a16:creationId xmlns:a16="http://schemas.microsoft.com/office/drawing/2014/main" id="{91F7BA64-BBE1-4578-BD3D-8A4687143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1" name="Ovaal 790">
                      <a:extLst>
                        <a:ext uri="{FF2B5EF4-FFF2-40B4-BE49-F238E27FC236}">
                          <a16:creationId xmlns:a16="http://schemas.microsoft.com/office/drawing/2014/main" id="{D8BD5857-D539-4255-A99F-7B1FEBFCC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2" name="Ovaal 791">
                      <a:extLst>
                        <a:ext uri="{FF2B5EF4-FFF2-40B4-BE49-F238E27FC236}">
                          <a16:creationId xmlns:a16="http://schemas.microsoft.com/office/drawing/2014/main" id="{83A4D516-7E73-4CDF-9D00-E4162C314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3" name="Ovaal 792">
                      <a:extLst>
                        <a:ext uri="{FF2B5EF4-FFF2-40B4-BE49-F238E27FC236}">
                          <a16:creationId xmlns:a16="http://schemas.microsoft.com/office/drawing/2014/main" id="{7D20622C-30D1-403D-A91E-2CFAC1E8A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94" name="Ovaal 793">
                      <a:extLst>
                        <a:ext uri="{FF2B5EF4-FFF2-40B4-BE49-F238E27FC236}">
                          <a16:creationId xmlns:a16="http://schemas.microsoft.com/office/drawing/2014/main" id="{0AE60D37-40D5-4E20-884F-8D2374683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49" name="Groep 748">
                  <a:extLst>
                    <a:ext uri="{FF2B5EF4-FFF2-40B4-BE49-F238E27FC236}">
                      <a16:creationId xmlns:a16="http://schemas.microsoft.com/office/drawing/2014/main" id="{45EA062B-228C-4787-8A71-562C987BFF2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76" name="Groep 775">
                    <a:extLst>
                      <a:ext uri="{FF2B5EF4-FFF2-40B4-BE49-F238E27FC236}">
                        <a16:creationId xmlns:a16="http://schemas.microsoft.com/office/drawing/2014/main" id="{6ED42785-CBE8-40DB-8B2E-FD32CF3B80A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83" name="Ovaal 782">
                      <a:extLst>
                        <a:ext uri="{FF2B5EF4-FFF2-40B4-BE49-F238E27FC236}">
                          <a16:creationId xmlns:a16="http://schemas.microsoft.com/office/drawing/2014/main" id="{4CCB3D91-555C-4097-AE32-6DC8E4981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4" name="Ovaal 783">
                      <a:extLst>
                        <a:ext uri="{FF2B5EF4-FFF2-40B4-BE49-F238E27FC236}">
                          <a16:creationId xmlns:a16="http://schemas.microsoft.com/office/drawing/2014/main" id="{DA49C4AA-BBED-459D-8EAC-707B2B43C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5" name="Ovaal 784">
                      <a:extLst>
                        <a:ext uri="{FF2B5EF4-FFF2-40B4-BE49-F238E27FC236}">
                          <a16:creationId xmlns:a16="http://schemas.microsoft.com/office/drawing/2014/main" id="{1E932CB6-3E1C-46BE-966A-9865F4726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6" name="Ovaal 785">
                      <a:extLst>
                        <a:ext uri="{FF2B5EF4-FFF2-40B4-BE49-F238E27FC236}">
                          <a16:creationId xmlns:a16="http://schemas.microsoft.com/office/drawing/2014/main" id="{1D8466C3-247F-4D64-865F-AC2591F5A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7" name="Ovaal 786">
                      <a:extLst>
                        <a:ext uri="{FF2B5EF4-FFF2-40B4-BE49-F238E27FC236}">
                          <a16:creationId xmlns:a16="http://schemas.microsoft.com/office/drawing/2014/main" id="{A091CD92-6A2F-45A7-B11A-1E6A5B996E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77" name="Groep 776">
                    <a:extLst>
                      <a:ext uri="{FF2B5EF4-FFF2-40B4-BE49-F238E27FC236}">
                        <a16:creationId xmlns:a16="http://schemas.microsoft.com/office/drawing/2014/main" id="{4C277D2D-59FF-439B-A996-59879F3A933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8" name="Ovaal 777">
                      <a:extLst>
                        <a:ext uri="{FF2B5EF4-FFF2-40B4-BE49-F238E27FC236}">
                          <a16:creationId xmlns:a16="http://schemas.microsoft.com/office/drawing/2014/main" id="{8AD14CA0-8CDE-4FAA-B9B0-C0773339A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9" name="Ovaal 778">
                      <a:extLst>
                        <a:ext uri="{FF2B5EF4-FFF2-40B4-BE49-F238E27FC236}">
                          <a16:creationId xmlns:a16="http://schemas.microsoft.com/office/drawing/2014/main" id="{D3C27091-D6B6-4B74-81FE-C2DA6AF81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0" name="Ovaal 779">
                      <a:extLst>
                        <a:ext uri="{FF2B5EF4-FFF2-40B4-BE49-F238E27FC236}">
                          <a16:creationId xmlns:a16="http://schemas.microsoft.com/office/drawing/2014/main" id="{2A0209EE-8577-4109-8E0A-3ED80BACA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1" name="Ovaal 780">
                      <a:extLst>
                        <a:ext uri="{FF2B5EF4-FFF2-40B4-BE49-F238E27FC236}">
                          <a16:creationId xmlns:a16="http://schemas.microsoft.com/office/drawing/2014/main" id="{11ADFADA-71B2-42D7-9242-4CE4C068C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82" name="Ovaal 781">
                      <a:extLst>
                        <a:ext uri="{FF2B5EF4-FFF2-40B4-BE49-F238E27FC236}">
                          <a16:creationId xmlns:a16="http://schemas.microsoft.com/office/drawing/2014/main" id="{C053A9DE-92FA-4F24-A7E4-F4B32F417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0" name="Groep 749">
                  <a:extLst>
                    <a:ext uri="{FF2B5EF4-FFF2-40B4-BE49-F238E27FC236}">
                      <a16:creationId xmlns:a16="http://schemas.microsoft.com/office/drawing/2014/main" id="{275C9E47-8DDE-41EC-BD7D-B1CB16FDBF2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64" name="Groep 763">
                    <a:extLst>
                      <a:ext uri="{FF2B5EF4-FFF2-40B4-BE49-F238E27FC236}">
                        <a16:creationId xmlns:a16="http://schemas.microsoft.com/office/drawing/2014/main" id="{8032726D-A456-4DEF-A87D-B395E8B514E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71" name="Ovaal 770">
                      <a:extLst>
                        <a:ext uri="{FF2B5EF4-FFF2-40B4-BE49-F238E27FC236}">
                          <a16:creationId xmlns:a16="http://schemas.microsoft.com/office/drawing/2014/main" id="{37D06AB3-2C58-467F-B231-28BF00FFE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2" name="Ovaal 771">
                      <a:extLst>
                        <a:ext uri="{FF2B5EF4-FFF2-40B4-BE49-F238E27FC236}">
                          <a16:creationId xmlns:a16="http://schemas.microsoft.com/office/drawing/2014/main" id="{79F39441-5680-445C-9802-99CBF362B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3" name="Ovaal 772">
                      <a:extLst>
                        <a:ext uri="{FF2B5EF4-FFF2-40B4-BE49-F238E27FC236}">
                          <a16:creationId xmlns:a16="http://schemas.microsoft.com/office/drawing/2014/main" id="{E6C0AFD6-1E19-41DA-AB93-2597833E7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4" name="Ovaal 773">
                      <a:extLst>
                        <a:ext uri="{FF2B5EF4-FFF2-40B4-BE49-F238E27FC236}">
                          <a16:creationId xmlns:a16="http://schemas.microsoft.com/office/drawing/2014/main" id="{4E63DA98-8A33-419C-B5A5-4DFA54EB04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5" name="Ovaal 774">
                      <a:extLst>
                        <a:ext uri="{FF2B5EF4-FFF2-40B4-BE49-F238E27FC236}">
                          <a16:creationId xmlns:a16="http://schemas.microsoft.com/office/drawing/2014/main" id="{6882CF9F-83B5-44DF-B371-8646F51A7B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65" name="Groep 764">
                    <a:extLst>
                      <a:ext uri="{FF2B5EF4-FFF2-40B4-BE49-F238E27FC236}">
                        <a16:creationId xmlns:a16="http://schemas.microsoft.com/office/drawing/2014/main" id="{19B70EF4-8F6F-4DE0-AD49-F78D578EC4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66" name="Ovaal 765">
                      <a:extLst>
                        <a:ext uri="{FF2B5EF4-FFF2-40B4-BE49-F238E27FC236}">
                          <a16:creationId xmlns:a16="http://schemas.microsoft.com/office/drawing/2014/main" id="{EB1D7077-2795-41FF-9AF3-BB4E99272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7" name="Ovaal 766">
                      <a:extLst>
                        <a:ext uri="{FF2B5EF4-FFF2-40B4-BE49-F238E27FC236}">
                          <a16:creationId xmlns:a16="http://schemas.microsoft.com/office/drawing/2014/main" id="{246B7C2F-526D-4197-AABB-D28AB4736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8" name="Ovaal 767">
                      <a:extLst>
                        <a:ext uri="{FF2B5EF4-FFF2-40B4-BE49-F238E27FC236}">
                          <a16:creationId xmlns:a16="http://schemas.microsoft.com/office/drawing/2014/main" id="{330ABF6E-46E4-4061-8631-A3857974F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9" name="Ovaal 768">
                      <a:extLst>
                        <a:ext uri="{FF2B5EF4-FFF2-40B4-BE49-F238E27FC236}">
                          <a16:creationId xmlns:a16="http://schemas.microsoft.com/office/drawing/2014/main" id="{98FAB574-9F13-4745-A8FA-0860260F0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70" name="Ovaal 769">
                      <a:extLst>
                        <a:ext uri="{FF2B5EF4-FFF2-40B4-BE49-F238E27FC236}">
                          <a16:creationId xmlns:a16="http://schemas.microsoft.com/office/drawing/2014/main" id="{5AEA6BBF-FA25-421C-A225-288383DDC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751" name="Groep 750">
                  <a:extLst>
                    <a:ext uri="{FF2B5EF4-FFF2-40B4-BE49-F238E27FC236}">
                      <a16:creationId xmlns:a16="http://schemas.microsoft.com/office/drawing/2014/main" id="{0F23A708-E98E-4163-8731-C7277B5FEAD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52" name="Groep 751">
                    <a:extLst>
                      <a:ext uri="{FF2B5EF4-FFF2-40B4-BE49-F238E27FC236}">
                        <a16:creationId xmlns:a16="http://schemas.microsoft.com/office/drawing/2014/main" id="{CD781351-7CD0-412A-8DFD-BF52ECFD35D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9" name="Ovaal 758">
                      <a:extLst>
                        <a:ext uri="{FF2B5EF4-FFF2-40B4-BE49-F238E27FC236}">
                          <a16:creationId xmlns:a16="http://schemas.microsoft.com/office/drawing/2014/main" id="{FA25952B-5C1C-423D-B124-DE6E07067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0" name="Ovaal 759">
                      <a:extLst>
                        <a:ext uri="{FF2B5EF4-FFF2-40B4-BE49-F238E27FC236}">
                          <a16:creationId xmlns:a16="http://schemas.microsoft.com/office/drawing/2014/main" id="{F865DB9E-2D9A-414A-A771-C3EBE5BA6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1" name="Ovaal 760">
                      <a:extLst>
                        <a:ext uri="{FF2B5EF4-FFF2-40B4-BE49-F238E27FC236}">
                          <a16:creationId xmlns:a16="http://schemas.microsoft.com/office/drawing/2014/main" id="{76FB923A-99ED-41DF-8F49-FD34AD0EB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2" name="Ovaal 761">
                      <a:extLst>
                        <a:ext uri="{FF2B5EF4-FFF2-40B4-BE49-F238E27FC236}">
                          <a16:creationId xmlns:a16="http://schemas.microsoft.com/office/drawing/2014/main" id="{0CA8CC86-8C53-467A-AF6A-FB812A53B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63" name="Ovaal 762">
                      <a:extLst>
                        <a:ext uri="{FF2B5EF4-FFF2-40B4-BE49-F238E27FC236}">
                          <a16:creationId xmlns:a16="http://schemas.microsoft.com/office/drawing/2014/main" id="{0F3ED18C-9B4F-4AFF-AF13-E4809B10D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53" name="Groep 752">
                    <a:extLst>
                      <a:ext uri="{FF2B5EF4-FFF2-40B4-BE49-F238E27FC236}">
                        <a16:creationId xmlns:a16="http://schemas.microsoft.com/office/drawing/2014/main" id="{2D2AB62D-45CC-4482-9705-BA586EB56D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54" name="Ovaal 753">
                      <a:extLst>
                        <a:ext uri="{FF2B5EF4-FFF2-40B4-BE49-F238E27FC236}">
                          <a16:creationId xmlns:a16="http://schemas.microsoft.com/office/drawing/2014/main" id="{A8FDC904-FBAE-4E1A-B8B1-4D6BD542F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5" name="Ovaal 754">
                      <a:extLst>
                        <a:ext uri="{FF2B5EF4-FFF2-40B4-BE49-F238E27FC236}">
                          <a16:creationId xmlns:a16="http://schemas.microsoft.com/office/drawing/2014/main" id="{6BB1621E-0B69-4719-8B84-FD75200D7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6" name="Ovaal 755">
                      <a:extLst>
                        <a:ext uri="{FF2B5EF4-FFF2-40B4-BE49-F238E27FC236}">
                          <a16:creationId xmlns:a16="http://schemas.microsoft.com/office/drawing/2014/main" id="{89D8C880-C79C-4C22-91D8-E68E74F82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7" name="Ovaal 756">
                      <a:extLst>
                        <a:ext uri="{FF2B5EF4-FFF2-40B4-BE49-F238E27FC236}">
                          <a16:creationId xmlns:a16="http://schemas.microsoft.com/office/drawing/2014/main" id="{6E1B2BAF-41AD-4C61-A650-B10A601CC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58" name="Ovaal 757">
                      <a:extLst>
                        <a:ext uri="{FF2B5EF4-FFF2-40B4-BE49-F238E27FC236}">
                          <a16:creationId xmlns:a16="http://schemas.microsoft.com/office/drawing/2014/main" id="{59808791-83FD-4A8F-B747-A0DD1DAB1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4" name="Groep 533">
                <a:extLst>
                  <a:ext uri="{FF2B5EF4-FFF2-40B4-BE49-F238E27FC236}">
                    <a16:creationId xmlns:a16="http://schemas.microsoft.com/office/drawing/2014/main" id="{42D0DC86-A23F-475A-B0F6-1601FEA862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640" name="Groep 639">
                  <a:extLst>
                    <a:ext uri="{FF2B5EF4-FFF2-40B4-BE49-F238E27FC236}">
                      <a16:creationId xmlns:a16="http://schemas.microsoft.com/office/drawing/2014/main" id="{98928A05-1CFD-49B1-95D6-0C2C9012A80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32" name="Groep 731">
                    <a:extLst>
                      <a:ext uri="{FF2B5EF4-FFF2-40B4-BE49-F238E27FC236}">
                        <a16:creationId xmlns:a16="http://schemas.microsoft.com/office/drawing/2014/main" id="{8450C742-3A0F-415A-825B-E27587BDCBC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9" name="Ovaal 738">
                      <a:extLst>
                        <a:ext uri="{FF2B5EF4-FFF2-40B4-BE49-F238E27FC236}">
                          <a16:creationId xmlns:a16="http://schemas.microsoft.com/office/drawing/2014/main" id="{6FCB3B99-B94C-4F56-ABDA-CA6B33006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0" name="Ovaal 739">
                      <a:extLst>
                        <a:ext uri="{FF2B5EF4-FFF2-40B4-BE49-F238E27FC236}">
                          <a16:creationId xmlns:a16="http://schemas.microsoft.com/office/drawing/2014/main" id="{B5F23CD7-C847-4563-8A26-316E9CE53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1" name="Ovaal 740">
                      <a:extLst>
                        <a:ext uri="{FF2B5EF4-FFF2-40B4-BE49-F238E27FC236}">
                          <a16:creationId xmlns:a16="http://schemas.microsoft.com/office/drawing/2014/main" id="{6C5EE52C-8067-465D-93CE-961B2754C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2" name="Ovaal 741">
                      <a:extLst>
                        <a:ext uri="{FF2B5EF4-FFF2-40B4-BE49-F238E27FC236}">
                          <a16:creationId xmlns:a16="http://schemas.microsoft.com/office/drawing/2014/main" id="{A740DBC2-141A-44AC-A494-696B0D83A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43" name="Ovaal 742">
                      <a:extLst>
                        <a:ext uri="{FF2B5EF4-FFF2-40B4-BE49-F238E27FC236}">
                          <a16:creationId xmlns:a16="http://schemas.microsoft.com/office/drawing/2014/main" id="{48664DD3-1521-48A2-AA19-4BF3D48A4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33" name="Groep 732">
                    <a:extLst>
                      <a:ext uri="{FF2B5EF4-FFF2-40B4-BE49-F238E27FC236}">
                        <a16:creationId xmlns:a16="http://schemas.microsoft.com/office/drawing/2014/main" id="{F5AC4C01-5BC7-41B6-B178-3CB598F5B19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34" name="Ovaal 733">
                      <a:extLst>
                        <a:ext uri="{FF2B5EF4-FFF2-40B4-BE49-F238E27FC236}">
                          <a16:creationId xmlns:a16="http://schemas.microsoft.com/office/drawing/2014/main" id="{BEA2A338-AFEB-4EDF-94DE-E046CCB6D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5" name="Ovaal 734">
                      <a:extLst>
                        <a:ext uri="{FF2B5EF4-FFF2-40B4-BE49-F238E27FC236}">
                          <a16:creationId xmlns:a16="http://schemas.microsoft.com/office/drawing/2014/main" id="{F82C91E0-8BA6-4CA2-8430-5FA55377B7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6" name="Ovaal 735">
                      <a:extLst>
                        <a:ext uri="{FF2B5EF4-FFF2-40B4-BE49-F238E27FC236}">
                          <a16:creationId xmlns:a16="http://schemas.microsoft.com/office/drawing/2014/main" id="{C4607DF9-4A83-41C4-87A3-5A98549C6A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7" name="Ovaal 736">
                      <a:extLst>
                        <a:ext uri="{FF2B5EF4-FFF2-40B4-BE49-F238E27FC236}">
                          <a16:creationId xmlns:a16="http://schemas.microsoft.com/office/drawing/2014/main" id="{D69BA9EF-E621-4EB0-8AEE-1D368ADB1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8" name="Ovaal 737">
                      <a:extLst>
                        <a:ext uri="{FF2B5EF4-FFF2-40B4-BE49-F238E27FC236}">
                          <a16:creationId xmlns:a16="http://schemas.microsoft.com/office/drawing/2014/main" id="{012C97F7-8E6B-4CE6-9AB9-4C38D296F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1" name="Groep 640">
                  <a:extLst>
                    <a:ext uri="{FF2B5EF4-FFF2-40B4-BE49-F238E27FC236}">
                      <a16:creationId xmlns:a16="http://schemas.microsoft.com/office/drawing/2014/main" id="{844818E3-EEBD-4C34-80A0-409C834CE29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20" name="Groep 719">
                    <a:extLst>
                      <a:ext uri="{FF2B5EF4-FFF2-40B4-BE49-F238E27FC236}">
                        <a16:creationId xmlns:a16="http://schemas.microsoft.com/office/drawing/2014/main" id="{AFA1D192-B79A-4F4F-A727-5EE78B6CC91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7" name="Ovaal 726">
                      <a:extLst>
                        <a:ext uri="{FF2B5EF4-FFF2-40B4-BE49-F238E27FC236}">
                          <a16:creationId xmlns:a16="http://schemas.microsoft.com/office/drawing/2014/main" id="{EEFCCA2A-5C1B-45EE-8761-9AA1DC83E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8" name="Ovaal 727">
                      <a:extLst>
                        <a:ext uri="{FF2B5EF4-FFF2-40B4-BE49-F238E27FC236}">
                          <a16:creationId xmlns:a16="http://schemas.microsoft.com/office/drawing/2014/main" id="{A16B223F-B177-47E0-8075-88A656FFE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9" name="Ovaal 728">
                      <a:extLst>
                        <a:ext uri="{FF2B5EF4-FFF2-40B4-BE49-F238E27FC236}">
                          <a16:creationId xmlns:a16="http://schemas.microsoft.com/office/drawing/2014/main" id="{672F4826-BFEC-497B-B04D-B477798A4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0" name="Ovaal 729">
                      <a:extLst>
                        <a:ext uri="{FF2B5EF4-FFF2-40B4-BE49-F238E27FC236}">
                          <a16:creationId xmlns:a16="http://schemas.microsoft.com/office/drawing/2014/main" id="{1025EFC1-248C-45AB-BB80-089FF4803E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31" name="Ovaal 730">
                      <a:extLst>
                        <a:ext uri="{FF2B5EF4-FFF2-40B4-BE49-F238E27FC236}">
                          <a16:creationId xmlns:a16="http://schemas.microsoft.com/office/drawing/2014/main" id="{402CBAC4-2A9F-4058-9716-D4021602E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21" name="Groep 720">
                    <a:extLst>
                      <a:ext uri="{FF2B5EF4-FFF2-40B4-BE49-F238E27FC236}">
                        <a16:creationId xmlns:a16="http://schemas.microsoft.com/office/drawing/2014/main" id="{8BD89975-2CAA-4C78-B8CF-A28C13372D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22" name="Ovaal 721">
                      <a:extLst>
                        <a:ext uri="{FF2B5EF4-FFF2-40B4-BE49-F238E27FC236}">
                          <a16:creationId xmlns:a16="http://schemas.microsoft.com/office/drawing/2014/main" id="{F7563682-4BB6-4401-A882-9C49B0880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3" name="Ovaal 722">
                      <a:extLst>
                        <a:ext uri="{FF2B5EF4-FFF2-40B4-BE49-F238E27FC236}">
                          <a16:creationId xmlns:a16="http://schemas.microsoft.com/office/drawing/2014/main" id="{1A6C9CB5-3C6E-4925-99CC-B91EFF629C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4" name="Ovaal 723">
                      <a:extLst>
                        <a:ext uri="{FF2B5EF4-FFF2-40B4-BE49-F238E27FC236}">
                          <a16:creationId xmlns:a16="http://schemas.microsoft.com/office/drawing/2014/main" id="{D68DAFDE-71EA-41A0-90BF-94F472827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5" name="Ovaal 724">
                      <a:extLst>
                        <a:ext uri="{FF2B5EF4-FFF2-40B4-BE49-F238E27FC236}">
                          <a16:creationId xmlns:a16="http://schemas.microsoft.com/office/drawing/2014/main" id="{613E86C9-71E8-47F3-8BE9-D9DAC8538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26" name="Ovaal 725">
                      <a:extLst>
                        <a:ext uri="{FF2B5EF4-FFF2-40B4-BE49-F238E27FC236}">
                          <a16:creationId xmlns:a16="http://schemas.microsoft.com/office/drawing/2014/main" id="{C3C39AEB-5617-43C7-8689-D58A2066B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2" name="Groep 641">
                  <a:extLst>
                    <a:ext uri="{FF2B5EF4-FFF2-40B4-BE49-F238E27FC236}">
                      <a16:creationId xmlns:a16="http://schemas.microsoft.com/office/drawing/2014/main" id="{28E3F194-E55B-41E5-8179-5968F4FD8A40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708" name="Groep 707">
                    <a:extLst>
                      <a:ext uri="{FF2B5EF4-FFF2-40B4-BE49-F238E27FC236}">
                        <a16:creationId xmlns:a16="http://schemas.microsoft.com/office/drawing/2014/main" id="{F39100B3-AA35-4D3C-9C18-9DEDE382BD6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5" name="Ovaal 714">
                      <a:extLst>
                        <a:ext uri="{FF2B5EF4-FFF2-40B4-BE49-F238E27FC236}">
                          <a16:creationId xmlns:a16="http://schemas.microsoft.com/office/drawing/2014/main" id="{66F4EE44-856C-450A-9827-DE07AE1B5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6" name="Ovaal 715">
                      <a:extLst>
                        <a:ext uri="{FF2B5EF4-FFF2-40B4-BE49-F238E27FC236}">
                          <a16:creationId xmlns:a16="http://schemas.microsoft.com/office/drawing/2014/main" id="{F568E363-3C29-4482-BC8F-711421800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7" name="Ovaal 716">
                      <a:extLst>
                        <a:ext uri="{FF2B5EF4-FFF2-40B4-BE49-F238E27FC236}">
                          <a16:creationId xmlns:a16="http://schemas.microsoft.com/office/drawing/2014/main" id="{F475D316-97CB-4673-B921-489F28C72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8" name="Ovaal 717">
                      <a:extLst>
                        <a:ext uri="{FF2B5EF4-FFF2-40B4-BE49-F238E27FC236}">
                          <a16:creationId xmlns:a16="http://schemas.microsoft.com/office/drawing/2014/main" id="{A838DFEE-FEC4-4BD8-A3B1-E85009F19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9" name="Ovaal 718">
                      <a:extLst>
                        <a:ext uri="{FF2B5EF4-FFF2-40B4-BE49-F238E27FC236}">
                          <a16:creationId xmlns:a16="http://schemas.microsoft.com/office/drawing/2014/main" id="{2D58A92E-2CAD-418E-95EF-99715C57F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709" name="Groep 708">
                    <a:extLst>
                      <a:ext uri="{FF2B5EF4-FFF2-40B4-BE49-F238E27FC236}">
                        <a16:creationId xmlns:a16="http://schemas.microsoft.com/office/drawing/2014/main" id="{ED49BC71-64C2-4A00-A4DB-64CE6A850E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10" name="Ovaal 709">
                      <a:extLst>
                        <a:ext uri="{FF2B5EF4-FFF2-40B4-BE49-F238E27FC236}">
                          <a16:creationId xmlns:a16="http://schemas.microsoft.com/office/drawing/2014/main" id="{31426BD2-ABFD-4962-8057-AF8BCAD0F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1" name="Ovaal 710">
                      <a:extLst>
                        <a:ext uri="{FF2B5EF4-FFF2-40B4-BE49-F238E27FC236}">
                          <a16:creationId xmlns:a16="http://schemas.microsoft.com/office/drawing/2014/main" id="{64E3CF8F-199D-4ADB-A95C-E00F55E33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2" name="Ovaal 711">
                      <a:extLst>
                        <a:ext uri="{FF2B5EF4-FFF2-40B4-BE49-F238E27FC236}">
                          <a16:creationId xmlns:a16="http://schemas.microsoft.com/office/drawing/2014/main" id="{F7763B87-A486-4087-BFB0-4639B2703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3" name="Ovaal 712">
                      <a:extLst>
                        <a:ext uri="{FF2B5EF4-FFF2-40B4-BE49-F238E27FC236}">
                          <a16:creationId xmlns:a16="http://schemas.microsoft.com/office/drawing/2014/main" id="{BAA989DA-F211-4C5A-B5AF-AB184AE1F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14" name="Ovaal 713">
                      <a:extLst>
                        <a:ext uri="{FF2B5EF4-FFF2-40B4-BE49-F238E27FC236}">
                          <a16:creationId xmlns:a16="http://schemas.microsoft.com/office/drawing/2014/main" id="{5BC7FA7F-293C-4AC9-B229-07054122F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3" name="Groep 642">
                  <a:extLst>
                    <a:ext uri="{FF2B5EF4-FFF2-40B4-BE49-F238E27FC236}">
                      <a16:creationId xmlns:a16="http://schemas.microsoft.com/office/drawing/2014/main" id="{84DCE1E1-972E-47FF-A3AC-96548FD4F279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96" name="Groep 695">
                    <a:extLst>
                      <a:ext uri="{FF2B5EF4-FFF2-40B4-BE49-F238E27FC236}">
                        <a16:creationId xmlns:a16="http://schemas.microsoft.com/office/drawing/2014/main" id="{7423D41A-61FF-461E-8E85-3656DD3FF8D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703" name="Ovaal 702">
                      <a:extLst>
                        <a:ext uri="{FF2B5EF4-FFF2-40B4-BE49-F238E27FC236}">
                          <a16:creationId xmlns:a16="http://schemas.microsoft.com/office/drawing/2014/main" id="{850C8793-44E9-47C6-9A4F-896E20659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4" name="Ovaal 703">
                      <a:extLst>
                        <a:ext uri="{FF2B5EF4-FFF2-40B4-BE49-F238E27FC236}">
                          <a16:creationId xmlns:a16="http://schemas.microsoft.com/office/drawing/2014/main" id="{6EB0210A-AECE-491C-923B-05A32A156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5" name="Ovaal 704">
                      <a:extLst>
                        <a:ext uri="{FF2B5EF4-FFF2-40B4-BE49-F238E27FC236}">
                          <a16:creationId xmlns:a16="http://schemas.microsoft.com/office/drawing/2014/main" id="{CD51C340-4B24-431F-8800-DA5F1C1873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6" name="Ovaal 705">
                      <a:extLst>
                        <a:ext uri="{FF2B5EF4-FFF2-40B4-BE49-F238E27FC236}">
                          <a16:creationId xmlns:a16="http://schemas.microsoft.com/office/drawing/2014/main" id="{EB412460-6455-422D-891D-25BEB95C3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7" name="Ovaal 706">
                      <a:extLst>
                        <a:ext uri="{FF2B5EF4-FFF2-40B4-BE49-F238E27FC236}">
                          <a16:creationId xmlns:a16="http://schemas.microsoft.com/office/drawing/2014/main" id="{FFA38314-FA5A-4FF2-BD96-9BCAED735B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97" name="Groep 696">
                    <a:extLst>
                      <a:ext uri="{FF2B5EF4-FFF2-40B4-BE49-F238E27FC236}">
                        <a16:creationId xmlns:a16="http://schemas.microsoft.com/office/drawing/2014/main" id="{7B6722E4-9997-4F00-BA88-5A0F196E13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8" name="Ovaal 697">
                      <a:extLst>
                        <a:ext uri="{FF2B5EF4-FFF2-40B4-BE49-F238E27FC236}">
                          <a16:creationId xmlns:a16="http://schemas.microsoft.com/office/drawing/2014/main" id="{1C57A13C-D1F1-4F3F-958E-A87C2F4E8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9" name="Ovaal 698">
                      <a:extLst>
                        <a:ext uri="{FF2B5EF4-FFF2-40B4-BE49-F238E27FC236}">
                          <a16:creationId xmlns:a16="http://schemas.microsoft.com/office/drawing/2014/main" id="{178F48E3-366E-4223-9F72-30FC9F29E4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0" name="Ovaal 699">
                      <a:extLst>
                        <a:ext uri="{FF2B5EF4-FFF2-40B4-BE49-F238E27FC236}">
                          <a16:creationId xmlns:a16="http://schemas.microsoft.com/office/drawing/2014/main" id="{3CC8ABB7-919E-49C0-BB43-0EA9C1217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1" name="Ovaal 700">
                      <a:extLst>
                        <a:ext uri="{FF2B5EF4-FFF2-40B4-BE49-F238E27FC236}">
                          <a16:creationId xmlns:a16="http://schemas.microsoft.com/office/drawing/2014/main" id="{2DCED1F8-8BC2-4283-A764-15777D7D3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702" name="Ovaal 701">
                      <a:extLst>
                        <a:ext uri="{FF2B5EF4-FFF2-40B4-BE49-F238E27FC236}">
                          <a16:creationId xmlns:a16="http://schemas.microsoft.com/office/drawing/2014/main" id="{C80D3658-CD59-4C7F-B9EB-79BC31D07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4" name="Groep 643">
                  <a:extLst>
                    <a:ext uri="{FF2B5EF4-FFF2-40B4-BE49-F238E27FC236}">
                      <a16:creationId xmlns:a16="http://schemas.microsoft.com/office/drawing/2014/main" id="{BB985CF5-0920-40B7-BB05-4F442EDF0E6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84" name="Groep 683">
                    <a:extLst>
                      <a:ext uri="{FF2B5EF4-FFF2-40B4-BE49-F238E27FC236}">
                        <a16:creationId xmlns:a16="http://schemas.microsoft.com/office/drawing/2014/main" id="{9895D3EA-ED76-47A0-8C0D-FB3C81CE6A8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91" name="Ovaal 690">
                      <a:extLst>
                        <a:ext uri="{FF2B5EF4-FFF2-40B4-BE49-F238E27FC236}">
                          <a16:creationId xmlns:a16="http://schemas.microsoft.com/office/drawing/2014/main" id="{F261175D-C4D4-410A-BD55-00C46D52F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2" name="Ovaal 691">
                      <a:extLst>
                        <a:ext uri="{FF2B5EF4-FFF2-40B4-BE49-F238E27FC236}">
                          <a16:creationId xmlns:a16="http://schemas.microsoft.com/office/drawing/2014/main" id="{EAC2A83D-60D1-4318-BAD0-9653A9C62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3" name="Ovaal 692">
                      <a:extLst>
                        <a:ext uri="{FF2B5EF4-FFF2-40B4-BE49-F238E27FC236}">
                          <a16:creationId xmlns:a16="http://schemas.microsoft.com/office/drawing/2014/main" id="{69E384D5-53FC-4D56-9038-D8FE4BC506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4" name="Ovaal 693">
                      <a:extLst>
                        <a:ext uri="{FF2B5EF4-FFF2-40B4-BE49-F238E27FC236}">
                          <a16:creationId xmlns:a16="http://schemas.microsoft.com/office/drawing/2014/main" id="{F1BC55C4-EC9B-43FD-8F36-85B3D35D0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5" name="Ovaal 694">
                      <a:extLst>
                        <a:ext uri="{FF2B5EF4-FFF2-40B4-BE49-F238E27FC236}">
                          <a16:creationId xmlns:a16="http://schemas.microsoft.com/office/drawing/2014/main" id="{0BB5AF8A-5552-404F-8883-9F8DD9C60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85" name="Groep 684">
                    <a:extLst>
                      <a:ext uri="{FF2B5EF4-FFF2-40B4-BE49-F238E27FC236}">
                        <a16:creationId xmlns:a16="http://schemas.microsoft.com/office/drawing/2014/main" id="{97FDB712-91F2-4D83-998F-2C6CA451F0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86" name="Ovaal 685">
                      <a:extLst>
                        <a:ext uri="{FF2B5EF4-FFF2-40B4-BE49-F238E27FC236}">
                          <a16:creationId xmlns:a16="http://schemas.microsoft.com/office/drawing/2014/main" id="{57A34ACD-39C2-4249-B48C-9D6C32629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7" name="Ovaal 686">
                      <a:extLst>
                        <a:ext uri="{FF2B5EF4-FFF2-40B4-BE49-F238E27FC236}">
                          <a16:creationId xmlns:a16="http://schemas.microsoft.com/office/drawing/2014/main" id="{484CF369-A7AB-4B41-B1BE-3D522141B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8" name="Ovaal 687">
                      <a:extLst>
                        <a:ext uri="{FF2B5EF4-FFF2-40B4-BE49-F238E27FC236}">
                          <a16:creationId xmlns:a16="http://schemas.microsoft.com/office/drawing/2014/main" id="{B6C61A1C-9FAB-4814-85E1-ECEC5165A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9" name="Ovaal 688">
                      <a:extLst>
                        <a:ext uri="{FF2B5EF4-FFF2-40B4-BE49-F238E27FC236}">
                          <a16:creationId xmlns:a16="http://schemas.microsoft.com/office/drawing/2014/main" id="{49501C1F-B00E-43A1-A0C4-28209DFCC2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90" name="Ovaal 689">
                      <a:extLst>
                        <a:ext uri="{FF2B5EF4-FFF2-40B4-BE49-F238E27FC236}">
                          <a16:creationId xmlns:a16="http://schemas.microsoft.com/office/drawing/2014/main" id="{E03F8DC4-4918-4AA9-B33A-09F4CE46F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5" name="Groep 644">
                  <a:extLst>
                    <a:ext uri="{FF2B5EF4-FFF2-40B4-BE49-F238E27FC236}">
                      <a16:creationId xmlns:a16="http://schemas.microsoft.com/office/drawing/2014/main" id="{1A3EDBE6-5ADB-4002-8E42-F71F13239F1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72" name="Groep 671">
                    <a:extLst>
                      <a:ext uri="{FF2B5EF4-FFF2-40B4-BE49-F238E27FC236}">
                        <a16:creationId xmlns:a16="http://schemas.microsoft.com/office/drawing/2014/main" id="{A0FB1B1B-5593-4FA9-BD93-8E0BF1F3ED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9" name="Ovaal 678">
                      <a:extLst>
                        <a:ext uri="{FF2B5EF4-FFF2-40B4-BE49-F238E27FC236}">
                          <a16:creationId xmlns:a16="http://schemas.microsoft.com/office/drawing/2014/main" id="{C4E57E87-FB8B-4F9A-912A-FEFE3ADCD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0" name="Ovaal 679">
                      <a:extLst>
                        <a:ext uri="{FF2B5EF4-FFF2-40B4-BE49-F238E27FC236}">
                          <a16:creationId xmlns:a16="http://schemas.microsoft.com/office/drawing/2014/main" id="{96E3BE3B-388C-4964-82D1-DDD6F6E42D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1" name="Ovaal 680">
                      <a:extLst>
                        <a:ext uri="{FF2B5EF4-FFF2-40B4-BE49-F238E27FC236}">
                          <a16:creationId xmlns:a16="http://schemas.microsoft.com/office/drawing/2014/main" id="{E8A6FCA8-A320-460F-B971-C0CB56535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2" name="Ovaal 681">
                      <a:extLst>
                        <a:ext uri="{FF2B5EF4-FFF2-40B4-BE49-F238E27FC236}">
                          <a16:creationId xmlns:a16="http://schemas.microsoft.com/office/drawing/2014/main" id="{128CD362-FD72-4A4F-ADF4-C75A66D41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83" name="Ovaal 682">
                      <a:extLst>
                        <a:ext uri="{FF2B5EF4-FFF2-40B4-BE49-F238E27FC236}">
                          <a16:creationId xmlns:a16="http://schemas.microsoft.com/office/drawing/2014/main" id="{D6BD471B-C235-445D-AAAF-FEF03D333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73" name="Groep 672">
                    <a:extLst>
                      <a:ext uri="{FF2B5EF4-FFF2-40B4-BE49-F238E27FC236}">
                        <a16:creationId xmlns:a16="http://schemas.microsoft.com/office/drawing/2014/main" id="{16171ACE-1AC1-4AA6-A360-72C7F6595F7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74" name="Ovaal 673">
                      <a:extLst>
                        <a:ext uri="{FF2B5EF4-FFF2-40B4-BE49-F238E27FC236}">
                          <a16:creationId xmlns:a16="http://schemas.microsoft.com/office/drawing/2014/main" id="{CF29B3DC-58A4-4CBD-8A4F-6FF52E3BD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5" name="Ovaal 674">
                      <a:extLst>
                        <a:ext uri="{FF2B5EF4-FFF2-40B4-BE49-F238E27FC236}">
                          <a16:creationId xmlns:a16="http://schemas.microsoft.com/office/drawing/2014/main" id="{06362557-6D18-4B49-B1F0-9F067739B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6" name="Ovaal 675">
                      <a:extLst>
                        <a:ext uri="{FF2B5EF4-FFF2-40B4-BE49-F238E27FC236}">
                          <a16:creationId xmlns:a16="http://schemas.microsoft.com/office/drawing/2014/main" id="{0CE9EA36-B0F0-49F0-B5AE-F59A88A53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7" name="Ovaal 676">
                      <a:extLst>
                        <a:ext uri="{FF2B5EF4-FFF2-40B4-BE49-F238E27FC236}">
                          <a16:creationId xmlns:a16="http://schemas.microsoft.com/office/drawing/2014/main" id="{66B0FF2F-7E32-43D0-9F3A-D264A324B2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8" name="Ovaal 677">
                      <a:extLst>
                        <a:ext uri="{FF2B5EF4-FFF2-40B4-BE49-F238E27FC236}">
                          <a16:creationId xmlns:a16="http://schemas.microsoft.com/office/drawing/2014/main" id="{1645A08F-7496-4C7E-B383-BDC4C21BC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6" name="Groep 645">
                  <a:extLst>
                    <a:ext uri="{FF2B5EF4-FFF2-40B4-BE49-F238E27FC236}">
                      <a16:creationId xmlns:a16="http://schemas.microsoft.com/office/drawing/2014/main" id="{3B33789D-7E1C-4510-8774-28854AC99ED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60" name="Groep 659">
                    <a:extLst>
                      <a:ext uri="{FF2B5EF4-FFF2-40B4-BE49-F238E27FC236}">
                        <a16:creationId xmlns:a16="http://schemas.microsoft.com/office/drawing/2014/main" id="{546C8A50-8E5A-42A1-B3B2-978BD78642E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7" name="Ovaal 666">
                      <a:extLst>
                        <a:ext uri="{FF2B5EF4-FFF2-40B4-BE49-F238E27FC236}">
                          <a16:creationId xmlns:a16="http://schemas.microsoft.com/office/drawing/2014/main" id="{F5460E7D-744F-434D-8D28-8C757F94A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8" name="Ovaal 667">
                      <a:extLst>
                        <a:ext uri="{FF2B5EF4-FFF2-40B4-BE49-F238E27FC236}">
                          <a16:creationId xmlns:a16="http://schemas.microsoft.com/office/drawing/2014/main" id="{ACE12547-EA03-407A-8352-20E604E77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9" name="Ovaal 668">
                      <a:extLst>
                        <a:ext uri="{FF2B5EF4-FFF2-40B4-BE49-F238E27FC236}">
                          <a16:creationId xmlns:a16="http://schemas.microsoft.com/office/drawing/2014/main" id="{497E5E41-99E9-4209-B8D5-6B4AE66A7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0" name="Ovaal 669">
                      <a:extLst>
                        <a:ext uri="{FF2B5EF4-FFF2-40B4-BE49-F238E27FC236}">
                          <a16:creationId xmlns:a16="http://schemas.microsoft.com/office/drawing/2014/main" id="{D1DBF096-9E68-4795-95C2-901851BEF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71" name="Ovaal 670">
                      <a:extLst>
                        <a:ext uri="{FF2B5EF4-FFF2-40B4-BE49-F238E27FC236}">
                          <a16:creationId xmlns:a16="http://schemas.microsoft.com/office/drawing/2014/main" id="{65D0B9F2-FD57-4977-B038-20E44E8BB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61" name="Groep 660">
                    <a:extLst>
                      <a:ext uri="{FF2B5EF4-FFF2-40B4-BE49-F238E27FC236}">
                        <a16:creationId xmlns:a16="http://schemas.microsoft.com/office/drawing/2014/main" id="{FBFB802A-6164-44DA-976E-EEA4834EFC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62" name="Ovaal 661">
                      <a:extLst>
                        <a:ext uri="{FF2B5EF4-FFF2-40B4-BE49-F238E27FC236}">
                          <a16:creationId xmlns:a16="http://schemas.microsoft.com/office/drawing/2014/main" id="{E47EF12C-3FF1-4805-A1BB-5CC0F7D6FA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3" name="Ovaal 662">
                      <a:extLst>
                        <a:ext uri="{FF2B5EF4-FFF2-40B4-BE49-F238E27FC236}">
                          <a16:creationId xmlns:a16="http://schemas.microsoft.com/office/drawing/2014/main" id="{94836C11-7236-4A21-B8A4-F3C68B7FE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4" name="Ovaal 663">
                      <a:extLst>
                        <a:ext uri="{FF2B5EF4-FFF2-40B4-BE49-F238E27FC236}">
                          <a16:creationId xmlns:a16="http://schemas.microsoft.com/office/drawing/2014/main" id="{DF9D32CB-4224-4602-9897-6D3A6D73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5" name="Ovaal 664">
                      <a:extLst>
                        <a:ext uri="{FF2B5EF4-FFF2-40B4-BE49-F238E27FC236}">
                          <a16:creationId xmlns:a16="http://schemas.microsoft.com/office/drawing/2014/main" id="{9E81775B-002E-4014-83C8-5D06497EE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66" name="Ovaal 665">
                      <a:extLst>
                        <a:ext uri="{FF2B5EF4-FFF2-40B4-BE49-F238E27FC236}">
                          <a16:creationId xmlns:a16="http://schemas.microsoft.com/office/drawing/2014/main" id="{69DD1A5B-CF8A-4621-9B7E-20CB463DE3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647" name="Groep 646">
                  <a:extLst>
                    <a:ext uri="{FF2B5EF4-FFF2-40B4-BE49-F238E27FC236}">
                      <a16:creationId xmlns:a16="http://schemas.microsoft.com/office/drawing/2014/main" id="{5A5671CF-96F0-4A89-96D6-674E646D52A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48" name="Groep 647">
                    <a:extLst>
                      <a:ext uri="{FF2B5EF4-FFF2-40B4-BE49-F238E27FC236}">
                        <a16:creationId xmlns:a16="http://schemas.microsoft.com/office/drawing/2014/main" id="{01905E85-383B-4CF1-82EE-C6AC675730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5" name="Ovaal 654">
                      <a:extLst>
                        <a:ext uri="{FF2B5EF4-FFF2-40B4-BE49-F238E27FC236}">
                          <a16:creationId xmlns:a16="http://schemas.microsoft.com/office/drawing/2014/main" id="{FC8DCDE1-6668-4D0E-9D61-FCB3962D3F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6" name="Ovaal 655">
                      <a:extLst>
                        <a:ext uri="{FF2B5EF4-FFF2-40B4-BE49-F238E27FC236}">
                          <a16:creationId xmlns:a16="http://schemas.microsoft.com/office/drawing/2014/main" id="{42BE93A4-55BC-49C5-9990-FB18EA308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7" name="Ovaal 656">
                      <a:extLst>
                        <a:ext uri="{FF2B5EF4-FFF2-40B4-BE49-F238E27FC236}">
                          <a16:creationId xmlns:a16="http://schemas.microsoft.com/office/drawing/2014/main" id="{04CD7BE4-A4EA-474C-B85F-5FDA81E1A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8" name="Ovaal 657">
                      <a:extLst>
                        <a:ext uri="{FF2B5EF4-FFF2-40B4-BE49-F238E27FC236}">
                          <a16:creationId xmlns:a16="http://schemas.microsoft.com/office/drawing/2014/main" id="{1C81AD51-94D3-474D-B6D9-F98DC6ABFA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9" name="Ovaal 658">
                      <a:extLst>
                        <a:ext uri="{FF2B5EF4-FFF2-40B4-BE49-F238E27FC236}">
                          <a16:creationId xmlns:a16="http://schemas.microsoft.com/office/drawing/2014/main" id="{C7F296B4-1E86-456E-B56B-EC83CF1E4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49" name="Groep 648">
                    <a:extLst>
                      <a:ext uri="{FF2B5EF4-FFF2-40B4-BE49-F238E27FC236}">
                        <a16:creationId xmlns:a16="http://schemas.microsoft.com/office/drawing/2014/main" id="{CDA9027C-A899-4426-9458-604E130973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50" name="Ovaal 649">
                      <a:extLst>
                        <a:ext uri="{FF2B5EF4-FFF2-40B4-BE49-F238E27FC236}">
                          <a16:creationId xmlns:a16="http://schemas.microsoft.com/office/drawing/2014/main" id="{5865CBC4-7F21-41F5-923E-D5E11B4A7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1" name="Ovaal 650">
                      <a:extLst>
                        <a:ext uri="{FF2B5EF4-FFF2-40B4-BE49-F238E27FC236}">
                          <a16:creationId xmlns:a16="http://schemas.microsoft.com/office/drawing/2014/main" id="{01626B8A-73A3-4659-84BE-F58D52CF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2" name="Ovaal 651">
                      <a:extLst>
                        <a:ext uri="{FF2B5EF4-FFF2-40B4-BE49-F238E27FC236}">
                          <a16:creationId xmlns:a16="http://schemas.microsoft.com/office/drawing/2014/main" id="{26D081AC-D5E4-433F-A171-FF3B8FB4C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3" name="Ovaal 652">
                      <a:extLst>
                        <a:ext uri="{FF2B5EF4-FFF2-40B4-BE49-F238E27FC236}">
                          <a16:creationId xmlns:a16="http://schemas.microsoft.com/office/drawing/2014/main" id="{1A735335-0755-44E6-92E6-DD77DB9119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54" name="Ovaal 653">
                      <a:extLst>
                        <a:ext uri="{FF2B5EF4-FFF2-40B4-BE49-F238E27FC236}">
                          <a16:creationId xmlns:a16="http://schemas.microsoft.com/office/drawing/2014/main" id="{F5459528-7661-41D4-9B3B-A1F70DDCBB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535" name="Groep 534">
                <a:extLst>
                  <a:ext uri="{FF2B5EF4-FFF2-40B4-BE49-F238E27FC236}">
                    <a16:creationId xmlns:a16="http://schemas.microsoft.com/office/drawing/2014/main" id="{EB1A8FA7-70C3-49E0-A84D-E4998FC571A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536" name="Groep 535">
                  <a:extLst>
                    <a:ext uri="{FF2B5EF4-FFF2-40B4-BE49-F238E27FC236}">
                      <a16:creationId xmlns:a16="http://schemas.microsoft.com/office/drawing/2014/main" id="{0B8B600C-F19F-49AE-BEF8-08B6CF3CBE66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28" name="Groep 627">
                    <a:extLst>
                      <a:ext uri="{FF2B5EF4-FFF2-40B4-BE49-F238E27FC236}">
                        <a16:creationId xmlns:a16="http://schemas.microsoft.com/office/drawing/2014/main" id="{581E2A5D-4765-4171-B454-78B7D76CE4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5" name="Ovaal 634">
                      <a:extLst>
                        <a:ext uri="{FF2B5EF4-FFF2-40B4-BE49-F238E27FC236}">
                          <a16:creationId xmlns:a16="http://schemas.microsoft.com/office/drawing/2014/main" id="{17AC806F-B9CE-48C8-A150-E476EE03C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6" name="Ovaal 635">
                      <a:extLst>
                        <a:ext uri="{FF2B5EF4-FFF2-40B4-BE49-F238E27FC236}">
                          <a16:creationId xmlns:a16="http://schemas.microsoft.com/office/drawing/2014/main" id="{1A2AC19C-1B73-4D74-97FD-FABCD1C9FF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7" name="Ovaal 636">
                      <a:extLst>
                        <a:ext uri="{FF2B5EF4-FFF2-40B4-BE49-F238E27FC236}">
                          <a16:creationId xmlns:a16="http://schemas.microsoft.com/office/drawing/2014/main" id="{7F8E076C-391D-4BF1-A269-876863E8B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8" name="Ovaal 637">
                      <a:extLst>
                        <a:ext uri="{FF2B5EF4-FFF2-40B4-BE49-F238E27FC236}">
                          <a16:creationId xmlns:a16="http://schemas.microsoft.com/office/drawing/2014/main" id="{F08FD40E-2BD4-42AB-A8E1-908D5513C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9" name="Ovaal 638">
                      <a:extLst>
                        <a:ext uri="{FF2B5EF4-FFF2-40B4-BE49-F238E27FC236}">
                          <a16:creationId xmlns:a16="http://schemas.microsoft.com/office/drawing/2014/main" id="{D2C7C3C7-2B3F-4385-BB65-88A6E79A3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29" name="Groep 628">
                    <a:extLst>
                      <a:ext uri="{FF2B5EF4-FFF2-40B4-BE49-F238E27FC236}">
                        <a16:creationId xmlns:a16="http://schemas.microsoft.com/office/drawing/2014/main" id="{87BDFE68-C8D9-4AD7-8194-151CB7389DA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30" name="Ovaal 629">
                      <a:extLst>
                        <a:ext uri="{FF2B5EF4-FFF2-40B4-BE49-F238E27FC236}">
                          <a16:creationId xmlns:a16="http://schemas.microsoft.com/office/drawing/2014/main" id="{03C22495-0DE5-436A-870B-7951A9090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1" name="Ovaal 630">
                      <a:extLst>
                        <a:ext uri="{FF2B5EF4-FFF2-40B4-BE49-F238E27FC236}">
                          <a16:creationId xmlns:a16="http://schemas.microsoft.com/office/drawing/2014/main" id="{561ADBF6-8C99-493C-ADD4-C6E4FEA80B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2" name="Ovaal 631">
                      <a:extLst>
                        <a:ext uri="{FF2B5EF4-FFF2-40B4-BE49-F238E27FC236}">
                          <a16:creationId xmlns:a16="http://schemas.microsoft.com/office/drawing/2014/main" id="{41B112C7-5C8B-4359-923E-C86E48E77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3" name="Ovaal 632">
                      <a:extLst>
                        <a:ext uri="{FF2B5EF4-FFF2-40B4-BE49-F238E27FC236}">
                          <a16:creationId xmlns:a16="http://schemas.microsoft.com/office/drawing/2014/main" id="{0E0EE654-8280-45F9-B63C-F42D174C2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34" name="Ovaal 633">
                      <a:extLst>
                        <a:ext uri="{FF2B5EF4-FFF2-40B4-BE49-F238E27FC236}">
                          <a16:creationId xmlns:a16="http://schemas.microsoft.com/office/drawing/2014/main" id="{BAB7D2E8-2781-4A81-AEFD-5398C615F5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7" name="Groep 536">
                  <a:extLst>
                    <a:ext uri="{FF2B5EF4-FFF2-40B4-BE49-F238E27FC236}">
                      <a16:creationId xmlns:a16="http://schemas.microsoft.com/office/drawing/2014/main" id="{AEC2E2DB-AA44-47CD-A0C5-2026BF3171D4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16" name="Groep 615">
                    <a:extLst>
                      <a:ext uri="{FF2B5EF4-FFF2-40B4-BE49-F238E27FC236}">
                        <a16:creationId xmlns:a16="http://schemas.microsoft.com/office/drawing/2014/main" id="{E06F5EDA-1F3E-4458-95AF-69E78C47D02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23" name="Ovaal 622">
                      <a:extLst>
                        <a:ext uri="{FF2B5EF4-FFF2-40B4-BE49-F238E27FC236}">
                          <a16:creationId xmlns:a16="http://schemas.microsoft.com/office/drawing/2014/main" id="{0635E56C-C78C-484E-B36C-A87BD319E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4" name="Ovaal 623">
                      <a:extLst>
                        <a:ext uri="{FF2B5EF4-FFF2-40B4-BE49-F238E27FC236}">
                          <a16:creationId xmlns:a16="http://schemas.microsoft.com/office/drawing/2014/main" id="{4F6DEA8F-D3AC-49F0-ABD6-41A044013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5" name="Ovaal 624">
                      <a:extLst>
                        <a:ext uri="{FF2B5EF4-FFF2-40B4-BE49-F238E27FC236}">
                          <a16:creationId xmlns:a16="http://schemas.microsoft.com/office/drawing/2014/main" id="{0B133013-D11E-44B9-9350-61937ED29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6" name="Ovaal 625">
                      <a:extLst>
                        <a:ext uri="{FF2B5EF4-FFF2-40B4-BE49-F238E27FC236}">
                          <a16:creationId xmlns:a16="http://schemas.microsoft.com/office/drawing/2014/main" id="{A6FC7991-6460-4F7B-B86A-C72C8D9A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7" name="Ovaal 626">
                      <a:extLst>
                        <a:ext uri="{FF2B5EF4-FFF2-40B4-BE49-F238E27FC236}">
                          <a16:creationId xmlns:a16="http://schemas.microsoft.com/office/drawing/2014/main" id="{23C6DC1F-DBCA-4E87-915C-FAF9D7208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17" name="Groep 616">
                    <a:extLst>
                      <a:ext uri="{FF2B5EF4-FFF2-40B4-BE49-F238E27FC236}">
                        <a16:creationId xmlns:a16="http://schemas.microsoft.com/office/drawing/2014/main" id="{316CC810-89E1-44DB-86C1-3CD2659EEA5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8" name="Ovaal 617">
                      <a:extLst>
                        <a:ext uri="{FF2B5EF4-FFF2-40B4-BE49-F238E27FC236}">
                          <a16:creationId xmlns:a16="http://schemas.microsoft.com/office/drawing/2014/main" id="{D4391E46-5B75-492C-AC16-98874C64E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9" name="Ovaal 618">
                      <a:extLst>
                        <a:ext uri="{FF2B5EF4-FFF2-40B4-BE49-F238E27FC236}">
                          <a16:creationId xmlns:a16="http://schemas.microsoft.com/office/drawing/2014/main" id="{243F65C5-D0AA-46CC-892C-22FEE3D2D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0" name="Ovaal 619">
                      <a:extLst>
                        <a:ext uri="{FF2B5EF4-FFF2-40B4-BE49-F238E27FC236}">
                          <a16:creationId xmlns:a16="http://schemas.microsoft.com/office/drawing/2014/main" id="{1A5ADCDE-F766-447D-8B0B-2BFD905F3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1" name="Ovaal 620">
                      <a:extLst>
                        <a:ext uri="{FF2B5EF4-FFF2-40B4-BE49-F238E27FC236}">
                          <a16:creationId xmlns:a16="http://schemas.microsoft.com/office/drawing/2014/main" id="{8C6FD104-8FAD-44A5-8777-DB5357143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22" name="Ovaal 621">
                      <a:extLst>
                        <a:ext uri="{FF2B5EF4-FFF2-40B4-BE49-F238E27FC236}">
                          <a16:creationId xmlns:a16="http://schemas.microsoft.com/office/drawing/2014/main" id="{76A94112-3B58-4D60-922F-1DF8FA00C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8" name="Groep 537">
                  <a:extLst>
                    <a:ext uri="{FF2B5EF4-FFF2-40B4-BE49-F238E27FC236}">
                      <a16:creationId xmlns:a16="http://schemas.microsoft.com/office/drawing/2014/main" id="{A365D403-E42C-426A-B36D-8B3C59CB0B4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604" name="Groep 603">
                    <a:extLst>
                      <a:ext uri="{FF2B5EF4-FFF2-40B4-BE49-F238E27FC236}">
                        <a16:creationId xmlns:a16="http://schemas.microsoft.com/office/drawing/2014/main" id="{6B365A94-BC53-442F-A10A-A3FE7C208C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11" name="Ovaal 610">
                      <a:extLst>
                        <a:ext uri="{FF2B5EF4-FFF2-40B4-BE49-F238E27FC236}">
                          <a16:creationId xmlns:a16="http://schemas.microsoft.com/office/drawing/2014/main" id="{C5572865-F14B-4C11-89F3-367407D7B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2" name="Ovaal 611">
                      <a:extLst>
                        <a:ext uri="{FF2B5EF4-FFF2-40B4-BE49-F238E27FC236}">
                          <a16:creationId xmlns:a16="http://schemas.microsoft.com/office/drawing/2014/main" id="{046AF8E7-4409-4006-A8B1-7D27997DD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3" name="Ovaal 612">
                      <a:extLst>
                        <a:ext uri="{FF2B5EF4-FFF2-40B4-BE49-F238E27FC236}">
                          <a16:creationId xmlns:a16="http://schemas.microsoft.com/office/drawing/2014/main" id="{77CCB0B8-5E03-4DB7-925F-68D5F9C1F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4" name="Ovaal 613">
                      <a:extLst>
                        <a:ext uri="{FF2B5EF4-FFF2-40B4-BE49-F238E27FC236}">
                          <a16:creationId xmlns:a16="http://schemas.microsoft.com/office/drawing/2014/main" id="{65287BF5-F499-4278-A0EF-0E19EC94B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5" name="Ovaal 614">
                      <a:extLst>
                        <a:ext uri="{FF2B5EF4-FFF2-40B4-BE49-F238E27FC236}">
                          <a16:creationId xmlns:a16="http://schemas.microsoft.com/office/drawing/2014/main" id="{F23F476E-A1E5-40AF-B9E8-751C85D67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605" name="Groep 604">
                    <a:extLst>
                      <a:ext uri="{FF2B5EF4-FFF2-40B4-BE49-F238E27FC236}">
                        <a16:creationId xmlns:a16="http://schemas.microsoft.com/office/drawing/2014/main" id="{7D04F622-81B1-4351-B364-73DD7B35030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606" name="Ovaal 605">
                      <a:extLst>
                        <a:ext uri="{FF2B5EF4-FFF2-40B4-BE49-F238E27FC236}">
                          <a16:creationId xmlns:a16="http://schemas.microsoft.com/office/drawing/2014/main" id="{7F53A755-CDB4-4F5F-8277-A0C58DF84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7" name="Ovaal 606">
                      <a:extLst>
                        <a:ext uri="{FF2B5EF4-FFF2-40B4-BE49-F238E27FC236}">
                          <a16:creationId xmlns:a16="http://schemas.microsoft.com/office/drawing/2014/main" id="{8F5546C9-5C89-442C-9554-959C252AE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8" name="Ovaal 607">
                      <a:extLst>
                        <a:ext uri="{FF2B5EF4-FFF2-40B4-BE49-F238E27FC236}">
                          <a16:creationId xmlns:a16="http://schemas.microsoft.com/office/drawing/2014/main" id="{337B1C94-0D63-4D5B-805B-CC1FA3770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9" name="Ovaal 608">
                      <a:extLst>
                        <a:ext uri="{FF2B5EF4-FFF2-40B4-BE49-F238E27FC236}">
                          <a16:creationId xmlns:a16="http://schemas.microsoft.com/office/drawing/2014/main" id="{145A5CD9-A1F7-4572-85B1-7880561D1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10" name="Ovaal 609">
                      <a:extLst>
                        <a:ext uri="{FF2B5EF4-FFF2-40B4-BE49-F238E27FC236}">
                          <a16:creationId xmlns:a16="http://schemas.microsoft.com/office/drawing/2014/main" id="{45780438-1779-4ADF-B3B5-6CA844C5C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39" name="Groep 538">
                  <a:extLst>
                    <a:ext uri="{FF2B5EF4-FFF2-40B4-BE49-F238E27FC236}">
                      <a16:creationId xmlns:a16="http://schemas.microsoft.com/office/drawing/2014/main" id="{611410E9-9FE2-4252-83F2-B0C82A79A073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92" name="Groep 591">
                    <a:extLst>
                      <a:ext uri="{FF2B5EF4-FFF2-40B4-BE49-F238E27FC236}">
                        <a16:creationId xmlns:a16="http://schemas.microsoft.com/office/drawing/2014/main" id="{C4BEFFFC-9A0E-4A39-8ABB-E125A08864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9" name="Ovaal 598">
                      <a:extLst>
                        <a:ext uri="{FF2B5EF4-FFF2-40B4-BE49-F238E27FC236}">
                          <a16:creationId xmlns:a16="http://schemas.microsoft.com/office/drawing/2014/main" id="{3FCA2B39-6876-42D0-A53C-27B70A9AA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0" name="Ovaal 599">
                      <a:extLst>
                        <a:ext uri="{FF2B5EF4-FFF2-40B4-BE49-F238E27FC236}">
                          <a16:creationId xmlns:a16="http://schemas.microsoft.com/office/drawing/2014/main" id="{7E780FBF-F88C-434E-BCA4-8D8A7681F1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1" name="Ovaal 600">
                      <a:extLst>
                        <a:ext uri="{FF2B5EF4-FFF2-40B4-BE49-F238E27FC236}">
                          <a16:creationId xmlns:a16="http://schemas.microsoft.com/office/drawing/2014/main" id="{92952C60-FEF1-4517-A719-34D930F76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2" name="Ovaal 601">
                      <a:extLst>
                        <a:ext uri="{FF2B5EF4-FFF2-40B4-BE49-F238E27FC236}">
                          <a16:creationId xmlns:a16="http://schemas.microsoft.com/office/drawing/2014/main" id="{57A0B4A1-C753-42AE-94C8-D54A7B1B0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603" name="Ovaal 602">
                      <a:extLst>
                        <a:ext uri="{FF2B5EF4-FFF2-40B4-BE49-F238E27FC236}">
                          <a16:creationId xmlns:a16="http://schemas.microsoft.com/office/drawing/2014/main" id="{CEA84AB9-40E5-4651-AD28-A799EAAE4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93" name="Groep 592">
                    <a:extLst>
                      <a:ext uri="{FF2B5EF4-FFF2-40B4-BE49-F238E27FC236}">
                        <a16:creationId xmlns:a16="http://schemas.microsoft.com/office/drawing/2014/main" id="{36F34BB8-AB8E-40CE-A41D-5DCA81D303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94" name="Ovaal 593">
                      <a:extLst>
                        <a:ext uri="{FF2B5EF4-FFF2-40B4-BE49-F238E27FC236}">
                          <a16:creationId xmlns:a16="http://schemas.microsoft.com/office/drawing/2014/main" id="{00121F34-730C-4633-8EC2-D9BA61378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5" name="Ovaal 594">
                      <a:extLst>
                        <a:ext uri="{FF2B5EF4-FFF2-40B4-BE49-F238E27FC236}">
                          <a16:creationId xmlns:a16="http://schemas.microsoft.com/office/drawing/2014/main" id="{FEAF215A-846E-4553-A50C-86E51FF2E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6" name="Ovaal 595">
                      <a:extLst>
                        <a:ext uri="{FF2B5EF4-FFF2-40B4-BE49-F238E27FC236}">
                          <a16:creationId xmlns:a16="http://schemas.microsoft.com/office/drawing/2014/main" id="{0F4F958C-1AFB-4834-B134-CC6D0F743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7" name="Ovaal 596">
                      <a:extLst>
                        <a:ext uri="{FF2B5EF4-FFF2-40B4-BE49-F238E27FC236}">
                          <a16:creationId xmlns:a16="http://schemas.microsoft.com/office/drawing/2014/main" id="{027D7EC4-971D-40DA-81C9-6B43B74D9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8" name="Ovaal 597">
                      <a:extLst>
                        <a:ext uri="{FF2B5EF4-FFF2-40B4-BE49-F238E27FC236}">
                          <a16:creationId xmlns:a16="http://schemas.microsoft.com/office/drawing/2014/main" id="{3D23638A-7400-4FE5-9BA9-FBBC7CE9E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0" name="Groep 539">
                  <a:extLst>
                    <a:ext uri="{FF2B5EF4-FFF2-40B4-BE49-F238E27FC236}">
                      <a16:creationId xmlns:a16="http://schemas.microsoft.com/office/drawing/2014/main" id="{F70D0304-B311-4A10-A309-9B9CD613853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80" name="Groep 579">
                    <a:extLst>
                      <a:ext uri="{FF2B5EF4-FFF2-40B4-BE49-F238E27FC236}">
                        <a16:creationId xmlns:a16="http://schemas.microsoft.com/office/drawing/2014/main" id="{821508B4-5558-4A1A-AC43-C22E928B8AD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7" name="Ovaal 586">
                      <a:extLst>
                        <a:ext uri="{FF2B5EF4-FFF2-40B4-BE49-F238E27FC236}">
                          <a16:creationId xmlns:a16="http://schemas.microsoft.com/office/drawing/2014/main" id="{601453CE-579B-4F80-9DB3-94EC5A0104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8" name="Ovaal 587">
                      <a:extLst>
                        <a:ext uri="{FF2B5EF4-FFF2-40B4-BE49-F238E27FC236}">
                          <a16:creationId xmlns:a16="http://schemas.microsoft.com/office/drawing/2014/main" id="{7513EB16-0D5E-47BE-8EE8-DB0F500F2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9" name="Ovaal 588">
                      <a:extLst>
                        <a:ext uri="{FF2B5EF4-FFF2-40B4-BE49-F238E27FC236}">
                          <a16:creationId xmlns:a16="http://schemas.microsoft.com/office/drawing/2014/main" id="{8594A8F1-5337-4BE2-B15A-372BD8704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0" name="Ovaal 589">
                      <a:extLst>
                        <a:ext uri="{FF2B5EF4-FFF2-40B4-BE49-F238E27FC236}">
                          <a16:creationId xmlns:a16="http://schemas.microsoft.com/office/drawing/2014/main" id="{FF864FC0-6E91-4D6F-A2C0-BEE729AF5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91" name="Ovaal 590">
                      <a:extLst>
                        <a:ext uri="{FF2B5EF4-FFF2-40B4-BE49-F238E27FC236}">
                          <a16:creationId xmlns:a16="http://schemas.microsoft.com/office/drawing/2014/main" id="{127BA4B4-363F-402D-9D19-41A2B48F0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81" name="Groep 580">
                    <a:extLst>
                      <a:ext uri="{FF2B5EF4-FFF2-40B4-BE49-F238E27FC236}">
                        <a16:creationId xmlns:a16="http://schemas.microsoft.com/office/drawing/2014/main" id="{190A4D61-8B76-4605-88F7-CDE6B8F549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82" name="Ovaal 581">
                      <a:extLst>
                        <a:ext uri="{FF2B5EF4-FFF2-40B4-BE49-F238E27FC236}">
                          <a16:creationId xmlns:a16="http://schemas.microsoft.com/office/drawing/2014/main" id="{C6FCA021-17C1-43D3-812E-A08CC3C6E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3" name="Ovaal 582">
                      <a:extLst>
                        <a:ext uri="{FF2B5EF4-FFF2-40B4-BE49-F238E27FC236}">
                          <a16:creationId xmlns:a16="http://schemas.microsoft.com/office/drawing/2014/main" id="{5BD05A2E-FC4E-40AA-BCD6-0A376F1C2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4" name="Ovaal 583">
                      <a:extLst>
                        <a:ext uri="{FF2B5EF4-FFF2-40B4-BE49-F238E27FC236}">
                          <a16:creationId xmlns:a16="http://schemas.microsoft.com/office/drawing/2014/main" id="{D436ABA9-F449-48AA-99D2-61C5D0CAE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5" name="Ovaal 584">
                      <a:extLst>
                        <a:ext uri="{FF2B5EF4-FFF2-40B4-BE49-F238E27FC236}">
                          <a16:creationId xmlns:a16="http://schemas.microsoft.com/office/drawing/2014/main" id="{187F25F4-D4F9-4C5B-B845-B48465E25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86" name="Ovaal 585">
                      <a:extLst>
                        <a:ext uri="{FF2B5EF4-FFF2-40B4-BE49-F238E27FC236}">
                          <a16:creationId xmlns:a16="http://schemas.microsoft.com/office/drawing/2014/main" id="{F5BDCA9E-4076-49FC-B026-BA3D0FA34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1" name="Groep 540">
                  <a:extLst>
                    <a:ext uri="{FF2B5EF4-FFF2-40B4-BE49-F238E27FC236}">
                      <a16:creationId xmlns:a16="http://schemas.microsoft.com/office/drawing/2014/main" id="{774B605D-DA94-43C4-A80B-5742BCEA598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68" name="Groep 567">
                    <a:extLst>
                      <a:ext uri="{FF2B5EF4-FFF2-40B4-BE49-F238E27FC236}">
                        <a16:creationId xmlns:a16="http://schemas.microsoft.com/office/drawing/2014/main" id="{80A2D17D-A203-46EE-94FE-3EB3A52D86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5" name="Ovaal 574">
                      <a:extLst>
                        <a:ext uri="{FF2B5EF4-FFF2-40B4-BE49-F238E27FC236}">
                          <a16:creationId xmlns:a16="http://schemas.microsoft.com/office/drawing/2014/main" id="{7FD35EFA-C5D1-4580-9EDF-33C9BEF5A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6" name="Ovaal 575">
                      <a:extLst>
                        <a:ext uri="{FF2B5EF4-FFF2-40B4-BE49-F238E27FC236}">
                          <a16:creationId xmlns:a16="http://schemas.microsoft.com/office/drawing/2014/main" id="{37B5371E-1768-46EB-A9C3-FC39BEB4D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7" name="Ovaal 576">
                      <a:extLst>
                        <a:ext uri="{FF2B5EF4-FFF2-40B4-BE49-F238E27FC236}">
                          <a16:creationId xmlns:a16="http://schemas.microsoft.com/office/drawing/2014/main" id="{15368F72-C634-4340-86D5-C81ECD589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8" name="Ovaal 577">
                      <a:extLst>
                        <a:ext uri="{FF2B5EF4-FFF2-40B4-BE49-F238E27FC236}">
                          <a16:creationId xmlns:a16="http://schemas.microsoft.com/office/drawing/2014/main" id="{3B168BE8-B51B-4034-819F-6126E747B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9" name="Ovaal 578">
                      <a:extLst>
                        <a:ext uri="{FF2B5EF4-FFF2-40B4-BE49-F238E27FC236}">
                          <a16:creationId xmlns:a16="http://schemas.microsoft.com/office/drawing/2014/main" id="{89D0487F-D472-4518-8B73-F235AB54AD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69" name="Groep 568">
                    <a:extLst>
                      <a:ext uri="{FF2B5EF4-FFF2-40B4-BE49-F238E27FC236}">
                        <a16:creationId xmlns:a16="http://schemas.microsoft.com/office/drawing/2014/main" id="{3F585AC1-DBE7-41C3-A58D-1186BF7F85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70" name="Ovaal 569">
                      <a:extLst>
                        <a:ext uri="{FF2B5EF4-FFF2-40B4-BE49-F238E27FC236}">
                          <a16:creationId xmlns:a16="http://schemas.microsoft.com/office/drawing/2014/main" id="{607E5DF7-F4C6-4E1F-94F9-CC586B07C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1" name="Ovaal 570">
                      <a:extLst>
                        <a:ext uri="{FF2B5EF4-FFF2-40B4-BE49-F238E27FC236}">
                          <a16:creationId xmlns:a16="http://schemas.microsoft.com/office/drawing/2014/main" id="{39F3095D-9491-486C-A6F0-6A39DE913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2" name="Ovaal 571">
                      <a:extLst>
                        <a:ext uri="{FF2B5EF4-FFF2-40B4-BE49-F238E27FC236}">
                          <a16:creationId xmlns:a16="http://schemas.microsoft.com/office/drawing/2014/main" id="{8DC5278E-531C-40A8-A033-CF8D6CAD9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3" name="Ovaal 572">
                      <a:extLst>
                        <a:ext uri="{FF2B5EF4-FFF2-40B4-BE49-F238E27FC236}">
                          <a16:creationId xmlns:a16="http://schemas.microsoft.com/office/drawing/2014/main" id="{80C62245-88F6-4A9D-AC02-1BC8D610A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74" name="Ovaal 573">
                      <a:extLst>
                        <a:ext uri="{FF2B5EF4-FFF2-40B4-BE49-F238E27FC236}">
                          <a16:creationId xmlns:a16="http://schemas.microsoft.com/office/drawing/2014/main" id="{6F5E893F-B5FA-4576-8E5F-4E643B3B7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2" name="Groep 541">
                  <a:extLst>
                    <a:ext uri="{FF2B5EF4-FFF2-40B4-BE49-F238E27FC236}">
                      <a16:creationId xmlns:a16="http://schemas.microsoft.com/office/drawing/2014/main" id="{FBF261B6-9181-48AF-A258-319C4A2AA481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56" name="Groep 555">
                    <a:extLst>
                      <a:ext uri="{FF2B5EF4-FFF2-40B4-BE49-F238E27FC236}">
                        <a16:creationId xmlns:a16="http://schemas.microsoft.com/office/drawing/2014/main" id="{5EDBB230-2A58-4025-AD4A-DB339C78CB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63" name="Ovaal 562">
                      <a:extLst>
                        <a:ext uri="{FF2B5EF4-FFF2-40B4-BE49-F238E27FC236}">
                          <a16:creationId xmlns:a16="http://schemas.microsoft.com/office/drawing/2014/main" id="{F1BB8A0B-9D9E-4C96-9B13-0474CCFC5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4" name="Ovaal 563">
                      <a:extLst>
                        <a:ext uri="{FF2B5EF4-FFF2-40B4-BE49-F238E27FC236}">
                          <a16:creationId xmlns:a16="http://schemas.microsoft.com/office/drawing/2014/main" id="{0B36EB4B-A7D8-493C-88F7-69364A162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5" name="Ovaal 564">
                      <a:extLst>
                        <a:ext uri="{FF2B5EF4-FFF2-40B4-BE49-F238E27FC236}">
                          <a16:creationId xmlns:a16="http://schemas.microsoft.com/office/drawing/2014/main" id="{4330DEFB-2095-439F-B710-EB3184532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6" name="Ovaal 565">
                      <a:extLst>
                        <a:ext uri="{FF2B5EF4-FFF2-40B4-BE49-F238E27FC236}">
                          <a16:creationId xmlns:a16="http://schemas.microsoft.com/office/drawing/2014/main" id="{8577ED99-5FFC-4D55-9ED5-FFFA62993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7" name="Ovaal 566">
                      <a:extLst>
                        <a:ext uri="{FF2B5EF4-FFF2-40B4-BE49-F238E27FC236}">
                          <a16:creationId xmlns:a16="http://schemas.microsoft.com/office/drawing/2014/main" id="{03D3CC17-8D3E-43B0-B723-7DE11E778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57" name="Groep 556">
                    <a:extLst>
                      <a:ext uri="{FF2B5EF4-FFF2-40B4-BE49-F238E27FC236}">
                        <a16:creationId xmlns:a16="http://schemas.microsoft.com/office/drawing/2014/main" id="{AC9A36E6-2502-4E4F-94E1-4B5A4CC8CA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8" name="Ovaal 557">
                      <a:extLst>
                        <a:ext uri="{FF2B5EF4-FFF2-40B4-BE49-F238E27FC236}">
                          <a16:creationId xmlns:a16="http://schemas.microsoft.com/office/drawing/2014/main" id="{05E2F4D3-891D-462D-870B-98D30A217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9" name="Ovaal 558">
                      <a:extLst>
                        <a:ext uri="{FF2B5EF4-FFF2-40B4-BE49-F238E27FC236}">
                          <a16:creationId xmlns:a16="http://schemas.microsoft.com/office/drawing/2014/main" id="{30C5016F-807C-4BB3-940D-6A247464B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0" name="Ovaal 559">
                      <a:extLst>
                        <a:ext uri="{FF2B5EF4-FFF2-40B4-BE49-F238E27FC236}">
                          <a16:creationId xmlns:a16="http://schemas.microsoft.com/office/drawing/2014/main" id="{CAEC2753-3689-4629-9066-3311EA8A65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1" name="Ovaal 560">
                      <a:extLst>
                        <a:ext uri="{FF2B5EF4-FFF2-40B4-BE49-F238E27FC236}">
                          <a16:creationId xmlns:a16="http://schemas.microsoft.com/office/drawing/2014/main" id="{8ED360F8-8B76-4325-9CD4-C15A405F0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62" name="Ovaal 561">
                      <a:extLst>
                        <a:ext uri="{FF2B5EF4-FFF2-40B4-BE49-F238E27FC236}">
                          <a16:creationId xmlns:a16="http://schemas.microsoft.com/office/drawing/2014/main" id="{9126CDEC-763E-4732-9DCF-3751FE5A4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543" name="Groep 542">
                  <a:extLst>
                    <a:ext uri="{FF2B5EF4-FFF2-40B4-BE49-F238E27FC236}">
                      <a16:creationId xmlns:a16="http://schemas.microsoft.com/office/drawing/2014/main" id="{C480C7D9-48AD-438B-8670-0105532C045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44" name="Groep 543">
                    <a:extLst>
                      <a:ext uri="{FF2B5EF4-FFF2-40B4-BE49-F238E27FC236}">
                        <a16:creationId xmlns:a16="http://schemas.microsoft.com/office/drawing/2014/main" id="{7090C1C1-AF62-444A-BD3E-944688A6FF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51" name="Ovaal 550">
                      <a:extLst>
                        <a:ext uri="{FF2B5EF4-FFF2-40B4-BE49-F238E27FC236}">
                          <a16:creationId xmlns:a16="http://schemas.microsoft.com/office/drawing/2014/main" id="{7800616A-24F4-462C-8BC5-A9F0F526BD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2" name="Ovaal 551">
                      <a:extLst>
                        <a:ext uri="{FF2B5EF4-FFF2-40B4-BE49-F238E27FC236}">
                          <a16:creationId xmlns:a16="http://schemas.microsoft.com/office/drawing/2014/main" id="{CEAA00F0-79ED-43DD-B169-953DAB93B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3" name="Ovaal 552">
                      <a:extLst>
                        <a:ext uri="{FF2B5EF4-FFF2-40B4-BE49-F238E27FC236}">
                          <a16:creationId xmlns:a16="http://schemas.microsoft.com/office/drawing/2014/main" id="{1CDC3E2C-C412-4327-99E9-2499A82AFF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4" name="Ovaal 553">
                      <a:extLst>
                        <a:ext uri="{FF2B5EF4-FFF2-40B4-BE49-F238E27FC236}">
                          <a16:creationId xmlns:a16="http://schemas.microsoft.com/office/drawing/2014/main" id="{6C934BC3-DDB7-480F-8502-400BF75B5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5" name="Ovaal 554">
                      <a:extLst>
                        <a:ext uri="{FF2B5EF4-FFF2-40B4-BE49-F238E27FC236}">
                          <a16:creationId xmlns:a16="http://schemas.microsoft.com/office/drawing/2014/main" id="{EE18AF0C-EF61-4203-8AEA-550C621DA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45" name="Groep 544">
                    <a:extLst>
                      <a:ext uri="{FF2B5EF4-FFF2-40B4-BE49-F238E27FC236}">
                        <a16:creationId xmlns:a16="http://schemas.microsoft.com/office/drawing/2014/main" id="{D7CCB05D-8C2F-4DF4-A26D-9975230CF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46" name="Ovaal 545">
                      <a:extLst>
                        <a:ext uri="{FF2B5EF4-FFF2-40B4-BE49-F238E27FC236}">
                          <a16:creationId xmlns:a16="http://schemas.microsoft.com/office/drawing/2014/main" id="{2A156DD3-6F32-48E8-A75B-573852E33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7" name="Ovaal 546">
                      <a:extLst>
                        <a:ext uri="{FF2B5EF4-FFF2-40B4-BE49-F238E27FC236}">
                          <a16:creationId xmlns:a16="http://schemas.microsoft.com/office/drawing/2014/main" id="{CFBD4F06-EEB6-44B3-B1DE-93F4A1BBD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8" name="Ovaal 547">
                      <a:extLst>
                        <a:ext uri="{FF2B5EF4-FFF2-40B4-BE49-F238E27FC236}">
                          <a16:creationId xmlns:a16="http://schemas.microsoft.com/office/drawing/2014/main" id="{BD759C2C-806C-42FA-9C0B-6479E76ED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49" name="Ovaal 548">
                      <a:extLst>
                        <a:ext uri="{FF2B5EF4-FFF2-40B4-BE49-F238E27FC236}">
                          <a16:creationId xmlns:a16="http://schemas.microsoft.com/office/drawing/2014/main" id="{DBB0CC62-03D4-4442-BD35-8AE0418214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50" name="Ovaal 549">
                      <a:extLst>
                        <a:ext uri="{FF2B5EF4-FFF2-40B4-BE49-F238E27FC236}">
                          <a16:creationId xmlns:a16="http://schemas.microsoft.com/office/drawing/2014/main" id="{E7D12B1F-6FE4-4058-BD2D-C1E8F212C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1794" name="Groep 1793">
              <a:extLst>
                <a:ext uri="{FF2B5EF4-FFF2-40B4-BE49-F238E27FC236}">
                  <a16:creationId xmlns:a16="http://schemas.microsoft.com/office/drawing/2014/main" id="{B871A4EB-EDDA-4101-A6BE-CB434DCECB4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33962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1795" name="Groep 1794">
                <a:extLst>
                  <a:ext uri="{FF2B5EF4-FFF2-40B4-BE49-F238E27FC236}">
                    <a16:creationId xmlns:a16="http://schemas.microsoft.com/office/drawing/2014/main" id="{1463024B-171E-4291-A2ED-972172C7F9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111" name="Groep 2110">
                  <a:extLst>
                    <a:ext uri="{FF2B5EF4-FFF2-40B4-BE49-F238E27FC236}">
                      <a16:creationId xmlns:a16="http://schemas.microsoft.com/office/drawing/2014/main" id="{0F09B2A3-C86B-4181-AFC4-D0E3E50F63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03" name="Groep 2202">
                    <a:extLst>
                      <a:ext uri="{FF2B5EF4-FFF2-40B4-BE49-F238E27FC236}">
                        <a16:creationId xmlns:a16="http://schemas.microsoft.com/office/drawing/2014/main" id="{C9BD61D4-B60B-4AD1-A0E2-2DB82EFBC00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10" name="Ovaal 2209">
                      <a:extLst>
                        <a:ext uri="{FF2B5EF4-FFF2-40B4-BE49-F238E27FC236}">
                          <a16:creationId xmlns:a16="http://schemas.microsoft.com/office/drawing/2014/main" id="{F5D1E9C5-A710-4ECF-B05C-A13D675C0A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1" name="Ovaal 2210">
                      <a:extLst>
                        <a:ext uri="{FF2B5EF4-FFF2-40B4-BE49-F238E27FC236}">
                          <a16:creationId xmlns:a16="http://schemas.microsoft.com/office/drawing/2014/main" id="{AE21A144-B93C-4FF9-B012-2CA472BF4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2" name="Ovaal 2211">
                      <a:extLst>
                        <a:ext uri="{FF2B5EF4-FFF2-40B4-BE49-F238E27FC236}">
                          <a16:creationId xmlns:a16="http://schemas.microsoft.com/office/drawing/2014/main" id="{A9624597-4630-4E18-95B4-A4346ED9DE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3" name="Ovaal 2212">
                      <a:extLst>
                        <a:ext uri="{FF2B5EF4-FFF2-40B4-BE49-F238E27FC236}">
                          <a16:creationId xmlns:a16="http://schemas.microsoft.com/office/drawing/2014/main" id="{F5AA7334-17AD-411F-B9B9-4165BCD6C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14" name="Ovaal 2213">
                      <a:extLst>
                        <a:ext uri="{FF2B5EF4-FFF2-40B4-BE49-F238E27FC236}">
                          <a16:creationId xmlns:a16="http://schemas.microsoft.com/office/drawing/2014/main" id="{1D6972D5-2B45-4EFA-AB67-A8A3E4F4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04" name="Groep 2203">
                    <a:extLst>
                      <a:ext uri="{FF2B5EF4-FFF2-40B4-BE49-F238E27FC236}">
                        <a16:creationId xmlns:a16="http://schemas.microsoft.com/office/drawing/2014/main" id="{05DACAC2-CADE-4B2C-9D17-CB87F1515B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05" name="Ovaal 2204">
                      <a:extLst>
                        <a:ext uri="{FF2B5EF4-FFF2-40B4-BE49-F238E27FC236}">
                          <a16:creationId xmlns:a16="http://schemas.microsoft.com/office/drawing/2014/main" id="{41E95405-CCD8-4119-AC66-ADE222719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6" name="Ovaal 2205">
                      <a:extLst>
                        <a:ext uri="{FF2B5EF4-FFF2-40B4-BE49-F238E27FC236}">
                          <a16:creationId xmlns:a16="http://schemas.microsoft.com/office/drawing/2014/main" id="{A2AEC32A-723E-4DB2-B056-533ECF4BB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7" name="Ovaal 2206">
                      <a:extLst>
                        <a:ext uri="{FF2B5EF4-FFF2-40B4-BE49-F238E27FC236}">
                          <a16:creationId xmlns:a16="http://schemas.microsoft.com/office/drawing/2014/main" id="{C9759D32-3CD0-48EF-9F9E-DC8B5C6FE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8" name="Ovaal 2207">
                      <a:extLst>
                        <a:ext uri="{FF2B5EF4-FFF2-40B4-BE49-F238E27FC236}">
                          <a16:creationId xmlns:a16="http://schemas.microsoft.com/office/drawing/2014/main" id="{2572D9C1-BB1A-4885-B8B1-BCB667DD9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9" name="Ovaal 2208">
                      <a:extLst>
                        <a:ext uri="{FF2B5EF4-FFF2-40B4-BE49-F238E27FC236}">
                          <a16:creationId xmlns:a16="http://schemas.microsoft.com/office/drawing/2014/main" id="{3C69CC86-B17E-4CC6-8A4C-25B7C9744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2" name="Groep 2111">
                  <a:extLst>
                    <a:ext uri="{FF2B5EF4-FFF2-40B4-BE49-F238E27FC236}">
                      <a16:creationId xmlns:a16="http://schemas.microsoft.com/office/drawing/2014/main" id="{94BF5CD7-3DF4-4F28-9AA1-C413AA52128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91" name="Groep 2190">
                    <a:extLst>
                      <a:ext uri="{FF2B5EF4-FFF2-40B4-BE49-F238E27FC236}">
                        <a16:creationId xmlns:a16="http://schemas.microsoft.com/office/drawing/2014/main" id="{334A8593-68CD-416E-8603-4FB33DB931A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98" name="Ovaal 2197">
                      <a:extLst>
                        <a:ext uri="{FF2B5EF4-FFF2-40B4-BE49-F238E27FC236}">
                          <a16:creationId xmlns:a16="http://schemas.microsoft.com/office/drawing/2014/main" id="{7DA4E303-6A72-4552-98AD-40F6073412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9" name="Ovaal 2198">
                      <a:extLst>
                        <a:ext uri="{FF2B5EF4-FFF2-40B4-BE49-F238E27FC236}">
                          <a16:creationId xmlns:a16="http://schemas.microsoft.com/office/drawing/2014/main" id="{AECFA413-3C7B-4641-AD5C-A6FC53DBB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0" name="Ovaal 2199">
                      <a:extLst>
                        <a:ext uri="{FF2B5EF4-FFF2-40B4-BE49-F238E27FC236}">
                          <a16:creationId xmlns:a16="http://schemas.microsoft.com/office/drawing/2014/main" id="{C2240627-0F6B-43F0-8C55-1F828D03B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1" name="Ovaal 2200">
                      <a:extLst>
                        <a:ext uri="{FF2B5EF4-FFF2-40B4-BE49-F238E27FC236}">
                          <a16:creationId xmlns:a16="http://schemas.microsoft.com/office/drawing/2014/main" id="{6A3621A5-0F33-42E6-93F1-FA5212CE16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02" name="Ovaal 2201">
                      <a:extLst>
                        <a:ext uri="{FF2B5EF4-FFF2-40B4-BE49-F238E27FC236}">
                          <a16:creationId xmlns:a16="http://schemas.microsoft.com/office/drawing/2014/main" id="{BEA6BCF6-4F3D-442C-B896-1072AC481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92" name="Groep 2191">
                    <a:extLst>
                      <a:ext uri="{FF2B5EF4-FFF2-40B4-BE49-F238E27FC236}">
                        <a16:creationId xmlns:a16="http://schemas.microsoft.com/office/drawing/2014/main" id="{C7218FE7-DC6A-4E80-8961-1ED8291D9A5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93" name="Ovaal 2192">
                      <a:extLst>
                        <a:ext uri="{FF2B5EF4-FFF2-40B4-BE49-F238E27FC236}">
                          <a16:creationId xmlns:a16="http://schemas.microsoft.com/office/drawing/2014/main" id="{62D85DF1-9582-4383-8887-D4172B2A5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4" name="Ovaal 2193">
                      <a:extLst>
                        <a:ext uri="{FF2B5EF4-FFF2-40B4-BE49-F238E27FC236}">
                          <a16:creationId xmlns:a16="http://schemas.microsoft.com/office/drawing/2014/main" id="{28A662FB-EC66-43D0-93D3-4C6DB7C55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5" name="Ovaal 2194">
                      <a:extLst>
                        <a:ext uri="{FF2B5EF4-FFF2-40B4-BE49-F238E27FC236}">
                          <a16:creationId xmlns:a16="http://schemas.microsoft.com/office/drawing/2014/main" id="{F02C52E5-CC70-4395-93AD-FFC502BB9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6" name="Ovaal 2195">
                      <a:extLst>
                        <a:ext uri="{FF2B5EF4-FFF2-40B4-BE49-F238E27FC236}">
                          <a16:creationId xmlns:a16="http://schemas.microsoft.com/office/drawing/2014/main" id="{FE158633-4D18-4741-9BCA-B1BB4400F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7" name="Ovaal 2196">
                      <a:extLst>
                        <a:ext uri="{FF2B5EF4-FFF2-40B4-BE49-F238E27FC236}">
                          <a16:creationId xmlns:a16="http://schemas.microsoft.com/office/drawing/2014/main" id="{6FD3B739-5BD4-4A8F-A31A-CEA5AF2D71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3" name="Groep 2112">
                  <a:extLst>
                    <a:ext uri="{FF2B5EF4-FFF2-40B4-BE49-F238E27FC236}">
                      <a16:creationId xmlns:a16="http://schemas.microsoft.com/office/drawing/2014/main" id="{7B7155A7-6B93-439B-8B31-321EE18FC84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79" name="Groep 2178">
                    <a:extLst>
                      <a:ext uri="{FF2B5EF4-FFF2-40B4-BE49-F238E27FC236}">
                        <a16:creationId xmlns:a16="http://schemas.microsoft.com/office/drawing/2014/main" id="{CA364634-1F85-4D2B-ADAF-1BD8630DDE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86" name="Ovaal 2185">
                      <a:extLst>
                        <a:ext uri="{FF2B5EF4-FFF2-40B4-BE49-F238E27FC236}">
                          <a16:creationId xmlns:a16="http://schemas.microsoft.com/office/drawing/2014/main" id="{ACD0DA82-80F5-40A9-B5CF-87313D9CD4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7" name="Ovaal 2186">
                      <a:extLst>
                        <a:ext uri="{FF2B5EF4-FFF2-40B4-BE49-F238E27FC236}">
                          <a16:creationId xmlns:a16="http://schemas.microsoft.com/office/drawing/2014/main" id="{306A1F8E-C83D-4E0A-B51A-4A9E4F98A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8" name="Ovaal 2187">
                      <a:extLst>
                        <a:ext uri="{FF2B5EF4-FFF2-40B4-BE49-F238E27FC236}">
                          <a16:creationId xmlns:a16="http://schemas.microsoft.com/office/drawing/2014/main" id="{AC0FA6E1-3DBC-4418-AB6E-33E5EE619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9" name="Ovaal 2188">
                      <a:extLst>
                        <a:ext uri="{FF2B5EF4-FFF2-40B4-BE49-F238E27FC236}">
                          <a16:creationId xmlns:a16="http://schemas.microsoft.com/office/drawing/2014/main" id="{1399B20B-F37B-4BAE-A9D7-D7EFEBDEA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90" name="Ovaal 2189">
                      <a:extLst>
                        <a:ext uri="{FF2B5EF4-FFF2-40B4-BE49-F238E27FC236}">
                          <a16:creationId xmlns:a16="http://schemas.microsoft.com/office/drawing/2014/main" id="{1E466BFB-2996-4C53-8772-1036F32B3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80" name="Groep 2179">
                    <a:extLst>
                      <a:ext uri="{FF2B5EF4-FFF2-40B4-BE49-F238E27FC236}">
                        <a16:creationId xmlns:a16="http://schemas.microsoft.com/office/drawing/2014/main" id="{D033911F-09D7-49D5-9B16-F53C3A4B409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81" name="Ovaal 2180">
                      <a:extLst>
                        <a:ext uri="{FF2B5EF4-FFF2-40B4-BE49-F238E27FC236}">
                          <a16:creationId xmlns:a16="http://schemas.microsoft.com/office/drawing/2014/main" id="{883E2C74-80D3-453A-8FB3-C8160BBB1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2" name="Ovaal 2181">
                      <a:extLst>
                        <a:ext uri="{FF2B5EF4-FFF2-40B4-BE49-F238E27FC236}">
                          <a16:creationId xmlns:a16="http://schemas.microsoft.com/office/drawing/2014/main" id="{7EC5F0BE-8E1C-427C-9946-89F31F8EE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3" name="Ovaal 2182">
                      <a:extLst>
                        <a:ext uri="{FF2B5EF4-FFF2-40B4-BE49-F238E27FC236}">
                          <a16:creationId xmlns:a16="http://schemas.microsoft.com/office/drawing/2014/main" id="{FFF9B24A-5E7A-49D8-8325-828A4A6812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4" name="Ovaal 2183">
                      <a:extLst>
                        <a:ext uri="{FF2B5EF4-FFF2-40B4-BE49-F238E27FC236}">
                          <a16:creationId xmlns:a16="http://schemas.microsoft.com/office/drawing/2014/main" id="{2F9FA936-3F65-4D38-B7BB-A56D2BD34F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85" name="Ovaal 2184">
                      <a:extLst>
                        <a:ext uri="{FF2B5EF4-FFF2-40B4-BE49-F238E27FC236}">
                          <a16:creationId xmlns:a16="http://schemas.microsoft.com/office/drawing/2014/main" id="{4B8B2186-FE45-46E1-AB01-83B8C9D4B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4" name="Groep 2113">
                  <a:extLst>
                    <a:ext uri="{FF2B5EF4-FFF2-40B4-BE49-F238E27FC236}">
                      <a16:creationId xmlns:a16="http://schemas.microsoft.com/office/drawing/2014/main" id="{9B62B862-FA73-43C6-8178-D471279260A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67" name="Groep 2166">
                    <a:extLst>
                      <a:ext uri="{FF2B5EF4-FFF2-40B4-BE49-F238E27FC236}">
                        <a16:creationId xmlns:a16="http://schemas.microsoft.com/office/drawing/2014/main" id="{0CE99FB5-267B-4A9F-BDE2-76BCA76C4E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74" name="Ovaal 2173">
                      <a:extLst>
                        <a:ext uri="{FF2B5EF4-FFF2-40B4-BE49-F238E27FC236}">
                          <a16:creationId xmlns:a16="http://schemas.microsoft.com/office/drawing/2014/main" id="{880914B2-1F42-461C-9B0C-7A9CDDF98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5" name="Ovaal 2174">
                      <a:extLst>
                        <a:ext uri="{FF2B5EF4-FFF2-40B4-BE49-F238E27FC236}">
                          <a16:creationId xmlns:a16="http://schemas.microsoft.com/office/drawing/2014/main" id="{D8ACA4BD-B71C-44C1-8336-3C06C60ED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6" name="Ovaal 2175">
                      <a:extLst>
                        <a:ext uri="{FF2B5EF4-FFF2-40B4-BE49-F238E27FC236}">
                          <a16:creationId xmlns:a16="http://schemas.microsoft.com/office/drawing/2014/main" id="{72A45AE6-F240-4674-B7E6-4D6649D6B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7" name="Ovaal 2176">
                      <a:extLst>
                        <a:ext uri="{FF2B5EF4-FFF2-40B4-BE49-F238E27FC236}">
                          <a16:creationId xmlns:a16="http://schemas.microsoft.com/office/drawing/2014/main" id="{1F6D9A86-16CA-4399-A09B-B4EEBF912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8" name="Ovaal 2177">
                      <a:extLst>
                        <a:ext uri="{FF2B5EF4-FFF2-40B4-BE49-F238E27FC236}">
                          <a16:creationId xmlns:a16="http://schemas.microsoft.com/office/drawing/2014/main" id="{B70BADCC-EB16-4A24-801A-9E9E53B89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68" name="Groep 2167">
                    <a:extLst>
                      <a:ext uri="{FF2B5EF4-FFF2-40B4-BE49-F238E27FC236}">
                        <a16:creationId xmlns:a16="http://schemas.microsoft.com/office/drawing/2014/main" id="{39ABEBB1-E0F9-454E-B539-6D491DF94D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69" name="Ovaal 2168">
                      <a:extLst>
                        <a:ext uri="{FF2B5EF4-FFF2-40B4-BE49-F238E27FC236}">
                          <a16:creationId xmlns:a16="http://schemas.microsoft.com/office/drawing/2014/main" id="{8AFBB390-0B00-4719-9E76-5CBF93DF0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0" name="Ovaal 2169">
                      <a:extLst>
                        <a:ext uri="{FF2B5EF4-FFF2-40B4-BE49-F238E27FC236}">
                          <a16:creationId xmlns:a16="http://schemas.microsoft.com/office/drawing/2014/main" id="{6B51262E-FDB4-4864-A752-DF7B70A17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1" name="Ovaal 2170">
                      <a:extLst>
                        <a:ext uri="{FF2B5EF4-FFF2-40B4-BE49-F238E27FC236}">
                          <a16:creationId xmlns:a16="http://schemas.microsoft.com/office/drawing/2014/main" id="{3DE14F7F-6C87-43A8-AD4F-1DC87819D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2" name="Ovaal 2171">
                      <a:extLst>
                        <a:ext uri="{FF2B5EF4-FFF2-40B4-BE49-F238E27FC236}">
                          <a16:creationId xmlns:a16="http://schemas.microsoft.com/office/drawing/2014/main" id="{0313467A-77ED-49F6-BECD-AB4D5272D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73" name="Ovaal 2172">
                      <a:extLst>
                        <a:ext uri="{FF2B5EF4-FFF2-40B4-BE49-F238E27FC236}">
                          <a16:creationId xmlns:a16="http://schemas.microsoft.com/office/drawing/2014/main" id="{3CD20E82-C7C3-4A4D-9744-1D86AA65A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5" name="Groep 2114">
                  <a:extLst>
                    <a:ext uri="{FF2B5EF4-FFF2-40B4-BE49-F238E27FC236}">
                      <a16:creationId xmlns:a16="http://schemas.microsoft.com/office/drawing/2014/main" id="{CAFE3C05-BE8C-4BE2-AF31-3DDB0CA50CD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55" name="Groep 2154">
                    <a:extLst>
                      <a:ext uri="{FF2B5EF4-FFF2-40B4-BE49-F238E27FC236}">
                        <a16:creationId xmlns:a16="http://schemas.microsoft.com/office/drawing/2014/main" id="{A99FB869-110E-41C3-98BE-DC92EA5DBE1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62" name="Ovaal 2161">
                      <a:extLst>
                        <a:ext uri="{FF2B5EF4-FFF2-40B4-BE49-F238E27FC236}">
                          <a16:creationId xmlns:a16="http://schemas.microsoft.com/office/drawing/2014/main" id="{50B56F17-E598-4A41-9EA5-A4525FC82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3" name="Ovaal 2162">
                      <a:extLst>
                        <a:ext uri="{FF2B5EF4-FFF2-40B4-BE49-F238E27FC236}">
                          <a16:creationId xmlns:a16="http://schemas.microsoft.com/office/drawing/2014/main" id="{25277C07-140E-46E0-97B8-B1F8AA4A1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4" name="Ovaal 2163">
                      <a:extLst>
                        <a:ext uri="{FF2B5EF4-FFF2-40B4-BE49-F238E27FC236}">
                          <a16:creationId xmlns:a16="http://schemas.microsoft.com/office/drawing/2014/main" id="{3B3B7209-64D9-4842-912D-D94FFC4A6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5" name="Ovaal 2164">
                      <a:extLst>
                        <a:ext uri="{FF2B5EF4-FFF2-40B4-BE49-F238E27FC236}">
                          <a16:creationId xmlns:a16="http://schemas.microsoft.com/office/drawing/2014/main" id="{16E836BB-FA4A-4BE7-A196-64E10C567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6" name="Ovaal 2165">
                      <a:extLst>
                        <a:ext uri="{FF2B5EF4-FFF2-40B4-BE49-F238E27FC236}">
                          <a16:creationId xmlns:a16="http://schemas.microsoft.com/office/drawing/2014/main" id="{3F07DBFB-914F-4103-9294-9E3D1FA05F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56" name="Groep 2155">
                    <a:extLst>
                      <a:ext uri="{FF2B5EF4-FFF2-40B4-BE49-F238E27FC236}">
                        <a16:creationId xmlns:a16="http://schemas.microsoft.com/office/drawing/2014/main" id="{880248C6-AEA5-4CF0-8DE7-7E36FD010A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57" name="Ovaal 2156">
                      <a:extLst>
                        <a:ext uri="{FF2B5EF4-FFF2-40B4-BE49-F238E27FC236}">
                          <a16:creationId xmlns:a16="http://schemas.microsoft.com/office/drawing/2014/main" id="{CB6645C4-7C53-4E11-B704-A4F2D6E7A5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8" name="Ovaal 2157">
                      <a:extLst>
                        <a:ext uri="{FF2B5EF4-FFF2-40B4-BE49-F238E27FC236}">
                          <a16:creationId xmlns:a16="http://schemas.microsoft.com/office/drawing/2014/main" id="{734F63A0-FACA-4DB4-8D5B-82291BBCC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9" name="Ovaal 2158">
                      <a:extLst>
                        <a:ext uri="{FF2B5EF4-FFF2-40B4-BE49-F238E27FC236}">
                          <a16:creationId xmlns:a16="http://schemas.microsoft.com/office/drawing/2014/main" id="{B538E556-7454-4E7F-B8C4-54E428AF8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0" name="Ovaal 2159">
                      <a:extLst>
                        <a:ext uri="{FF2B5EF4-FFF2-40B4-BE49-F238E27FC236}">
                          <a16:creationId xmlns:a16="http://schemas.microsoft.com/office/drawing/2014/main" id="{3C4B05AA-B048-4B92-B0B9-0E24E44EC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61" name="Ovaal 2160">
                      <a:extLst>
                        <a:ext uri="{FF2B5EF4-FFF2-40B4-BE49-F238E27FC236}">
                          <a16:creationId xmlns:a16="http://schemas.microsoft.com/office/drawing/2014/main" id="{C152684C-AB0E-434B-9E1D-98FA3B6685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6" name="Groep 2115">
                  <a:extLst>
                    <a:ext uri="{FF2B5EF4-FFF2-40B4-BE49-F238E27FC236}">
                      <a16:creationId xmlns:a16="http://schemas.microsoft.com/office/drawing/2014/main" id="{FB9D2A4A-607E-4AFB-8D17-2B67B89C995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43" name="Groep 2142">
                    <a:extLst>
                      <a:ext uri="{FF2B5EF4-FFF2-40B4-BE49-F238E27FC236}">
                        <a16:creationId xmlns:a16="http://schemas.microsoft.com/office/drawing/2014/main" id="{6E1131C1-E52F-4E07-956B-D3428F4DC1E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50" name="Ovaal 2149">
                      <a:extLst>
                        <a:ext uri="{FF2B5EF4-FFF2-40B4-BE49-F238E27FC236}">
                          <a16:creationId xmlns:a16="http://schemas.microsoft.com/office/drawing/2014/main" id="{1640E72D-FEAC-4F61-8DE4-BDB2620D7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1" name="Ovaal 2150">
                      <a:extLst>
                        <a:ext uri="{FF2B5EF4-FFF2-40B4-BE49-F238E27FC236}">
                          <a16:creationId xmlns:a16="http://schemas.microsoft.com/office/drawing/2014/main" id="{11781C1B-2401-4713-97C0-C65229B416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2" name="Ovaal 2151">
                      <a:extLst>
                        <a:ext uri="{FF2B5EF4-FFF2-40B4-BE49-F238E27FC236}">
                          <a16:creationId xmlns:a16="http://schemas.microsoft.com/office/drawing/2014/main" id="{D7E355D3-3B8B-429E-A605-CB9C7D35AC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3" name="Ovaal 2152">
                      <a:extLst>
                        <a:ext uri="{FF2B5EF4-FFF2-40B4-BE49-F238E27FC236}">
                          <a16:creationId xmlns:a16="http://schemas.microsoft.com/office/drawing/2014/main" id="{3A10E554-019E-4C17-9361-3030E9E6B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54" name="Ovaal 2153">
                      <a:extLst>
                        <a:ext uri="{FF2B5EF4-FFF2-40B4-BE49-F238E27FC236}">
                          <a16:creationId xmlns:a16="http://schemas.microsoft.com/office/drawing/2014/main" id="{0869BB5B-57A6-4EA8-88BE-86D5F22FC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44" name="Groep 2143">
                    <a:extLst>
                      <a:ext uri="{FF2B5EF4-FFF2-40B4-BE49-F238E27FC236}">
                        <a16:creationId xmlns:a16="http://schemas.microsoft.com/office/drawing/2014/main" id="{AE3B39CA-56EB-45E4-BFBC-6571D8D7D8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45" name="Ovaal 2144">
                      <a:extLst>
                        <a:ext uri="{FF2B5EF4-FFF2-40B4-BE49-F238E27FC236}">
                          <a16:creationId xmlns:a16="http://schemas.microsoft.com/office/drawing/2014/main" id="{6A60431D-B8F0-4F8C-8384-595A48DF4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6" name="Ovaal 2145">
                      <a:extLst>
                        <a:ext uri="{FF2B5EF4-FFF2-40B4-BE49-F238E27FC236}">
                          <a16:creationId xmlns:a16="http://schemas.microsoft.com/office/drawing/2014/main" id="{C4C468A0-2642-453A-85E1-B62B0C08F3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7" name="Ovaal 2146">
                      <a:extLst>
                        <a:ext uri="{FF2B5EF4-FFF2-40B4-BE49-F238E27FC236}">
                          <a16:creationId xmlns:a16="http://schemas.microsoft.com/office/drawing/2014/main" id="{5A878FF8-3A94-4837-A0FC-EA4B01AED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8" name="Ovaal 2147">
                      <a:extLst>
                        <a:ext uri="{FF2B5EF4-FFF2-40B4-BE49-F238E27FC236}">
                          <a16:creationId xmlns:a16="http://schemas.microsoft.com/office/drawing/2014/main" id="{A7664CFC-6427-44E3-B4BD-5409EFCB32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9" name="Ovaal 2148">
                      <a:extLst>
                        <a:ext uri="{FF2B5EF4-FFF2-40B4-BE49-F238E27FC236}">
                          <a16:creationId xmlns:a16="http://schemas.microsoft.com/office/drawing/2014/main" id="{B2C7C103-BC03-4557-823C-0153D40121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7" name="Groep 2116">
                  <a:extLst>
                    <a:ext uri="{FF2B5EF4-FFF2-40B4-BE49-F238E27FC236}">
                      <a16:creationId xmlns:a16="http://schemas.microsoft.com/office/drawing/2014/main" id="{16D860EA-8A50-4C44-806C-5ACC10F945F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31" name="Groep 2130">
                    <a:extLst>
                      <a:ext uri="{FF2B5EF4-FFF2-40B4-BE49-F238E27FC236}">
                        <a16:creationId xmlns:a16="http://schemas.microsoft.com/office/drawing/2014/main" id="{F56C49F9-7953-4B0B-96C2-DFEDD3D1F1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38" name="Ovaal 2137">
                      <a:extLst>
                        <a:ext uri="{FF2B5EF4-FFF2-40B4-BE49-F238E27FC236}">
                          <a16:creationId xmlns:a16="http://schemas.microsoft.com/office/drawing/2014/main" id="{8E3AFD4A-C516-4525-A5BF-2011C949F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9" name="Ovaal 2138">
                      <a:extLst>
                        <a:ext uri="{FF2B5EF4-FFF2-40B4-BE49-F238E27FC236}">
                          <a16:creationId xmlns:a16="http://schemas.microsoft.com/office/drawing/2014/main" id="{56100EBB-A59F-4DFA-A66A-915939070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0" name="Ovaal 2139">
                      <a:extLst>
                        <a:ext uri="{FF2B5EF4-FFF2-40B4-BE49-F238E27FC236}">
                          <a16:creationId xmlns:a16="http://schemas.microsoft.com/office/drawing/2014/main" id="{82887C7E-9052-4B0C-80A9-A3CD6A108D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1" name="Ovaal 2140">
                      <a:extLst>
                        <a:ext uri="{FF2B5EF4-FFF2-40B4-BE49-F238E27FC236}">
                          <a16:creationId xmlns:a16="http://schemas.microsoft.com/office/drawing/2014/main" id="{F164BBFF-C249-49CD-B5B7-A0C6EFF96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42" name="Ovaal 2141">
                      <a:extLst>
                        <a:ext uri="{FF2B5EF4-FFF2-40B4-BE49-F238E27FC236}">
                          <a16:creationId xmlns:a16="http://schemas.microsoft.com/office/drawing/2014/main" id="{0B3A4B5B-3299-45C1-A790-9F83BAFBD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32" name="Groep 2131">
                    <a:extLst>
                      <a:ext uri="{FF2B5EF4-FFF2-40B4-BE49-F238E27FC236}">
                        <a16:creationId xmlns:a16="http://schemas.microsoft.com/office/drawing/2014/main" id="{42F057BE-AA65-4856-B84E-A55E31481B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33" name="Ovaal 2132">
                      <a:extLst>
                        <a:ext uri="{FF2B5EF4-FFF2-40B4-BE49-F238E27FC236}">
                          <a16:creationId xmlns:a16="http://schemas.microsoft.com/office/drawing/2014/main" id="{55F3E30F-900D-4114-91DC-2A199C161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4" name="Ovaal 2133">
                      <a:extLst>
                        <a:ext uri="{FF2B5EF4-FFF2-40B4-BE49-F238E27FC236}">
                          <a16:creationId xmlns:a16="http://schemas.microsoft.com/office/drawing/2014/main" id="{B6B7C848-B481-4D8B-9B92-9000EA39D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5" name="Ovaal 2134">
                      <a:extLst>
                        <a:ext uri="{FF2B5EF4-FFF2-40B4-BE49-F238E27FC236}">
                          <a16:creationId xmlns:a16="http://schemas.microsoft.com/office/drawing/2014/main" id="{CD908B02-C481-459E-B533-3F8909DE5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6" name="Ovaal 2135">
                      <a:extLst>
                        <a:ext uri="{FF2B5EF4-FFF2-40B4-BE49-F238E27FC236}">
                          <a16:creationId xmlns:a16="http://schemas.microsoft.com/office/drawing/2014/main" id="{8C72CAFC-8D51-41BE-8959-BF1C11AB1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7" name="Ovaal 2136">
                      <a:extLst>
                        <a:ext uri="{FF2B5EF4-FFF2-40B4-BE49-F238E27FC236}">
                          <a16:creationId xmlns:a16="http://schemas.microsoft.com/office/drawing/2014/main" id="{3D01B2C7-98F5-48E8-AE2B-83B3EB1BA9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118" name="Groep 2117">
                  <a:extLst>
                    <a:ext uri="{FF2B5EF4-FFF2-40B4-BE49-F238E27FC236}">
                      <a16:creationId xmlns:a16="http://schemas.microsoft.com/office/drawing/2014/main" id="{E8E3780D-D282-4F75-9BAC-73A23A196AF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119" name="Groep 2118">
                    <a:extLst>
                      <a:ext uri="{FF2B5EF4-FFF2-40B4-BE49-F238E27FC236}">
                        <a16:creationId xmlns:a16="http://schemas.microsoft.com/office/drawing/2014/main" id="{53B4B6B8-7353-4A9E-9A54-59BA10C5AF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26" name="Ovaal 2125">
                      <a:extLst>
                        <a:ext uri="{FF2B5EF4-FFF2-40B4-BE49-F238E27FC236}">
                          <a16:creationId xmlns:a16="http://schemas.microsoft.com/office/drawing/2014/main" id="{0FDF5407-C975-4FFC-B1F1-8EF7B0B32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7" name="Ovaal 2126">
                      <a:extLst>
                        <a:ext uri="{FF2B5EF4-FFF2-40B4-BE49-F238E27FC236}">
                          <a16:creationId xmlns:a16="http://schemas.microsoft.com/office/drawing/2014/main" id="{EB2385A8-3A45-40DD-BA4B-5B4C0C27D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8" name="Ovaal 2127">
                      <a:extLst>
                        <a:ext uri="{FF2B5EF4-FFF2-40B4-BE49-F238E27FC236}">
                          <a16:creationId xmlns:a16="http://schemas.microsoft.com/office/drawing/2014/main" id="{180824BE-FF9A-4F04-BC21-68498FF66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9" name="Ovaal 2128">
                      <a:extLst>
                        <a:ext uri="{FF2B5EF4-FFF2-40B4-BE49-F238E27FC236}">
                          <a16:creationId xmlns:a16="http://schemas.microsoft.com/office/drawing/2014/main" id="{FCB36994-BB84-4530-94A5-AFAB979BD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30" name="Ovaal 2129">
                      <a:extLst>
                        <a:ext uri="{FF2B5EF4-FFF2-40B4-BE49-F238E27FC236}">
                          <a16:creationId xmlns:a16="http://schemas.microsoft.com/office/drawing/2014/main" id="{58D7FC65-A1AC-4011-AF95-C7607B718D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20" name="Groep 2119">
                    <a:extLst>
                      <a:ext uri="{FF2B5EF4-FFF2-40B4-BE49-F238E27FC236}">
                        <a16:creationId xmlns:a16="http://schemas.microsoft.com/office/drawing/2014/main" id="{245C5E7A-B7C7-4BDA-9414-279691656BF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21" name="Ovaal 2120">
                      <a:extLst>
                        <a:ext uri="{FF2B5EF4-FFF2-40B4-BE49-F238E27FC236}">
                          <a16:creationId xmlns:a16="http://schemas.microsoft.com/office/drawing/2014/main" id="{90275528-FDCE-41EF-A0A6-E7F0891AD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2" name="Ovaal 2121">
                      <a:extLst>
                        <a:ext uri="{FF2B5EF4-FFF2-40B4-BE49-F238E27FC236}">
                          <a16:creationId xmlns:a16="http://schemas.microsoft.com/office/drawing/2014/main" id="{A3804B7A-20E0-4842-8E03-FFDF98D2F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3" name="Ovaal 2122">
                      <a:extLst>
                        <a:ext uri="{FF2B5EF4-FFF2-40B4-BE49-F238E27FC236}">
                          <a16:creationId xmlns:a16="http://schemas.microsoft.com/office/drawing/2014/main" id="{77CDF03A-5D2F-4249-8F9A-E9C410633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4" name="Ovaal 2123">
                      <a:extLst>
                        <a:ext uri="{FF2B5EF4-FFF2-40B4-BE49-F238E27FC236}">
                          <a16:creationId xmlns:a16="http://schemas.microsoft.com/office/drawing/2014/main" id="{AC49FDAA-AB86-4BC3-BB18-4C8B4DD17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25" name="Ovaal 2124">
                      <a:extLst>
                        <a:ext uri="{FF2B5EF4-FFF2-40B4-BE49-F238E27FC236}">
                          <a16:creationId xmlns:a16="http://schemas.microsoft.com/office/drawing/2014/main" id="{32D9F71B-3278-41D6-8AA1-6BDDCBAF1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6" name="Groep 1795">
                <a:extLst>
                  <a:ext uri="{FF2B5EF4-FFF2-40B4-BE49-F238E27FC236}">
                    <a16:creationId xmlns:a16="http://schemas.microsoft.com/office/drawing/2014/main" id="{28FD7FBE-FD6B-4E83-8F89-9489FF064C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007" name="Groep 2006">
                  <a:extLst>
                    <a:ext uri="{FF2B5EF4-FFF2-40B4-BE49-F238E27FC236}">
                      <a16:creationId xmlns:a16="http://schemas.microsoft.com/office/drawing/2014/main" id="{19E61284-CC7A-4286-85DA-AF885028B40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99" name="Groep 2098">
                    <a:extLst>
                      <a:ext uri="{FF2B5EF4-FFF2-40B4-BE49-F238E27FC236}">
                        <a16:creationId xmlns:a16="http://schemas.microsoft.com/office/drawing/2014/main" id="{A7C9D12E-3AD1-49D1-B2CF-C41F8C48D40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6" name="Ovaal 2105">
                      <a:extLst>
                        <a:ext uri="{FF2B5EF4-FFF2-40B4-BE49-F238E27FC236}">
                          <a16:creationId xmlns:a16="http://schemas.microsoft.com/office/drawing/2014/main" id="{DC9E5CE5-CDD9-44F2-A058-72FE9FE66C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7" name="Ovaal 2106">
                      <a:extLst>
                        <a:ext uri="{FF2B5EF4-FFF2-40B4-BE49-F238E27FC236}">
                          <a16:creationId xmlns:a16="http://schemas.microsoft.com/office/drawing/2014/main" id="{38261015-7C05-4FE9-973C-ABCB87DAE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8" name="Ovaal 2107">
                      <a:extLst>
                        <a:ext uri="{FF2B5EF4-FFF2-40B4-BE49-F238E27FC236}">
                          <a16:creationId xmlns:a16="http://schemas.microsoft.com/office/drawing/2014/main" id="{43310B8D-B7F4-415C-8B55-331FAC9E1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9" name="Ovaal 2108">
                      <a:extLst>
                        <a:ext uri="{FF2B5EF4-FFF2-40B4-BE49-F238E27FC236}">
                          <a16:creationId xmlns:a16="http://schemas.microsoft.com/office/drawing/2014/main" id="{61A626C8-FEE9-43A9-92C2-78E702206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10" name="Ovaal 2109">
                      <a:extLst>
                        <a:ext uri="{FF2B5EF4-FFF2-40B4-BE49-F238E27FC236}">
                          <a16:creationId xmlns:a16="http://schemas.microsoft.com/office/drawing/2014/main" id="{B19197FC-A785-49AE-83B5-0ED53C9B98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00" name="Groep 2099">
                    <a:extLst>
                      <a:ext uri="{FF2B5EF4-FFF2-40B4-BE49-F238E27FC236}">
                        <a16:creationId xmlns:a16="http://schemas.microsoft.com/office/drawing/2014/main" id="{949145DC-0AF8-49E4-8A9A-58E4060D98C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101" name="Ovaal 2100">
                      <a:extLst>
                        <a:ext uri="{FF2B5EF4-FFF2-40B4-BE49-F238E27FC236}">
                          <a16:creationId xmlns:a16="http://schemas.microsoft.com/office/drawing/2014/main" id="{C5A8E3A8-A6D5-4ED5-B40F-F561C611C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2" name="Ovaal 2101">
                      <a:extLst>
                        <a:ext uri="{FF2B5EF4-FFF2-40B4-BE49-F238E27FC236}">
                          <a16:creationId xmlns:a16="http://schemas.microsoft.com/office/drawing/2014/main" id="{C3A16635-25E2-4A47-A9D9-FAFC38F58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3" name="Ovaal 2102">
                      <a:extLst>
                        <a:ext uri="{FF2B5EF4-FFF2-40B4-BE49-F238E27FC236}">
                          <a16:creationId xmlns:a16="http://schemas.microsoft.com/office/drawing/2014/main" id="{454255C9-2A07-4DAA-A513-38B4E89BB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4" name="Ovaal 2103">
                      <a:extLst>
                        <a:ext uri="{FF2B5EF4-FFF2-40B4-BE49-F238E27FC236}">
                          <a16:creationId xmlns:a16="http://schemas.microsoft.com/office/drawing/2014/main" id="{0ED6A6C8-2407-40A3-88CE-3262974039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105" name="Ovaal 2104">
                      <a:extLst>
                        <a:ext uri="{FF2B5EF4-FFF2-40B4-BE49-F238E27FC236}">
                          <a16:creationId xmlns:a16="http://schemas.microsoft.com/office/drawing/2014/main" id="{CDB18916-AD84-4FD7-AB48-3C67DE8770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08" name="Groep 2007">
                  <a:extLst>
                    <a:ext uri="{FF2B5EF4-FFF2-40B4-BE49-F238E27FC236}">
                      <a16:creationId xmlns:a16="http://schemas.microsoft.com/office/drawing/2014/main" id="{5B9A167F-DFF5-4788-8354-06A9B293581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87" name="Groep 2086">
                    <a:extLst>
                      <a:ext uri="{FF2B5EF4-FFF2-40B4-BE49-F238E27FC236}">
                        <a16:creationId xmlns:a16="http://schemas.microsoft.com/office/drawing/2014/main" id="{60CEDCCB-642C-4A9E-B6A7-9A0EF980A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94" name="Ovaal 2093">
                      <a:extLst>
                        <a:ext uri="{FF2B5EF4-FFF2-40B4-BE49-F238E27FC236}">
                          <a16:creationId xmlns:a16="http://schemas.microsoft.com/office/drawing/2014/main" id="{DAC7E47E-1FF0-442A-A8B4-70DC2EC0F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5" name="Ovaal 2094">
                      <a:extLst>
                        <a:ext uri="{FF2B5EF4-FFF2-40B4-BE49-F238E27FC236}">
                          <a16:creationId xmlns:a16="http://schemas.microsoft.com/office/drawing/2014/main" id="{82D95247-43EF-4249-86BE-A180A74F8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6" name="Ovaal 2095">
                      <a:extLst>
                        <a:ext uri="{FF2B5EF4-FFF2-40B4-BE49-F238E27FC236}">
                          <a16:creationId xmlns:a16="http://schemas.microsoft.com/office/drawing/2014/main" id="{581676EC-D5BF-4B10-B750-64EFA4AD2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7" name="Ovaal 2096">
                      <a:extLst>
                        <a:ext uri="{FF2B5EF4-FFF2-40B4-BE49-F238E27FC236}">
                          <a16:creationId xmlns:a16="http://schemas.microsoft.com/office/drawing/2014/main" id="{0430CB0C-DA76-4CBC-80ED-86E1D4563D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8" name="Ovaal 2097">
                      <a:extLst>
                        <a:ext uri="{FF2B5EF4-FFF2-40B4-BE49-F238E27FC236}">
                          <a16:creationId xmlns:a16="http://schemas.microsoft.com/office/drawing/2014/main" id="{D6DDA67B-DC6E-4AF8-A869-C63177C09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88" name="Groep 2087">
                    <a:extLst>
                      <a:ext uri="{FF2B5EF4-FFF2-40B4-BE49-F238E27FC236}">
                        <a16:creationId xmlns:a16="http://schemas.microsoft.com/office/drawing/2014/main" id="{59AD72C9-14B8-4FC6-9DDD-B6DD46B8F7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89" name="Ovaal 2088">
                      <a:extLst>
                        <a:ext uri="{FF2B5EF4-FFF2-40B4-BE49-F238E27FC236}">
                          <a16:creationId xmlns:a16="http://schemas.microsoft.com/office/drawing/2014/main" id="{7BFA63F2-9C92-4143-9941-F53E84BB2D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0" name="Ovaal 2089">
                      <a:extLst>
                        <a:ext uri="{FF2B5EF4-FFF2-40B4-BE49-F238E27FC236}">
                          <a16:creationId xmlns:a16="http://schemas.microsoft.com/office/drawing/2014/main" id="{65317BB6-06A4-4E92-AB4A-1F10F371C0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1" name="Ovaal 2090">
                      <a:extLst>
                        <a:ext uri="{FF2B5EF4-FFF2-40B4-BE49-F238E27FC236}">
                          <a16:creationId xmlns:a16="http://schemas.microsoft.com/office/drawing/2014/main" id="{C9CBA807-1235-4145-98A2-0E3DF8719F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2" name="Ovaal 2091">
                      <a:extLst>
                        <a:ext uri="{FF2B5EF4-FFF2-40B4-BE49-F238E27FC236}">
                          <a16:creationId xmlns:a16="http://schemas.microsoft.com/office/drawing/2014/main" id="{05C014D9-52EC-4852-9602-F44343EBF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93" name="Ovaal 2092">
                      <a:extLst>
                        <a:ext uri="{FF2B5EF4-FFF2-40B4-BE49-F238E27FC236}">
                          <a16:creationId xmlns:a16="http://schemas.microsoft.com/office/drawing/2014/main" id="{0E4811AF-A902-4B65-8D5A-B53CAE6FB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09" name="Groep 2008">
                  <a:extLst>
                    <a:ext uri="{FF2B5EF4-FFF2-40B4-BE49-F238E27FC236}">
                      <a16:creationId xmlns:a16="http://schemas.microsoft.com/office/drawing/2014/main" id="{3E50D769-F2B8-496F-B195-A6A66279837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75" name="Groep 2074">
                    <a:extLst>
                      <a:ext uri="{FF2B5EF4-FFF2-40B4-BE49-F238E27FC236}">
                        <a16:creationId xmlns:a16="http://schemas.microsoft.com/office/drawing/2014/main" id="{BD327753-9A9E-47B4-AD2A-2DA4E90572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82" name="Ovaal 2081">
                      <a:extLst>
                        <a:ext uri="{FF2B5EF4-FFF2-40B4-BE49-F238E27FC236}">
                          <a16:creationId xmlns:a16="http://schemas.microsoft.com/office/drawing/2014/main" id="{109F2D3B-A613-445C-85B3-20D931D0F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3" name="Ovaal 2082">
                      <a:extLst>
                        <a:ext uri="{FF2B5EF4-FFF2-40B4-BE49-F238E27FC236}">
                          <a16:creationId xmlns:a16="http://schemas.microsoft.com/office/drawing/2014/main" id="{08FCF76F-0AED-4E46-AFB7-3872AD21E4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4" name="Ovaal 2083">
                      <a:extLst>
                        <a:ext uri="{FF2B5EF4-FFF2-40B4-BE49-F238E27FC236}">
                          <a16:creationId xmlns:a16="http://schemas.microsoft.com/office/drawing/2014/main" id="{36C6C570-12F6-4808-B8E5-0FA41E1A5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5" name="Ovaal 2084">
                      <a:extLst>
                        <a:ext uri="{FF2B5EF4-FFF2-40B4-BE49-F238E27FC236}">
                          <a16:creationId xmlns:a16="http://schemas.microsoft.com/office/drawing/2014/main" id="{C3736EE2-37D1-4155-B1A6-6EDBF1BF6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6" name="Ovaal 2085">
                      <a:extLst>
                        <a:ext uri="{FF2B5EF4-FFF2-40B4-BE49-F238E27FC236}">
                          <a16:creationId xmlns:a16="http://schemas.microsoft.com/office/drawing/2014/main" id="{5F1B4E97-DFB4-474B-A1C1-FE2E5E92E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76" name="Groep 2075">
                    <a:extLst>
                      <a:ext uri="{FF2B5EF4-FFF2-40B4-BE49-F238E27FC236}">
                        <a16:creationId xmlns:a16="http://schemas.microsoft.com/office/drawing/2014/main" id="{97CD41E1-A192-45E0-B9F0-DA8A262E6E5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77" name="Ovaal 2076">
                      <a:extLst>
                        <a:ext uri="{FF2B5EF4-FFF2-40B4-BE49-F238E27FC236}">
                          <a16:creationId xmlns:a16="http://schemas.microsoft.com/office/drawing/2014/main" id="{E416B5DB-3F16-42C1-B7E8-4D5DDEF6D2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8" name="Ovaal 2077">
                      <a:extLst>
                        <a:ext uri="{FF2B5EF4-FFF2-40B4-BE49-F238E27FC236}">
                          <a16:creationId xmlns:a16="http://schemas.microsoft.com/office/drawing/2014/main" id="{7D127BC8-8FB6-4DA0-A1E2-3B85A2AE3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9" name="Ovaal 2078">
                      <a:extLst>
                        <a:ext uri="{FF2B5EF4-FFF2-40B4-BE49-F238E27FC236}">
                          <a16:creationId xmlns:a16="http://schemas.microsoft.com/office/drawing/2014/main" id="{53E8B6C2-9196-47FA-977E-2565F7A78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0" name="Ovaal 2079">
                      <a:extLst>
                        <a:ext uri="{FF2B5EF4-FFF2-40B4-BE49-F238E27FC236}">
                          <a16:creationId xmlns:a16="http://schemas.microsoft.com/office/drawing/2014/main" id="{9E119724-83FF-4B10-BAD1-38E30A584B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81" name="Ovaal 2080">
                      <a:extLst>
                        <a:ext uri="{FF2B5EF4-FFF2-40B4-BE49-F238E27FC236}">
                          <a16:creationId xmlns:a16="http://schemas.microsoft.com/office/drawing/2014/main" id="{4B2BF81E-FA53-4460-AED6-473AEF0C3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0" name="Groep 2009">
                  <a:extLst>
                    <a:ext uri="{FF2B5EF4-FFF2-40B4-BE49-F238E27FC236}">
                      <a16:creationId xmlns:a16="http://schemas.microsoft.com/office/drawing/2014/main" id="{4965BD4B-1041-47BE-AD28-6D344864BC6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63" name="Groep 2062">
                    <a:extLst>
                      <a:ext uri="{FF2B5EF4-FFF2-40B4-BE49-F238E27FC236}">
                        <a16:creationId xmlns:a16="http://schemas.microsoft.com/office/drawing/2014/main" id="{21578BA3-4B6A-4BCC-B91E-3025BDBA10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70" name="Ovaal 2069">
                      <a:extLst>
                        <a:ext uri="{FF2B5EF4-FFF2-40B4-BE49-F238E27FC236}">
                          <a16:creationId xmlns:a16="http://schemas.microsoft.com/office/drawing/2014/main" id="{EE2C1CFC-83E6-4B52-AC87-2264382BD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1" name="Ovaal 2070">
                      <a:extLst>
                        <a:ext uri="{FF2B5EF4-FFF2-40B4-BE49-F238E27FC236}">
                          <a16:creationId xmlns:a16="http://schemas.microsoft.com/office/drawing/2014/main" id="{E79B64D6-764B-436C-AA9D-2A679BA3F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2" name="Ovaal 2071">
                      <a:extLst>
                        <a:ext uri="{FF2B5EF4-FFF2-40B4-BE49-F238E27FC236}">
                          <a16:creationId xmlns:a16="http://schemas.microsoft.com/office/drawing/2014/main" id="{B5254622-2613-4315-898A-66FC4A9AA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3" name="Ovaal 2072">
                      <a:extLst>
                        <a:ext uri="{FF2B5EF4-FFF2-40B4-BE49-F238E27FC236}">
                          <a16:creationId xmlns:a16="http://schemas.microsoft.com/office/drawing/2014/main" id="{0F8FA136-5183-4577-9D9E-A86935406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74" name="Ovaal 2073">
                      <a:extLst>
                        <a:ext uri="{FF2B5EF4-FFF2-40B4-BE49-F238E27FC236}">
                          <a16:creationId xmlns:a16="http://schemas.microsoft.com/office/drawing/2014/main" id="{7DE42B73-D3C8-4782-8528-4E9EB20A8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64" name="Groep 2063">
                    <a:extLst>
                      <a:ext uri="{FF2B5EF4-FFF2-40B4-BE49-F238E27FC236}">
                        <a16:creationId xmlns:a16="http://schemas.microsoft.com/office/drawing/2014/main" id="{18AD6E73-ED41-43B5-8F3D-AC57AA68A79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65" name="Ovaal 2064">
                      <a:extLst>
                        <a:ext uri="{FF2B5EF4-FFF2-40B4-BE49-F238E27FC236}">
                          <a16:creationId xmlns:a16="http://schemas.microsoft.com/office/drawing/2014/main" id="{6267E1DE-713D-48BB-82AF-BE1778328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6" name="Ovaal 2065">
                      <a:extLst>
                        <a:ext uri="{FF2B5EF4-FFF2-40B4-BE49-F238E27FC236}">
                          <a16:creationId xmlns:a16="http://schemas.microsoft.com/office/drawing/2014/main" id="{679D3208-965B-4268-8F4E-696AFF865A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7" name="Ovaal 2066">
                      <a:extLst>
                        <a:ext uri="{FF2B5EF4-FFF2-40B4-BE49-F238E27FC236}">
                          <a16:creationId xmlns:a16="http://schemas.microsoft.com/office/drawing/2014/main" id="{EBF1F412-8652-4BE0-9181-458B5C1CF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8" name="Ovaal 2067">
                      <a:extLst>
                        <a:ext uri="{FF2B5EF4-FFF2-40B4-BE49-F238E27FC236}">
                          <a16:creationId xmlns:a16="http://schemas.microsoft.com/office/drawing/2014/main" id="{204038D0-D79C-4708-96CA-C4B4E7D1A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9" name="Ovaal 2068">
                      <a:extLst>
                        <a:ext uri="{FF2B5EF4-FFF2-40B4-BE49-F238E27FC236}">
                          <a16:creationId xmlns:a16="http://schemas.microsoft.com/office/drawing/2014/main" id="{BD133153-F26A-4A5D-8F3E-555825C07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1" name="Groep 2010">
                  <a:extLst>
                    <a:ext uri="{FF2B5EF4-FFF2-40B4-BE49-F238E27FC236}">
                      <a16:creationId xmlns:a16="http://schemas.microsoft.com/office/drawing/2014/main" id="{9EAAEDB0-CF9D-4A32-98DF-F8DCE36F046E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51" name="Groep 2050">
                    <a:extLst>
                      <a:ext uri="{FF2B5EF4-FFF2-40B4-BE49-F238E27FC236}">
                        <a16:creationId xmlns:a16="http://schemas.microsoft.com/office/drawing/2014/main" id="{B4408B36-5494-47F6-97AA-07765512A5F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8" name="Ovaal 2057">
                      <a:extLst>
                        <a:ext uri="{FF2B5EF4-FFF2-40B4-BE49-F238E27FC236}">
                          <a16:creationId xmlns:a16="http://schemas.microsoft.com/office/drawing/2014/main" id="{1359A7F3-0CF6-4820-8AA6-07B5021F37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9" name="Ovaal 2058">
                      <a:extLst>
                        <a:ext uri="{FF2B5EF4-FFF2-40B4-BE49-F238E27FC236}">
                          <a16:creationId xmlns:a16="http://schemas.microsoft.com/office/drawing/2014/main" id="{86BDABCB-884B-47C0-A39A-523050D7F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0" name="Ovaal 2059">
                      <a:extLst>
                        <a:ext uri="{FF2B5EF4-FFF2-40B4-BE49-F238E27FC236}">
                          <a16:creationId xmlns:a16="http://schemas.microsoft.com/office/drawing/2014/main" id="{D7A2D2C8-7AFC-42CB-89DC-D63B1EB2C7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1" name="Ovaal 2060">
                      <a:extLst>
                        <a:ext uri="{FF2B5EF4-FFF2-40B4-BE49-F238E27FC236}">
                          <a16:creationId xmlns:a16="http://schemas.microsoft.com/office/drawing/2014/main" id="{7BB0F65F-6E94-42A2-BABB-A005D88BB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62" name="Ovaal 2061">
                      <a:extLst>
                        <a:ext uri="{FF2B5EF4-FFF2-40B4-BE49-F238E27FC236}">
                          <a16:creationId xmlns:a16="http://schemas.microsoft.com/office/drawing/2014/main" id="{C9224798-2C54-4AB9-8182-F2736B27E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52" name="Groep 2051">
                    <a:extLst>
                      <a:ext uri="{FF2B5EF4-FFF2-40B4-BE49-F238E27FC236}">
                        <a16:creationId xmlns:a16="http://schemas.microsoft.com/office/drawing/2014/main" id="{5667AF0C-7DEE-47A8-BB2A-455BEF3064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53" name="Ovaal 2052">
                      <a:extLst>
                        <a:ext uri="{FF2B5EF4-FFF2-40B4-BE49-F238E27FC236}">
                          <a16:creationId xmlns:a16="http://schemas.microsoft.com/office/drawing/2014/main" id="{589843BE-8353-4487-B482-0E99ED9B9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4" name="Ovaal 2053">
                      <a:extLst>
                        <a:ext uri="{FF2B5EF4-FFF2-40B4-BE49-F238E27FC236}">
                          <a16:creationId xmlns:a16="http://schemas.microsoft.com/office/drawing/2014/main" id="{9B7F9BC7-6789-435B-9171-85B226C49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5" name="Ovaal 2054">
                      <a:extLst>
                        <a:ext uri="{FF2B5EF4-FFF2-40B4-BE49-F238E27FC236}">
                          <a16:creationId xmlns:a16="http://schemas.microsoft.com/office/drawing/2014/main" id="{CCDD6EB8-76D9-4377-964A-9291BCDF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6" name="Ovaal 2055">
                      <a:extLst>
                        <a:ext uri="{FF2B5EF4-FFF2-40B4-BE49-F238E27FC236}">
                          <a16:creationId xmlns:a16="http://schemas.microsoft.com/office/drawing/2014/main" id="{5DAE15AD-35ED-4703-96BE-50800F44F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7" name="Ovaal 2056">
                      <a:extLst>
                        <a:ext uri="{FF2B5EF4-FFF2-40B4-BE49-F238E27FC236}">
                          <a16:creationId xmlns:a16="http://schemas.microsoft.com/office/drawing/2014/main" id="{467633E1-442C-444A-8560-84344D922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2" name="Groep 2011">
                  <a:extLst>
                    <a:ext uri="{FF2B5EF4-FFF2-40B4-BE49-F238E27FC236}">
                      <a16:creationId xmlns:a16="http://schemas.microsoft.com/office/drawing/2014/main" id="{47D297F2-FD54-4A7B-A985-ABEB7EB4645E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39" name="Groep 2038">
                    <a:extLst>
                      <a:ext uri="{FF2B5EF4-FFF2-40B4-BE49-F238E27FC236}">
                        <a16:creationId xmlns:a16="http://schemas.microsoft.com/office/drawing/2014/main" id="{061CA7D0-BC3A-4780-A9E7-E46A98F971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46" name="Ovaal 2045">
                      <a:extLst>
                        <a:ext uri="{FF2B5EF4-FFF2-40B4-BE49-F238E27FC236}">
                          <a16:creationId xmlns:a16="http://schemas.microsoft.com/office/drawing/2014/main" id="{114D3FBA-6CAE-445C-80B0-3507B9C1C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7" name="Ovaal 2046">
                      <a:extLst>
                        <a:ext uri="{FF2B5EF4-FFF2-40B4-BE49-F238E27FC236}">
                          <a16:creationId xmlns:a16="http://schemas.microsoft.com/office/drawing/2014/main" id="{31DBA498-4615-423C-BA8E-C2AA51BB2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8" name="Ovaal 2047">
                      <a:extLst>
                        <a:ext uri="{FF2B5EF4-FFF2-40B4-BE49-F238E27FC236}">
                          <a16:creationId xmlns:a16="http://schemas.microsoft.com/office/drawing/2014/main" id="{868B6828-0A90-40CB-9F43-86F203BA3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9" name="Ovaal 2048">
                      <a:extLst>
                        <a:ext uri="{FF2B5EF4-FFF2-40B4-BE49-F238E27FC236}">
                          <a16:creationId xmlns:a16="http://schemas.microsoft.com/office/drawing/2014/main" id="{01FD87C2-F4C0-413F-8124-C363C8CBE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50" name="Ovaal 2049">
                      <a:extLst>
                        <a:ext uri="{FF2B5EF4-FFF2-40B4-BE49-F238E27FC236}">
                          <a16:creationId xmlns:a16="http://schemas.microsoft.com/office/drawing/2014/main" id="{91C13431-676A-45B9-9426-6BAF15DE0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40" name="Groep 2039">
                    <a:extLst>
                      <a:ext uri="{FF2B5EF4-FFF2-40B4-BE49-F238E27FC236}">
                        <a16:creationId xmlns:a16="http://schemas.microsoft.com/office/drawing/2014/main" id="{6CBA00D0-4003-4E8F-829E-C365CD6D56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41" name="Ovaal 2040">
                      <a:extLst>
                        <a:ext uri="{FF2B5EF4-FFF2-40B4-BE49-F238E27FC236}">
                          <a16:creationId xmlns:a16="http://schemas.microsoft.com/office/drawing/2014/main" id="{D8CB7ADD-8306-4802-ACF0-EE90EDEA6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2" name="Ovaal 2041">
                      <a:extLst>
                        <a:ext uri="{FF2B5EF4-FFF2-40B4-BE49-F238E27FC236}">
                          <a16:creationId xmlns:a16="http://schemas.microsoft.com/office/drawing/2014/main" id="{066C4B74-282D-4191-B25F-531090F86C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3" name="Ovaal 2042">
                      <a:extLst>
                        <a:ext uri="{FF2B5EF4-FFF2-40B4-BE49-F238E27FC236}">
                          <a16:creationId xmlns:a16="http://schemas.microsoft.com/office/drawing/2014/main" id="{77FF1410-2EE0-403F-B500-894B97E94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4" name="Ovaal 2043">
                      <a:extLst>
                        <a:ext uri="{FF2B5EF4-FFF2-40B4-BE49-F238E27FC236}">
                          <a16:creationId xmlns:a16="http://schemas.microsoft.com/office/drawing/2014/main" id="{E9B7C644-1C44-4997-8647-B60A13ADB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45" name="Ovaal 2044">
                      <a:extLst>
                        <a:ext uri="{FF2B5EF4-FFF2-40B4-BE49-F238E27FC236}">
                          <a16:creationId xmlns:a16="http://schemas.microsoft.com/office/drawing/2014/main" id="{BCF3BBA9-E9C7-4C1E-BCD7-A32FC31A8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3" name="Groep 2012">
                  <a:extLst>
                    <a:ext uri="{FF2B5EF4-FFF2-40B4-BE49-F238E27FC236}">
                      <a16:creationId xmlns:a16="http://schemas.microsoft.com/office/drawing/2014/main" id="{398C75FD-993E-4F7A-8FA1-9A86781D55E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27" name="Groep 2026">
                    <a:extLst>
                      <a:ext uri="{FF2B5EF4-FFF2-40B4-BE49-F238E27FC236}">
                        <a16:creationId xmlns:a16="http://schemas.microsoft.com/office/drawing/2014/main" id="{3736E3CF-01CC-4BB8-B414-7CBA7A0EC6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34" name="Ovaal 2033">
                      <a:extLst>
                        <a:ext uri="{FF2B5EF4-FFF2-40B4-BE49-F238E27FC236}">
                          <a16:creationId xmlns:a16="http://schemas.microsoft.com/office/drawing/2014/main" id="{8F4F09BB-9E17-4FD5-B5D8-C4CB26A20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5" name="Ovaal 2034">
                      <a:extLst>
                        <a:ext uri="{FF2B5EF4-FFF2-40B4-BE49-F238E27FC236}">
                          <a16:creationId xmlns:a16="http://schemas.microsoft.com/office/drawing/2014/main" id="{4C0C3E03-142F-442B-B7F5-D7738288DA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6" name="Ovaal 2035">
                      <a:extLst>
                        <a:ext uri="{FF2B5EF4-FFF2-40B4-BE49-F238E27FC236}">
                          <a16:creationId xmlns:a16="http://schemas.microsoft.com/office/drawing/2014/main" id="{0F89C682-2DD6-433F-AF44-EAF734998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7" name="Ovaal 2036">
                      <a:extLst>
                        <a:ext uri="{FF2B5EF4-FFF2-40B4-BE49-F238E27FC236}">
                          <a16:creationId xmlns:a16="http://schemas.microsoft.com/office/drawing/2014/main" id="{55CCE95A-DE04-4A76-89DA-DF70EF9CB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8" name="Ovaal 2037">
                      <a:extLst>
                        <a:ext uri="{FF2B5EF4-FFF2-40B4-BE49-F238E27FC236}">
                          <a16:creationId xmlns:a16="http://schemas.microsoft.com/office/drawing/2014/main" id="{FED0E22E-8E57-4393-831C-4E9BCB481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28" name="Groep 2027">
                    <a:extLst>
                      <a:ext uri="{FF2B5EF4-FFF2-40B4-BE49-F238E27FC236}">
                        <a16:creationId xmlns:a16="http://schemas.microsoft.com/office/drawing/2014/main" id="{6E6095F0-C61C-42B7-9245-C3109FF9061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29" name="Ovaal 2028">
                      <a:extLst>
                        <a:ext uri="{FF2B5EF4-FFF2-40B4-BE49-F238E27FC236}">
                          <a16:creationId xmlns:a16="http://schemas.microsoft.com/office/drawing/2014/main" id="{DCDFE988-B031-4EFE-ACD2-1CA68A621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0" name="Ovaal 2029">
                      <a:extLst>
                        <a:ext uri="{FF2B5EF4-FFF2-40B4-BE49-F238E27FC236}">
                          <a16:creationId xmlns:a16="http://schemas.microsoft.com/office/drawing/2014/main" id="{11B476E0-3352-437E-9DF2-FB3470373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1" name="Ovaal 2030">
                      <a:extLst>
                        <a:ext uri="{FF2B5EF4-FFF2-40B4-BE49-F238E27FC236}">
                          <a16:creationId xmlns:a16="http://schemas.microsoft.com/office/drawing/2014/main" id="{EAB9263A-0B52-487E-A650-0E7180ACFE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2" name="Ovaal 2031">
                      <a:extLst>
                        <a:ext uri="{FF2B5EF4-FFF2-40B4-BE49-F238E27FC236}">
                          <a16:creationId xmlns:a16="http://schemas.microsoft.com/office/drawing/2014/main" id="{E819605A-E9F6-4042-8C68-614319C92A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33" name="Ovaal 2032">
                      <a:extLst>
                        <a:ext uri="{FF2B5EF4-FFF2-40B4-BE49-F238E27FC236}">
                          <a16:creationId xmlns:a16="http://schemas.microsoft.com/office/drawing/2014/main" id="{F1B3C9F0-E561-4567-AD20-B7B2A4EEC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014" name="Groep 2013">
                  <a:extLst>
                    <a:ext uri="{FF2B5EF4-FFF2-40B4-BE49-F238E27FC236}">
                      <a16:creationId xmlns:a16="http://schemas.microsoft.com/office/drawing/2014/main" id="{01D429AE-855B-4B80-9791-9C8053E74AE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15" name="Groep 2014">
                    <a:extLst>
                      <a:ext uri="{FF2B5EF4-FFF2-40B4-BE49-F238E27FC236}">
                        <a16:creationId xmlns:a16="http://schemas.microsoft.com/office/drawing/2014/main" id="{23B845BD-19EB-41EA-A9BC-5CE8A38E23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22" name="Ovaal 2021">
                      <a:extLst>
                        <a:ext uri="{FF2B5EF4-FFF2-40B4-BE49-F238E27FC236}">
                          <a16:creationId xmlns:a16="http://schemas.microsoft.com/office/drawing/2014/main" id="{2702C8C2-64A1-4090-9CD6-20E4842E8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3" name="Ovaal 2022">
                      <a:extLst>
                        <a:ext uri="{FF2B5EF4-FFF2-40B4-BE49-F238E27FC236}">
                          <a16:creationId xmlns:a16="http://schemas.microsoft.com/office/drawing/2014/main" id="{6D55E9DA-371F-4AA1-A347-EFE8C8E13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4" name="Ovaal 2023">
                      <a:extLst>
                        <a:ext uri="{FF2B5EF4-FFF2-40B4-BE49-F238E27FC236}">
                          <a16:creationId xmlns:a16="http://schemas.microsoft.com/office/drawing/2014/main" id="{8E1E7523-B22D-4D82-98C1-3FC325992C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5" name="Ovaal 2024">
                      <a:extLst>
                        <a:ext uri="{FF2B5EF4-FFF2-40B4-BE49-F238E27FC236}">
                          <a16:creationId xmlns:a16="http://schemas.microsoft.com/office/drawing/2014/main" id="{886AC42C-E9C5-4D73-86FC-F34D2545E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6" name="Ovaal 2025">
                      <a:extLst>
                        <a:ext uri="{FF2B5EF4-FFF2-40B4-BE49-F238E27FC236}">
                          <a16:creationId xmlns:a16="http://schemas.microsoft.com/office/drawing/2014/main" id="{FEE1FFA5-07D4-4167-BFED-315A3CCBF9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016" name="Groep 2015">
                    <a:extLst>
                      <a:ext uri="{FF2B5EF4-FFF2-40B4-BE49-F238E27FC236}">
                        <a16:creationId xmlns:a16="http://schemas.microsoft.com/office/drawing/2014/main" id="{F0EFE22E-2D5A-4591-B202-E372DE1711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17" name="Ovaal 2016">
                      <a:extLst>
                        <a:ext uri="{FF2B5EF4-FFF2-40B4-BE49-F238E27FC236}">
                          <a16:creationId xmlns:a16="http://schemas.microsoft.com/office/drawing/2014/main" id="{E04FCDB0-D962-4726-BDBA-1D4630DB27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8" name="Ovaal 2017">
                      <a:extLst>
                        <a:ext uri="{FF2B5EF4-FFF2-40B4-BE49-F238E27FC236}">
                          <a16:creationId xmlns:a16="http://schemas.microsoft.com/office/drawing/2014/main" id="{C68E1070-B3BF-487F-8934-6AF9497F1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19" name="Ovaal 2018">
                      <a:extLst>
                        <a:ext uri="{FF2B5EF4-FFF2-40B4-BE49-F238E27FC236}">
                          <a16:creationId xmlns:a16="http://schemas.microsoft.com/office/drawing/2014/main" id="{D64C2664-3CD1-44AA-B6DB-04A5007A2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0" name="Ovaal 2019">
                      <a:extLst>
                        <a:ext uri="{FF2B5EF4-FFF2-40B4-BE49-F238E27FC236}">
                          <a16:creationId xmlns:a16="http://schemas.microsoft.com/office/drawing/2014/main" id="{21446C03-25A7-4415-A469-B5933B4C8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21" name="Ovaal 2020">
                      <a:extLst>
                        <a:ext uri="{FF2B5EF4-FFF2-40B4-BE49-F238E27FC236}">
                          <a16:creationId xmlns:a16="http://schemas.microsoft.com/office/drawing/2014/main" id="{3B95A2FD-C342-44A7-B5A3-DC2DC4328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7" name="Groep 1796">
                <a:extLst>
                  <a:ext uri="{FF2B5EF4-FFF2-40B4-BE49-F238E27FC236}">
                    <a16:creationId xmlns:a16="http://schemas.microsoft.com/office/drawing/2014/main" id="{7C5524D3-9797-43DF-96DB-38B448299E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903" name="Groep 1902">
                  <a:extLst>
                    <a:ext uri="{FF2B5EF4-FFF2-40B4-BE49-F238E27FC236}">
                      <a16:creationId xmlns:a16="http://schemas.microsoft.com/office/drawing/2014/main" id="{A5C91364-EC16-4E7F-8BD5-4CDD9B42E23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95" name="Groep 1994">
                    <a:extLst>
                      <a:ext uri="{FF2B5EF4-FFF2-40B4-BE49-F238E27FC236}">
                        <a16:creationId xmlns:a16="http://schemas.microsoft.com/office/drawing/2014/main" id="{7F18647D-BCDF-49ED-9BBC-B3539F6B58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002" name="Ovaal 2001">
                      <a:extLst>
                        <a:ext uri="{FF2B5EF4-FFF2-40B4-BE49-F238E27FC236}">
                          <a16:creationId xmlns:a16="http://schemas.microsoft.com/office/drawing/2014/main" id="{8196C333-3B29-4740-9A9E-9C9C134DD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3" name="Ovaal 2002">
                      <a:extLst>
                        <a:ext uri="{FF2B5EF4-FFF2-40B4-BE49-F238E27FC236}">
                          <a16:creationId xmlns:a16="http://schemas.microsoft.com/office/drawing/2014/main" id="{904C7894-911E-426B-9C23-218B21F066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4" name="Ovaal 2003">
                      <a:extLst>
                        <a:ext uri="{FF2B5EF4-FFF2-40B4-BE49-F238E27FC236}">
                          <a16:creationId xmlns:a16="http://schemas.microsoft.com/office/drawing/2014/main" id="{9DC2C7A4-CA95-4488-92D3-F3BDEAE47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5" name="Ovaal 2004">
                      <a:extLst>
                        <a:ext uri="{FF2B5EF4-FFF2-40B4-BE49-F238E27FC236}">
                          <a16:creationId xmlns:a16="http://schemas.microsoft.com/office/drawing/2014/main" id="{643C87CB-F02E-4423-8F0B-DF7DF88C1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6" name="Ovaal 2005">
                      <a:extLst>
                        <a:ext uri="{FF2B5EF4-FFF2-40B4-BE49-F238E27FC236}">
                          <a16:creationId xmlns:a16="http://schemas.microsoft.com/office/drawing/2014/main" id="{3E9A9A3A-7AE9-4426-9592-7826234E27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96" name="Groep 1995">
                    <a:extLst>
                      <a:ext uri="{FF2B5EF4-FFF2-40B4-BE49-F238E27FC236}">
                        <a16:creationId xmlns:a16="http://schemas.microsoft.com/office/drawing/2014/main" id="{4FF47541-D1A7-4CF4-8579-F0E7480866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97" name="Ovaal 1996">
                      <a:extLst>
                        <a:ext uri="{FF2B5EF4-FFF2-40B4-BE49-F238E27FC236}">
                          <a16:creationId xmlns:a16="http://schemas.microsoft.com/office/drawing/2014/main" id="{E6C56201-3F6B-457D-9969-8E97B28D2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8" name="Ovaal 1997">
                      <a:extLst>
                        <a:ext uri="{FF2B5EF4-FFF2-40B4-BE49-F238E27FC236}">
                          <a16:creationId xmlns:a16="http://schemas.microsoft.com/office/drawing/2014/main" id="{308EB4AF-2487-4CFD-83C2-A3C4EF0FF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9" name="Ovaal 1998">
                      <a:extLst>
                        <a:ext uri="{FF2B5EF4-FFF2-40B4-BE49-F238E27FC236}">
                          <a16:creationId xmlns:a16="http://schemas.microsoft.com/office/drawing/2014/main" id="{CE51D1E8-0AC1-4BC4-B228-B963E3F43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0" name="Ovaal 1999">
                      <a:extLst>
                        <a:ext uri="{FF2B5EF4-FFF2-40B4-BE49-F238E27FC236}">
                          <a16:creationId xmlns:a16="http://schemas.microsoft.com/office/drawing/2014/main" id="{E6081982-7786-4633-B4AC-A9A5D20A6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001" name="Ovaal 2000">
                      <a:extLst>
                        <a:ext uri="{FF2B5EF4-FFF2-40B4-BE49-F238E27FC236}">
                          <a16:creationId xmlns:a16="http://schemas.microsoft.com/office/drawing/2014/main" id="{4FCAC7FE-526C-4472-A0D4-E8C6C9B288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4" name="Groep 1903">
                  <a:extLst>
                    <a:ext uri="{FF2B5EF4-FFF2-40B4-BE49-F238E27FC236}">
                      <a16:creationId xmlns:a16="http://schemas.microsoft.com/office/drawing/2014/main" id="{41E9B53E-6A13-40D5-8EA5-8D83FB1219C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83" name="Groep 1982">
                    <a:extLst>
                      <a:ext uri="{FF2B5EF4-FFF2-40B4-BE49-F238E27FC236}">
                        <a16:creationId xmlns:a16="http://schemas.microsoft.com/office/drawing/2014/main" id="{0C54DEAB-FC13-4E97-98A8-55B6B7C09E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90" name="Ovaal 1989">
                      <a:extLst>
                        <a:ext uri="{FF2B5EF4-FFF2-40B4-BE49-F238E27FC236}">
                          <a16:creationId xmlns:a16="http://schemas.microsoft.com/office/drawing/2014/main" id="{6789C090-2961-4F4F-961E-8F657EA45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1" name="Ovaal 1990">
                      <a:extLst>
                        <a:ext uri="{FF2B5EF4-FFF2-40B4-BE49-F238E27FC236}">
                          <a16:creationId xmlns:a16="http://schemas.microsoft.com/office/drawing/2014/main" id="{9C20D1D0-5835-4F62-8B48-D91601480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2" name="Ovaal 1991">
                      <a:extLst>
                        <a:ext uri="{FF2B5EF4-FFF2-40B4-BE49-F238E27FC236}">
                          <a16:creationId xmlns:a16="http://schemas.microsoft.com/office/drawing/2014/main" id="{6B5F5689-C1EC-4745-BDF4-7E16CE4B3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3" name="Ovaal 1992">
                      <a:extLst>
                        <a:ext uri="{FF2B5EF4-FFF2-40B4-BE49-F238E27FC236}">
                          <a16:creationId xmlns:a16="http://schemas.microsoft.com/office/drawing/2014/main" id="{382FA891-FD92-4DCA-BD0F-587D0EF41F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94" name="Ovaal 1993">
                      <a:extLst>
                        <a:ext uri="{FF2B5EF4-FFF2-40B4-BE49-F238E27FC236}">
                          <a16:creationId xmlns:a16="http://schemas.microsoft.com/office/drawing/2014/main" id="{2F8C07DC-BD0C-4848-8852-23DFC4539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84" name="Groep 1983">
                    <a:extLst>
                      <a:ext uri="{FF2B5EF4-FFF2-40B4-BE49-F238E27FC236}">
                        <a16:creationId xmlns:a16="http://schemas.microsoft.com/office/drawing/2014/main" id="{E7898566-7E43-480B-9C42-A6E59D1013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85" name="Ovaal 1984">
                      <a:extLst>
                        <a:ext uri="{FF2B5EF4-FFF2-40B4-BE49-F238E27FC236}">
                          <a16:creationId xmlns:a16="http://schemas.microsoft.com/office/drawing/2014/main" id="{C464609B-880A-4603-BB45-CE54AD7CA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6" name="Ovaal 1985">
                      <a:extLst>
                        <a:ext uri="{FF2B5EF4-FFF2-40B4-BE49-F238E27FC236}">
                          <a16:creationId xmlns:a16="http://schemas.microsoft.com/office/drawing/2014/main" id="{6BAAB99D-155A-4F04-BB27-7D85CA712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7" name="Ovaal 1986">
                      <a:extLst>
                        <a:ext uri="{FF2B5EF4-FFF2-40B4-BE49-F238E27FC236}">
                          <a16:creationId xmlns:a16="http://schemas.microsoft.com/office/drawing/2014/main" id="{67321DA6-D6A2-4C7B-8D42-3AF7E759F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8" name="Ovaal 1987">
                      <a:extLst>
                        <a:ext uri="{FF2B5EF4-FFF2-40B4-BE49-F238E27FC236}">
                          <a16:creationId xmlns:a16="http://schemas.microsoft.com/office/drawing/2014/main" id="{8C1ECA16-3F84-4122-9C6D-9904D8B20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9" name="Ovaal 1988">
                      <a:extLst>
                        <a:ext uri="{FF2B5EF4-FFF2-40B4-BE49-F238E27FC236}">
                          <a16:creationId xmlns:a16="http://schemas.microsoft.com/office/drawing/2014/main" id="{2C4B5799-A9B7-4A85-9E92-B79F95A4C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5" name="Groep 1904">
                  <a:extLst>
                    <a:ext uri="{FF2B5EF4-FFF2-40B4-BE49-F238E27FC236}">
                      <a16:creationId xmlns:a16="http://schemas.microsoft.com/office/drawing/2014/main" id="{FD89740D-280B-4F89-9D57-17CE419317D4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71" name="Groep 1970">
                    <a:extLst>
                      <a:ext uri="{FF2B5EF4-FFF2-40B4-BE49-F238E27FC236}">
                        <a16:creationId xmlns:a16="http://schemas.microsoft.com/office/drawing/2014/main" id="{BA4F1712-1034-48D1-8A9F-12A5BF9E17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78" name="Ovaal 1977">
                      <a:extLst>
                        <a:ext uri="{FF2B5EF4-FFF2-40B4-BE49-F238E27FC236}">
                          <a16:creationId xmlns:a16="http://schemas.microsoft.com/office/drawing/2014/main" id="{5FDFE00E-BBC1-4CF7-8DF6-5FE8DB26C1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9" name="Ovaal 1978">
                      <a:extLst>
                        <a:ext uri="{FF2B5EF4-FFF2-40B4-BE49-F238E27FC236}">
                          <a16:creationId xmlns:a16="http://schemas.microsoft.com/office/drawing/2014/main" id="{83DCF5F7-8CB3-4625-B293-0A4D1004C6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0" name="Ovaal 1979">
                      <a:extLst>
                        <a:ext uri="{FF2B5EF4-FFF2-40B4-BE49-F238E27FC236}">
                          <a16:creationId xmlns:a16="http://schemas.microsoft.com/office/drawing/2014/main" id="{86EBFCA2-23F8-4FAB-8259-BBBAF9B48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1" name="Ovaal 1980">
                      <a:extLst>
                        <a:ext uri="{FF2B5EF4-FFF2-40B4-BE49-F238E27FC236}">
                          <a16:creationId xmlns:a16="http://schemas.microsoft.com/office/drawing/2014/main" id="{687E9432-2728-4056-9055-ECA9CB355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82" name="Ovaal 1981">
                      <a:extLst>
                        <a:ext uri="{FF2B5EF4-FFF2-40B4-BE49-F238E27FC236}">
                          <a16:creationId xmlns:a16="http://schemas.microsoft.com/office/drawing/2014/main" id="{8D9D7ED9-DB3C-42EB-9A71-8EEB7B210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72" name="Groep 1971">
                    <a:extLst>
                      <a:ext uri="{FF2B5EF4-FFF2-40B4-BE49-F238E27FC236}">
                        <a16:creationId xmlns:a16="http://schemas.microsoft.com/office/drawing/2014/main" id="{E864DA86-2C3E-4A23-8396-E2BEC32584F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73" name="Ovaal 1972">
                      <a:extLst>
                        <a:ext uri="{FF2B5EF4-FFF2-40B4-BE49-F238E27FC236}">
                          <a16:creationId xmlns:a16="http://schemas.microsoft.com/office/drawing/2014/main" id="{E7973DDE-BBC6-4052-9DBA-BEA32283C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4" name="Ovaal 1973">
                      <a:extLst>
                        <a:ext uri="{FF2B5EF4-FFF2-40B4-BE49-F238E27FC236}">
                          <a16:creationId xmlns:a16="http://schemas.microsoft.com/office/drawing/2014/main" id="{F6A530F5-C388-4EE7-87C6-C6F6B1A87A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5" name="Ovaal 1974">
                      <a:extLst>
                        <a:ext uri="{FF2B5EF4-FFF2-40B4-BE49-F238E27FC236}">
                          <a16:creationId xmlns:a16="http://schemas.microsoft.com/office/drawing/2014/main" id="{36479B55-B9C9-43C2-B5CF-F63C59427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6" name="Ovaal 1975">
                      <a:extLst>
                        <a:ext uri="{FF2B5EF4-FFF2-40B4-BE49-F238E27FC236}">
                          <a16:creationId xmlns:a16="http://schemas.microsoft.com/office/drawing/2014/main" id="{A32D2608-46AB-472D-BB3A-02B94DF55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7" name="Ovaal 1976">
                      <a:extLst>
                        <a:ext uri="{FF2B5EF4-FFF2-40B4-BE49-F238E27FC236}">
                          <a16:creationId xmlns:a16="http://schemas.microsoft.com/office/drawing/2014/main" id="{D84804FD-39EA-4229-B858-9A5C665B9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6" name="Groep 1905">
                  <a:extLst>
                    <a:ext uri="{FF2B5EF4-FFF2-40B4-BE49-F238E27FC236}">
                      <a16:creationId xmlns:a16="http://schemas.microsoft.com/office/drawing/2014/main" id="{77B406B9-B787-4066-B6C0-FD44BF72AC4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59" name="Groep 1958">
                    <a:extLst>
                      <a:ext uri="{FF2B5EF4-FFF2-40B4-BE49-F238E27FC236}">
                        <a16:creationId xmlns:a16="http://schemas.microsoft.com/office/drawing/2014/main" id="{0A8FFD53-F7BE-432C-BB8B-382C5FB27D4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66" name="Ovaal 1965">
                      <a:extLst>
                        <a:ext uri="{FF2B5EF4-FFF2-40B4-BE49-F238E27FC236}">
                          <a16:creationId xmlns:a16="http://schemas.microsoft.com/office/drawing/2014/main" id="{EE944F1A-E2E6-4AC9-975D-580B8CAD0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7" name="Ovaal 1966">
                      <a:extLst>
                        <a:ext uri="{FF2B5EF4-FFF2-40B4-BE49-F238E27FC236}">
                          <a16:creationId xmlns:a16="http://schemas.microsoft.com/office/drawing/2014/main" id="{15FCF5DD-65F2-40BD-A27C-F585809BD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8" name="Ovaal 1967">
                      <a:extLst>
                        <a:ext uri="{FF2B5EF4-FFF2-40B4-BE49-F238E27FC236}">
                          <a16:creationId xmlns:a16="http://schemas.microsoft.com/office/drawing/2014/main" id="{2B909F4E-162B-4E61-9351-9522BC3B2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9" name="Ovaal 1968">
                      <a:extLst>
                        <a:ext uri="{FF2B5EF4-FFF2-40B4-BE49-F238E27FC236}">
                          <a16:creationId xmlns:a16="http://schemas.microsoft.com/office/drawing/2014/main" id="{D0C2466A-1CEB-48B4-8DC8-808A42E7C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70" name="Ovaal 1969">
                      <a:extLst>
                        <a:ext uri="{FF2B5EF4-FFF2-40B4-BE49-F238E27FC236}">
                          <a16:creationId xmlns:a16="http://schemas.microsoft.com/office/drawing/2014/main" id="{2BDCBFD0-7340-464C-A7E4-1DF934C02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60" name="Groep 1959">
                    <a:extLst>
                      <a:ext uri="{FF2B5EF4-FFF2-40B4-BE49-F238E27FC236}">
                        <a16:creationId xmlns:a16="http://schemas.microsoft.com/office/drawing/2014/main" id="{52CA49A6-636E-463E-A5B2-9A62F7908C8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61" name="Ovaal 1960">
                      <a:extLst>
                        <a:ext uri="{FF2B5EF4-FFF2-40B4-BE49-F238E27FC236}">
                          <a16:creationId xmlns:a16="http://schemas.microsoft.com/office/drawing/2014/main" id="{72956B85-973F-4F9D-9C20-E4E4F8508B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2" name="Ovaal 1961">
                      <a:extLst>
                        <a:ext uri="{FF2B5EF4-FFF2-40B4-BE49-F238E27FC236}">
                          <a16:creationId xmlns:a16="http://schemas.microsoft.com/office/drawing/2014/main" id="{C1DF0DFB-FF25-49F5-A57C-F488AE9A91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3" name="Ovaal 1962">
                      <a:extLst>
                        <a:ext uri="{FF2B5EF4-FFF2-40B4-BE49-F238E27FC236}">
                          <a16:creationId xmlns:a16="http://schemas.microsoft.com/office/drawing/2014/main" id="{73210864-7DA9-4AB0-9FC9-7E3D4395D9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4" name="Ovaal 1963">
                      <a:extLst>
                        <a:ext uri="{FF2B5EF4-FFF2-40B4-BE49-F238E27FC236}">
                          <a16:creationId xmlns:a16="http://schemas.microsoft.com/office/drawing/2014/main" id="{C1B76D1A-FF52-4BA2-864B-F6165DACE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65" name="Ovaal 1964">
                      <a:extLst>
                        <a:ext uri="{FF2B5EF4-FFF2-40B4-BE49-F238E27FC236}">
                          <a16:creationId xmlns:a16="http://schemas.microsoft.com/office/drawing/2014/main" id="{9422D31D-E640-419A-AC6A-D242CA2CB5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7" name="Groep 1906">
                  <a:extLst>
                    <a:ext uri="{FF2B5EF4-FFF2-40B4-BE49-F238E27FC236}">
                      <a16:creationId xmlns:a16="http://schemas.microsoft.com/office/drawing/2014/main" id="{7BA2CB0A-6FBA-4076-94C9-0E70485BE365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47" name="Groep 1946">
                    <a:extLst>
                      <a:ext uri="{FF2B5EF4-FFF2-40B4-BE49-F238E27FC236}">
                        <a16:creationId xmlns:a16="http://schemas.microsoft.com/office/drawing/2014/main" id="{8FFDB6CD-A175-4957-88F5-E685775820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54" name="Ovaal 1953">
                      <a:extLst>
                        <a:ext uri="{FF2B5EF4-FFF2-40B4-BE49-F238E27FC236}">
                          <a16:creationId xmlns:a16="http://schemas.microsoft.com/office/drawing/2014/main" id="{0202BE69-68FE-46FA-8D3F-959283D75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5" name="Ovaal 1954">
                      <a:extLst>
                        <a:ext uri="{FF2B5EF4-FFF2-40B4-BE49-F238E27FC236}">
                          <a16:creationId xmlns:a16="http://schemas.microsoft.com/office/drawing/2014/main" id="{2F17A6F4-4801-49E2-8A7B-A164567C0F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6" name="Ovaal 1955">
                      <a:extLst>
                        <a:ext uri="{FF2B5EF4-FFF2-40B4-BE49-F238E27FC236}">
                          <a16:creationId xmlns:a16="http://schemas.microsoft.com/office/drawing/2014/main" id="{9807F53D-311F-4023-B702-2DE1020DD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7" name="Ovaal 1956">
                      <a:extLst>
                        <a:ext uri="{FF2B5EF4-FFF2-40B4-BE49-F238E27FC236}">
                          <a16:creationId xmlns:a16="http://schemas.microsoft.com/office/drawing/2014/main" id="{4E10C5FF-DBA4-4681-936D-007BD8DA6F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8" name="Ovaal 1957">
                      <a:extLst>
                        <a:ext uri="{FF2B5EF4-FFF2-40B4-BE49-F238E27FC236}">
                          <a16:creationId xmlns:a16="http://schemas.microsoft.com/office/drawing/2014/main" id="{94F796E2-8117-43A8-89D5-B51A3B7B6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48" name="Groep 1947">
                    <a:extLst>
                      <a:ext uri="{FF2B5EF4-FFF2-40B4-BE49-F238E27FC236}">
                        <a16:creationId xmlns:a16="http://schemas.microsoft.com/office/drawing/2014/main" id="{FEE91DD7-D096-41A1-9D49-A83AE9B92A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49" name="Ovaal 1948">
                      <a:extLst>
                        <a:ext uri="{FF2B5EF4-FFF2-40B4-BE49-F238E27FC236}">
                          <a16:creationId xmlns:a16="http://schemas.microsoft.com/office/drawing/2014/main" id="{3D879A26-07F6-451B-B85A-BE65B8248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0" name="Ovaal 1949">
                      <a:extLst>
                        <a:ext uri="{FF2B5EF4-FFF2-40B4-BE49-F238E27FC236}">
                          <a16:creationId xmlns:a16="http://schemas.microsoft.com/office/drawing/2014/main" id="{7E853F23-F455-4F6C-83D1-EDE795C067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1" name="Ovaal 1950">
                      <a:extLst>
                        <a:ext uri="{FF2B5EF4-FFF2-40B4-BE49-F238E27FC236}">
                          <a16:creationId xmlns:a16="http://schemas.microsoft.com/office/drawing/2014/main" id="{3F5BC0CA-6D76-4E11-B1AC-5B11B2418F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2" name="Ovaal 1951">
                      <a:extLst>
                        <a:ext uri="{FF2B5EF4-FFF2-40B4-BE49-F238E27FC236}">
                          <a16:creationId xmlns:a16="http://schemas.microsoft.com/office/drawing/2014/main" id="{0A0168C2-A15E-4575-BFA2-4B63F8F7D2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53" name="Ovaal 1952">
                      <a:extLst>
                        <a:ext uri="{FF2B5EF4-FFF2-40B4-BE49-F238E27FC236}">
                          <a16:creationId xmlns:a16="http://schemas.microsoft.com/office/drawing/2014/main" id="{C2E97B61-F7A4-4C7C-A4F8-83FBE7EAE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8" name="Groep 1907">
                  <a:extLst>
                    <a:ext uri="{FF2B5EF4-FFF2-40B4-BE49-F238E27FC236}">
                      <a16:creationId xmlns:a16="http://schemas.microsoft.com/office/drawing/2014/main" id="{C2DA811E-A11C-4073-86D0-9195E4F444A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35" name="Groep 1934">
                    <a:extLst>
                      <a:ext uri="{FF2B5EF4-FFF2-40B4-BE49-F238E27FC236}">
                        <a16:creationId xmlns:a16="http://schemas.microsoft.com/office/drawing/2014/main" id="{46346FC6-EF1E-496F-8630-D013BDF2882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42" name="Ovaal 1941">
                      <a:extLst>
                        <a:ext uri="{FF2B5EF4-FFF2-40B4-BE49-F238E27FC236}">
                          <a16:creationId xmlns:a16="http://schemas.microsoft.com/office/drawing/2014/main" id="{AB1BAD96-4940-4ADA-AC89-2789E47AA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3" name="Ovaal 1942">
                      <a:extLst>
                        <a:ext uri="{FF2B5EF4-FFF2-40B4-BE49-F238E27FC236}">
                          <a16:creationId xmlns:a16="http://schemas.microsoft.com/office/drawing/2014/main" id="{A2B3B14C-9A9C-4D2B-A90C-75866D98A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4" name="Ovaal 1943">
                      <a:extLst>
                        <a:ext uri="{FF2B5EF4-FFF2-40B4-BE49-F238E27FC236}">
                          <a16:creationId xmlns:a16="http://schemas.microsoft.com/office/drawing/2014/main" id="{06834BE3-53C6-40C0-988F-E9FE4B156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5" name="Ovaal 1944">
                      <a:extLst>
                        <a:ext uri="{FF2B5EF4-FFF2-40B4-BE49-F238E27FC236}">
                          <a16:creationId xmlns:a16="http://schemas.microsoft.com/office/drawing/2014/main" id="{46850030-093B-4CAA-8D93-077D52EB7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6" name="Ovaal 1945">
                      <a:extLst>
                        <a:ext uri="{FF2B5EF4-FFF2-40B4-BE49-F238E27FC236}">
                          <a16:creationId xmlns:a16="http://schemas.microsoft.com/office/drawing/2014/main" id="{3B3CA942-5E35-4F83-BCA1-8985869F0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36" name="Groep 1935">
                    <a:extLst>
                      <a:ext uri="{FF2B5EF4-FFF2-40B4-BE49-F238E27FC236}">
                        <a16:creationId xmlns:a16="http://schemas.microsoft.com/office/drawing/2014/main" id="{9AC540A9-E9B0-4B94-8BC6-A05F456BC3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7" name="Ovaal 1936">
                      <a:extLst>
                        <a:ext uri="{FF2B5EF4-FFF2-40B4-BE49-F238E27FC236}">
                          <a16:creationId xmlns:a16="http://schemas.microsoft.com/office/drawing/2014/main" id="{AC40A635-6D34-4BF2-A1F0-3729F9952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8" name="Ovaal 1937">
                      <a:extLst>
                        <a:ext uri="{FF2B5EF4-FFF2-40B4-BE49-F238E27FC236}">
                          <a16:creationId xmlns:a16="http://schemas.microsoft.com/office/drawing/2014/main" id="{0FA3C6F6-F66B-48D6-8B29-CDD5DB2D6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9" name="Ovaal 1938">
                      <a:extLst>
                        <a:ext uri="{FF2B5EF4-FFF2-40B4-BE49-F238E27FC236}">
                          <a16:creationId xmlns:a16="http://schemas.microsoft.com/office/drawing/2014/main" id="{5D130DB6-8018-4B1F-A552-D6EA861B9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0" name="Ovaal 1939">
                      <a:extLst>
                        <a:ext uri="{FF2B5EF4-FFF2-40B4-BE49-F238E27FC236}">
                          <a16:creationId xmlns:a16="http://schemas.microsoft.com/office/drawing/2014/main" id="{6DC5F9D9-0A76-43E0-BEB0-2D04349071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41" name="Ovaal 1940">
                      <a:extLst>
                        <a:ext uri="{FF2B5EF4-FFF2-40B4-BE49-F238E27FC236}">
                          <a16:creationId xmlns:a16="http://schemas.microsoft.com/office/drawing/2014/main" id="{65837BDE-41F8-46FF-A382-D0EA2F7D98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09" name="Groep 1908">
                  <a:extLst>
                    <a:ext uri="{FF2B5EF4-FFF2-40B4-BE49-F238E27FC236}">
                      <a16:creationId xmlns:a16="http://schemas.microsoft.com/office/drawing/2014/main" id="{8776E363-48B5-4812-8EDD-2B0B73F2BD7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23" name="Groep 1922">
                    <a:extLst>
                      <a:ext uri="{FF2B5EF4-FFF2-40B4-BE49-F238E27FC236}">
                        <a16:creationId xmlns:a16="http://schemas.microsoft.com/office/drawing/2014/main" id="{0CFA47D8-28D1-46C9-BEC0-43D618CD35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30" name="Ovaal 1929">
                      <a:extLst>
                        <a:ext uri="{FF2B5EF4-FFF2-40B4-BE49-F238E27FC236}">
                          <a16:creationId xmlns:a16="http://schemas.microsoft.com/office/drawing/2014/main" id="{5BABD09B-2FDC-4786-9A0C-8FD4609C5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1" name="Ovaal 1930">
                      <a:extLst>
                        <a:ext uri="{FF2B5EF4-FFF2-40B4-BE49-F238E27FC236}">
                          <a16:creationId xmlns:a16="http://schemas.microsoft.com/office/drawing/2014/main" id="{62079711-66A6-40B1-86FA-5A00F1F99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2" name="Ovaal 1931">
                      <a:extLst>
                        <a:ext uri="{FF2B5EF4-FFF2-40B4-BE49-F238E27FC236}">
                          <a16:creationId xmlns:a16="http://schemas.microsoft.com/office/drawing/2014/main" id="{7D2A958C-3940-4C5E-9A53-F47B1D1E7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3" name="Ovaal 1932">
                      <a:extLst>
                        <a:ext uri="{FF2B5EF4-FFF2-40B4-BE49-F238E27FC236}">
                          <a16:creationId xmlns:a16="http://schemas.microsoft.com/office/drawing/2014/main" id="{7BBA1B83-6808-4639-AB24-46FADF1D9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34" name="Ovaal 1933">
                      <a:extLst>
                        <a:ext uri="{FF2B5EF4-FFF2-40B4-BE49-F238E27FC236}">
                          <a16:creationId xmlns:a16="http://schemas.microsoft.com/office/drawing/2014/main" id="{C6A6BDE9-E3EF-4106-A171-474DC1CC9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24" name="Groep 1923">
                    <a:extLst>
                      <a:ext uri="{FF2B5EF4-FFF2-40B4-BE49-F238E27FC236}">
                        <a16:creationId xmlns:a16="http://schemas.microsoft.com/office/drawing/2014/main" id="{07531625-12D9-4A48-8419-BCA5325ACC3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25" name="Ovaal 1924">
                      <a:extLst>
                        <a:ext uri="{FF2B5EF4-FFF2-40B4-BE49-F238E27FC236}">
                          <a16:creationId xmlns:a16="http://schemas.microsoft.com/office/drawing/2014/main" id="{62DA560D-2683-4299-9DA8-346AE2392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6" name="Ovaal 1925">
                      <a:extLst>
                        <a:ext uri="{FF2B5EF4-FFF2-40B4-BE49-F238E27FC236}">
                          <a16:creationId xmlns:a16="http://schemas.microsoft.com/office/drawing/2014/main" id="{B314F0E8-5449-4B74-ADA2-FC29BD472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7" name="Ovaal 1926">
                      <a:extLst>
                        <a:ext uri="{FF2B5EF4-FFF2-40B4-BE49-F238E27FC236}">
                          <a16:creationId xmlns:a16="http://schemas.microsoft.com/office/drawing/2014/main" id="{0AB8E581-CFC6-43D7-B893-67538648A8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8" name="Ovaal 1927">
                      <a:extLst>
                        <a:ext uri="{FF2B5EF4-FFF2-40B4-BE49-F238E27FC236}">
                          <a16:creationId xmlns:a16="http://schemas.microsoft.com/office/drawing/2014/main" id="{B61E42B2-7C14-474F-84D0-0E7DA6AC9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9" name="Ovaal 1928">
                      <a:extLst>
                        <a:ext uri="{FF2B5EF4-FFF2-40B4-BE49-F238E27FC236}">
                          <a16:creationId xmlns:a16="http://schemas.microsoft.com/office/drawing/2014/main" id="{06371C10-EC81-4771-8165-F696F42EDE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10" name="Groep 1909">
                  <a:extLst>
                    <a:ext uri="{FF2B5EF4-FFF2-40B4-BE49-F238E27FC236}">
                      <a16:creationId xmlns:a16="http://schemas.microsoft.com/office/drawing/2014/main" id="{21F813D4-429A-4E86-85E7-9AD6F831271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911" name="Groep 1910">
                    <a:extLst>
                      <a:ext uri="{FF2B5EF4-FFF2-40B4-BE49-F238E27FC236}">
                        <a16:creationId xmlns:a16="http://schemas.microsoft.com/office/drawing/2014/main" id="{820F9A6E-80D6-4BFF-867C-2121739D509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18" name="Ovaal 1917">
                      <a:extLst>
                        <a:ext uri="{FF2B5EF4-FFF2-40B4-BE49-F238E27FC236}">
                          <a16:creationId xmlns:a16="http://schemas.microsoft.com/office/drawing/2014/main" id="{D75620A5-D315-4B3A-A8CF-3E28C567A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9" name="Ovaal 1918">
                      <a:extLst>
                        <a:ext uri="{FF2B5EF4-FFF2-40B4-BE49-F238E27FC236}">
                          <a16:creationId xmlns:a16="http://schemas.microsoft.com/office/drawing/2014/main" id="{9079E4A4-AA91-4FBE-9180-984155779B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0" name="Ovaal 1919">
                      <a:extLst>
                        <a:ext uri="{FF2B5EF4-FFF2-40B4-BE49-F238E27FC236}">
                          <a16:creationId xmlns:a16="http://schemas.microsoft.com/office/drawing/2014/main" id="{9AA15E0D-BBD0-4951-8DB9-F9344FD8C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1" name="Ovaal 1920">
                      <a:extLst>
                        <a:ext uri="{FF2B5EF4-FFF2-40B4-BE49-F238E27FC236}">
                          <a16:creationId xmlns:a16="http://schemas.microsoft.com/office/drawing/2014/main" id="{9AE201DB-739F-4644-8302-6BB76D7B5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22" name="Ovaal 1921">
                      <a:extLst>
                        <a:ext uri="{FF2B5EF4-FFF2-40B4-BE49-F238E27FC236}">
                          <a16:creationId xmlns:a16="http://schemas.microsoft.com/office/drawing/2014/main" id="{5F4D6756-F4C9-4209-9680-E8B373ACF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912" name="Groep 1911">
                    <a:extLst>
                      <a:ext uri="{FF2B5EF4-FFF2-40B4-BE49-F238E27FC236}">
                        <a16:creationId xmlns:a16="http://schemas.microsoft.com/office/drawing/2014/main" id="{DA6BA2EA-0AC8-4CEA-8D01-452967D33A2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913" name="Ovaal 1912">
                      <a:extLst>
                        <a:ext uri="{FF2B5EF4-FFF2-40B4-BE49-F238E27FC236}">
                          <a16:creationId xmlns:a16="http://schemas.microsoft.com/office/drawing/2014/main" id="{0E5FDF3E-785D-44BC-86F7-86C934508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4" name="Ovaal 1913">
                      <a:extLst>
                        <a:ext uri="{FF2B5EF4-FFF2-40B4-BE49-F238E27FC236}">
                          <a16:creationId xmlns:a16="http://schemas.microsoft.com/office/drawing/2014/main" id="{CD4FF1EF-BB62-4CD0-84CA-7081E17BE5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5" name="Ovaal 1914">
                      <a:extLst>
                        <a:ext uri="{FF2B5EF4-FFF2-40B4-BE49-F238E27FC236}">
                          <a16:creationId xmlns:a16="http://schemas.microsoft.com/office/drawing/2014/main" id="{13256686-CD10-4057-AAA7-2E53ED60A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6" name="Ovaal 1915">
                      <a:extLst>
                        <a:ext uri="{FF2B5EF4-FFF2-40B4-BE49-F238E27FC236}">
                          <a16:creationId xmlns:a16="http://schemas.microsoft.com/office/drawing/2014/main" id="{90CCE684-6475-4719-A1DC-6861CA9B7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17" name="Ovaal 1916">
                      <a:extLst>
                        <a:ext uri="{FF2B5EF4-FFF2-40B4-BE49-F238E27FC236}">
                          <a16:creationId xmlns:a16="http://schemas.microsoft.com/office/drawing/2014/main" id="{5342CA70-F47F-406E-BC02-07382252E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798" name="Groep 1797">
                <a:extLst>
                  <a:ext uri="{FF2B5EF4-FFF2-40B4-BE49-F238E27FC236}">
                    <a16:creationId xmlns:a16="http://schemas.microsoft.com/office/drawing/2014/main" id="{9CA142B4-C18C-41DD-AB15-E8E9C628CA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799" name="Groep 1798">
                  <a:extLst>
                    <a:ext uri="{FF2B5EF4-FFF2-40B4-BE49-F238E27FC236}">
                      <a16:creationId xmlns:a16="http://schemas.microsoft.com/office/drawing/2014/main" id="{B40E2B3B-A582-42CF-A12E-3A9F43C252D5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2"/>
                  <a:chOff x="1509" y="0"/>
                  <a:chExt cx="9140982" cy="914402"/>
                </a:xfrm>
                <a:grpFill/>
              </p:grpSpPr>
              <p:grpSp>
                <p:nvGrpSpPr>
                  <p:cNvPr id="1891" name="Groep 1890">
                    <a:extLst>
                      <a:ext uri="{FF2B5EF4-FFF2-40B4-BE49-F238E27FC236}">
                        <a16:creationId xmlns:a16="http://schemas.microsoft.com/office/drawing/2014/main" id="{094FC32F-A5EF-4361-B6DB-5C4D0291D0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98" name="Ovaal 1897">
                      <a:extLst>
                        <a:ext uri="{FF2B5EF4-FFF2-40B4-BE49-F238E27FC236}">
                          <a16:creationId xmlns:a16="http://schemas.microsoft.com/office/drawing/2014/main" id="{71BB69A9-1B50-41D9-A60B-678FB686F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9" name="Ovaal 1898">
                      <a:extLst>
                        <a:ext uri="{FF2B5EF4-FFF2-40B4-BE49-F238E27FC236}">
                          <a16:creationId xmlns:a16="http://schemas.microsoft.com/office/drawing/2014/main" id="{1FBD6A4B-3D2F-4F3E-A39D-6AB8FF039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0" name="Ovaal 1899">
                      <a:extLst>
                        <a:ext uri="{FF2B5EF4-FFF2-40B4-BE49-F238E27FC236}">
                          <a16:creationId xmlns:a16="http://schemas.microsoft.com/office/drawing/2014/main" id="{E834D5E7-3629-485F-87BB-5E5D487F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1" name="Ovaal 1900">
                      <a:extLst>
                        <a:ext uri="{FF2B5EF4-FFF2-40B4-BE49-F238E27FC236}">
                          <a16:creationId xmlns:a16="http://schemas.microsoft.com/office/drawing/2014/main" id="{4C8864A4-E426-42FB-BD73-E372C2A5B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902" name="Ovaal 1901">
                      <a:extLst>
                        <a:ext uri="{FF2B5EF4-FFF2-40B4-BE49-F238E27FC236}">
                          <a16:creationId xmlns:a16="http://schemas.microsoft.com/office/drawing/2014/main" id="{74458ED8-C50F-4804-9AEA-8C1377C46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92" name="Groep 1891">
                    <a:extLst>
                      <a:ext uri="{FF2B5EF4-FFF2-40B4-BE49-F238E27FC236}">
                        <a16:creationId xmlns:a16="http://schemas.microsoft.com/office/drawing/2014/main" id="{A09CF0FD-A262-460A-8387-C30A658618C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2"/>
                    <a:chOff x="1509" y="0"/>
                    <a:chExt cx="4573509" cy="914402"/>
                  </a:xfrm>
                  <a:grpFill/>
                </p:grpSpPr>
                <p:sp>
                  <p:nvSpPr>
                    <p:cNvPr id="1893" name="Ovaal 1892">
                      <a:extLst>
                        <a:ext uri="{FF2B5EF4-FFF2-40B4-BE49-F238E27FC236}">
                          <a16:creationId xmlns:a16="http://schemas.microsoft.com/office/drawing/2014/main" id="{8CC7369A-8ABC-455F-A23D-1A381BB51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4" name="Ovaal 1893">
                      <a:extLst>
                        <a:ext uri="{FF2B5EF4-FFF2-40B4-BE49-F238E27FC236}">
                          <a16:creationId xmlns:a16="http://schemas.microsoft.com/office/drawing/2014/main" id="{E7C1D9C4-EB06-44E7-A84D-D20A48A179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5" name="Ovaal 1894">
                      <a:extLst>
                        <a:ext uri="{FF2B5EF4-FFF2-40B4-BE49-F238E27FC236}">
                          <a16:creationId xmlns:a16="http://schemas.microsoft.com/office/drawing/2014/main" id="{BEA53D4E-2FD2-401C-A123-FEB8FAA24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6" name="Ovaal 1895">
                      <a:extLst>
                        <a:ext uri="{FF2B5EF4-FFF2-40B4-BE49-F238E27FC236}">
                          <a16:creationId xmlns:a16="http://schemas.microsoft.com/office/drawing/2014/main" id="{0BF40808-0DD3-44CF-BBB6-67B9FE365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7" name="Ovaal 1896">
                      <a:extLst>
                        <a:ext uri="{FF2B5EF4-FFF2-40B4-BE49-F238E27FC236}">
                          <a16:creationId xmlns:a16="http://schemas.microsoft.com/office/drawing/2014/main" id="{7D7858A5-377B-42EE-8496-D6C669F5F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2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0" name="Groep 1799">
                  <a:extLst>
                    <a:ext uri="{FF2B5EF4-FFF2-40B4-BE49-F238E27FC236}">
                      <a16:creationId xmlns:a16="http://schemas.microsoft.com/office/drawing/2014/main" id="{86180105-CB79-4B5B-998D-F3DCEACE9AC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79" name="Groep 1878">
                    <a:extLst>
                      <a:ext uri="{FF2B5EF4-FFF2-40B4-BE49-F238E27FC236}">
                        <a16:creationId xmlns:a16="http://schemas.microsoft.com/office/drawing/2014/main" id="{1F0183C6-D07F-4CD8-A382-BEF62FB7A8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86" name="Ovaal 1885">
                      <a:extLst>
                        <a:ext uri="{FF2B5EF4-FFF2-40B4-BE49-F238E27FC236}">
                          <a16:creationId xmlns:a16="http://schemas.microsoft.com/office/drawing/2014/main" id="{B92ECE44-8FE0-41DE-9A36-34F5391F1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7" name="Ovaal 1886">
                      <a:extLst>
                        <a:ext uri="{FF2B5EF4-FFF2-40B4-BE49-F238E27FC236}">
                          <a16:creationId xmlns:a16="http://schemas.microsoft.com/office/drawing/2014/main" id="{23481E4D-DA58-40B6-9580-F39AA2F1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8" name="Ovaal 1887">
                      <a:extLst>
                        <a:ext uri="{FF2B5EF4-FFF2-40B4-BE49-F238E27FC236}">
                          <a16:creationId xmlns:a16="http://schemas.microsoft.com/office/drawing/2014/main" id="{08DB30E9-DA54-4201-8E57-3FA65080AB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9" name="Ovaal 1888">
                      <a:extLst>
                        <a:ext uri="{FF2B5EF4-FFF2-40B4-BE49-F238E27FC236}">
                          <a16:creationId xmlns:a16="http://schemas.microsoft.com/office/drawing/2014/main" id="{B905F282-C55A-4CA4-8220-6A48E5DE0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90" name="Ovaal 1889">
                      <a:extLst>
                        <a:ext uri="{FF2B5EF4-FFF2-40B4-BE49-F238E27FC236}">
                          <a16:creationId xmlns:a16="http://schemas.microsoft.com/office/drawing/2014/main" id="{49A1F9F1-0DF7-44B1-8EB2-0B596226A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80" name="Groep 1879">
                    <a:extLst>
                      <a:ext uri="{FF2B5EF4-FFF2-40B4-BE49-F238E27FC236}">
                        <a16:creationId xmlns:a16="http://schemas.microsoft.com/office/drawing/2014/main" id="{7E878C3C-E56A-4E48-80E8-37DC5749F5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81" name="Ovaal 1880">
                      <a:extLst>
                        <a:ext uri="{FF2B5EF4-FFF2-40B4-BE49-F238E27FC236}">
                          <a16:creationId xmlns:a16="http://schemas.microsoft.com/office/drawing/2014/main" id="{1B5194E1-78CF-4CDF-A055-44DF4B10F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2" name="Ovaal 1881">
                      <a:extLst>
                        <a:ext uri="{FF2B5EF4-FFF2-40B4-BE49-F238E27FC236}">
                          <a16:creationId xmlns:a16="http://schemas.microsoft.com/office/drawing/2014/main" id="{56BD07F5-FD36-4124-A466-26F4B31F1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3" name="Ovaal 1882">
                      <a:extLst>
                        <a:ext uri="{FF2B5EF4-FFF2-40B4-BE49-F238E27FC236}">
                          <a16:creationId xmlns:a16="http://schemas.microsoft.com/office/drawing/2014/main" id="{25BF6152-C16D-4879-8125-62C46FFD0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4" name="Ovaal 1883">
                      <a:extLst>
                        <a:ext uri="{FF2B5EF4-FFF2-40B4-BE49-F238E27FC236}">
                          <a16:creationId xmlns:a16="http://schemas.microsoft.com/office/drawing/2014/main" id="{E8682835-6031-4348-80F1-DD9FF539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85" name="Ovaal 1884">
                      <a:extLst>
                        <a:ext uri="{FF2B5EF4-FFF2-40B4-BE49-F238E27FC236}">
                          <a16:creationId xmlns:a16="http://schemas.microsoft.com/office/drawing/2014/main" id="{69CBF87E-D16B-4239-BD54-5A045D1929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1" name="Groep 1800">
                  <a:extLst>
                    <a:ext uri="{FF2B5EF4-FFF2-40B4-BE49-F238E27FC236}">
                      <a16:creationId xmlns:a16="http://schemas.microsoft.com/office/drawing/2014/main" id="{B9140E2F-2933-43C5-ACB0-86D26CD116A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67" name="Groep 1866">
                    <a:extLst>
                      <a:ext uri="{FF2B5EF4-FFF2-40B4-BE49-F238E27FC236}">
                        <a16:creationId xmlns:a16="http://schemas.microsoft.com/office/drawing/2014/main" id="{718587F1-85CE-426D-9E49-35A32454465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74" name="Ovaal 1873">
                      <a:extLst>
                        <a:ext uri="{FF2B5EF4-FFF2-40B4-BE49-F238E27FC236}">
                          <a16:creationId xmlns:a16="http://schemas.microsoft.com/office/drawing/2014/main" id="{89FCF832-CD1B-4B37-A1A0-BEC90C165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5" name="Ovaal 1874">
                      <a:extLst>
                        <a:ext uri="{FF2B5EF4-FFF2-40B4-BE49-F238E27FC236}">
                          <a16:creationId xmlns:a16="http://schemas.microsoft.com/office/drawing/2014/main" id="{B0F6AD25-D8C3-42BC-B3A1-7DFAF332A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6" name="Ovaal 1875">
                      <a:extLst>
                        <a:ext uri="{FF2B5EF4-FFF2-40B4-BE49-F238E27FC236}">
                          <a16:creationId xmlns:a16="http://schemas.microsoft.com/office/drawing/2014/main" id="{7B3EC638-89CC-4C79-B98F-8B52040D18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7" name="Ovaal 1876">
                      <a:extLst>
                        <a:ext uri="{FF2B5EF4-FFF2-40B4-BE49-F238E27FC236}">
                          <a16:creationId xmlns:a16="http://schemas.microsoft.com/office/drawing/2014/main" id="{4B2E7541-1634-4E60-B29A-50FB411C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8" name="Ovaal 1877">
                      <a:extLst>
                        <a:ext uri="{FF2B5EF4-FFF2-40B4-BE49-F238E27FC236}">
                          <a16:creationId xmlns:a16="http://schemas.microsoft.com/office/drawing/2014/main" id="{07264C78-6DE7-4C93-8F6F-B666F2E8A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68" name="Groep 1867">
                    <a:extLst>
                      <a:ext uri="{FF2B5EF4-FFF2-40B4-BE49-F238E27FC236}">
                        <a16:creationId xmlns:a16="http://schemas.microsoft.com/office/drawing/2014/main" id="{3876E8AD-C0A7-44D6-9987-D9B01B816F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9" name="Ovaal 1868">
                      <a:extLst>
                        <a:ext uri="{FF2B5EF4-FFF2-40B4-BE49-F238E27FC236}">
                          <a16:creationId xmlns:a16="http://schemas.microsoft.com/office/drawing/2014/main" id="{59A51C49-5149-494F-8810-046179DA8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0" name="Ovaal 1869">
                      <a:extLst>
                        <a:ext uri="{FF2B5EF4-FFF2-40B4-BE49-F238E27FC236}">
                          <a16:creationId xmlns:a16="http://schemas.microsoft.com/office/drawing/2014/main" id="{108F207B-EF26-49CA-9DF6-E60F075EE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1" name="Ovaal 1870">
                      <a:extLst>
                        <a:ext uri="{FF2B5EF4-FFF2-40B4-BE49-F238E27FC236}">
                          <a16:creationId xmlns:a16="http://schemas.microsoft.com/office/drawing/2014/main" id="{B1EFC3B7-59D1-4D37-B04C-1B51757D1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2" name="Ovaal 1871">
                      <a:extLst>
                        <a:ext uri="{FF2B5EF4-FFF2-40B4-BE49-F238E27FC236}">
                          <a16:creationId xmlns:a16="http://schemas.microsoft.com/office/drawing/2014/main" id="{AC18E17A-0029-479D-BDB6-516E9753C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73" name="Ovaal 1872">
                      <a:extLst>
                        <a:ext uri="{FF2B5EF4-FFF2-40B4-BE49-F238E27FC236}">
                          <a16:creationId xmlns:a16="http://schemas.microsoft.com/office/drawing/2014/main" id="{D16B3A74-A9B2-418D-BB45-5DAFCD426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2" name="Groep 1801">
                  <a:extLst>
                    <a:ext uri="{FF2B5EF4-FFF2-40B4-BE49-F238E27FC236}">
                      <a16:creationId xmlns:a16="http://schemas.microsoft.com/office/drawing/2014/main" id="{3A7D0ABF-0B2A-40D4-AFF8-4F9569CC3A41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55" name="Groep 1854">
                    <a:extLst>
                      <a:ext uri="{FF2B5EF4-FFF2-40B4-BE49-F238E27FC236}">
                        <a16:creationId xmlns:a16="http://schemas.microsoft.com/office/drawing/2014/main" id="{73B05C62-CE0C-477B-8697-27082617E22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62" name="Ovaal 1861">
                      <a:extLst>
                        <a:ext uri="{FF2B5EF4-FFF2-40B4-BE49-F238E27FC236}">
                          <a16:creationId xmlns:a16="http://schemas.microsoft.com/office/drawing/2014/main" id="{B6A1C88D-F116-4E20-89C5-B5CA6608D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3" name="Ovaal 1862">
                      <a:extLst>
                        <a:ext uri="{FF2B5EF4-FFF2-40B4-BE49-F238E27FC236}">
                          <a16:creationId xmlns:a16="http://schemas.microsoft.com/office/drawing/2014/main" id="{53FF1E23-FEF0-465F-8E6B-772B80381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4" name="Ovaal 1863">
                      <a:extLst>
                        <a:ext uri="{FF2B5EF4-FFF2-40B4-BE49-F238E27FC236}">
                          <a16:creationId xmlns:a16="http://schemas.microsoft.com/office/drawing/2014/main" id="{CD416E86-3271-459A-B0BE-7F6588DE4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5" name="Ovaal 1864">
                      <a:extLst>
                        <a:ext uri="{FF2B5EF4-FFF2-40B4-BE49-F238E27FC236}">
                          <a16:creationId xmlns:a16="http://schemas.microsoft.com/office/drawing/2014/main" id="{C3E1B161-0AA8-4825-B8AA-23350B742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6" name="Ovaal 1865">
                      <a:extLst>
                        <a:ext uri="{FF2B5EF4-FFF2-40B4-BE49-F238E27FC236}">
                          <a16:creationId xmlns:a16="http://schemas.microsoft.com/office/drawing/2014/main" id="{FE9EBA28-F81C-4C75-A448-02659B051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56" name="Groep 1855">
                    <a:extLst>
                      <a:ext uri="{FF2B5EF4-FFF2-40B4-BE49-F238E27FC236}">
                        <a16:creationId xmlns:a16="http://schemas.microsoft.com/office/drawing/2014/main" id="{CDDE019C-2E68-4527-B4DE-7C2057B8EB9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57" name="Ovaal 1856">
                      <a:extLst>
                        <a:ext uri="{FF2B5EF4-FFF2-40B4-BE49-F238E27FC236}">
                          <a16:creationId xmlns:a16="http://schemas.microsoft.com/office/drawing/2014/main" id="{56CA3D87-069B-4574-87A5-9E61A817D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8" name="Ovaal 1857">
                      <a:extLst>
                        <a:ext uri="{FF2B5EF4-FFF2-40B4-BE49-F238E27FC236}">
                          <a16:creationId xmlns:a16="http://schemas.microsoft.com/office/drawing/2014/main" id="{18569D4A-5576-40E1-AC1A-92AB78CF4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9" name="Ovaal 1858">
                      <a:extLst>
                        <a:ext uri="{FF2B5EF4-FFF2-40B4-BE49-F238E27FC236}">
                          <a16:creationId xmlns:a16="http://schemas.microsoft.com/office/drawing/2014/main" id="{18505E5A-89D4-45A2-B84E-B3AB64A350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0" name="Ovaal 1859">
                      <a:extLst>
                        <a:ext uri="{FF2B5EF4-FFF2-40B4-BE49-F238E27FC236}">
                          <a16:creationId xmlns:a16="http://schemas.microsoft.com/office/drawing/2014/main" id="{09C87263-5BCE-4192-933B-F8EF34F64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61" name="Ovaal 1860">
                      <a:extLst>
                        <a:ext uri="{FF2B5EF4-FFF2-40B4-BE49-F238E27FC236}">
                          <a16:creationId xmlns:a16="http://schemas.microsoft.com/office/drawing/2014/main" id="{B2C108F1-C5EA-4A12-869D-3067B8D79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3" name="Groep 1802">
                  <a:extLst>
                    <a:ext uri="{FF2B5EF4-FFF2-40B4-BE49-F238E27FC236}">
                      <a16:creationId xmlns:a16="http://schemas.microsoft.com/office/drawing/2014/main" id="{2DA964ED-50D3-4212-8C5D-ABCDC19C8B9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43" name="Groep 1842">
                    <a:extLst>
                      <a:ext uri="{FF2B5EF4-FFF2-40B4-BE49-F238E27FC236}">
                        <a16:creationId xmlns:a16="http://schemas.microsoft.com/office/drawing/2014/main" id="{EDA3E768-137C-4211-9DD2-6EABAF04B2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50" name="Ovaal 1849">
                      <a:extLst>
                        <a:ext uri="{FF2B5EF4-FFF2-40B4-BE49-F238E27FC236}">
                          <a16:creationId xmlns:a16="http://schemas.microsoft.com/office/drawing/2014/main" id="{A09C7DFF-D7C7-4661-B4D3-80C780987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1" name="Ovaal 1850">
                      <a:extLst>
                        <a:ext uri="{FF2B5EF4-FFF2-40B4-BE49-F238E27FC236}">
                          <a16:creationId xmlns:a16="http://schemas.microsoft.com/office/drawing/2014/main" id="{5BB4591A-23E8-48DA-B562-5A9314BC9C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2" name="Ovaal 1851">
                      <a:extLst>
                        <a:ext uri="{FF2B5EF4-FFF2-40B4-BE49-F238E27FC236}">
                          <a16:creationId xmlns:a16="http://schemas.microsoft.com/office/drawing/2014/main" id="{0E95E149-0B9F-4D4A-BEB8-00B0FD131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3" name="Ovaal 1852">
                      <a:extLst>
                        <a:ext uri="{FF2B5EF4-FFF2-40B4-BE49-F238E27FC236}">
                          <a16:creationId xmlns:a16="http://schemas.microsoft.com/office/drawing/2014/main" id="{22AE26CB-C173-41EF-A2B9-202FB6984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54" name="Ovaal 1853">
                      <a:extLst>
                        <a:ext uri="{FF2B5EF4-FFF2-40B4-BE49-F238E27FC236}">
                          <a16:creationId xmlns:a16="http://schemas.microsoft.com/office/drawing/2014/main" id="{7A3BBB09-0FB5-4A8A-9757-892476F4DD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44" name="Groep 1843">
                    <a:extLst>
                      <a:ext uri="{FF2B5EF4-FFF2-40B4-BE49-F238E27FC236}">
                        <a16:creationId xmlns:a16="http://schemas.microsoft.com/office/drawing/2014/main" id="{5B41418D-DA4A-4E58-9747-6445214AB59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45" name="Ovaal 1844">
                      <a:extLst>
                        <a:ext uri="{FF2B5EF4-FFF2-40B4-BE49-F238E27FC236}">
                          <a16:creationId xmlns:a16="http://schemas.microsoft.com/office/drawing/2014/main" id="{76C67F7C-173A-4821-8921-B94E19B59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6" name="Ovaal 1845">
                      <a:extLst>
                        <a:ext uri="{FF2B5EF4-FFF2-40B4-BE49-F238E27FC236}">
                          <a16:creationId xmlns:a16="http://schemas.microsoft.com/office/drawing/2014/main" id="{A54F4921-50F7-4AF2-BB07-65075B0E3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7" name="Ovaal 1846">
                      <a:extLst>
                        <a:ext uri="{FF2B5EF4-FFF2-40B4-BE49-F238E27FC236}">
                          <a16:creationId xmlns:a16="http://schemas.microsoft.com/office/drawing/2014/main" id="{83B048A4-0315-48E5-B55C-4BBA82FE4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8" name="Ovaal 1847">
                      <a:extLst>
                        <a:ext uri="{FF2B5EF4-FFF2-40B4-BE49-F238E27FC236}">
                          <a16:creationId xmlns:a16="http://schemas.microsoft.com/office/drawing/2014/main" id="{754109EF-3915-47F2-BD89-BD31B6E67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9" name="Ovaal 1848">
                      <a:extLst>
                        <a:ext uri="{FF2B5EF4-FFF2-40B4-BE49-F238E27FC236}">
                          <a16:creationId xmlns:a16="http://schemas.microsoft.com/office/drawing/2014/main" id="{DD4AFC7F-517A-4C5E-BABF-3D1153BC22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4" name="Groep 1803">
                  <a:extLst>
                    <a:ext uri="{FF2B5EF4-FFF2-40B4-BE49-F238E27FC236}">
                      <a16:creationId xmlns:a16="http://schemas.microsoft.com/office/drawing/2014/main" id="{20505A5C-90ED-4DD9-B2D9-27D63E0CD69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31" name="Groep 1830">
                    <a:extLst>
                      <a:ext uri="{FF2B5EF4-FFF2-40B4-BE49-F238E27FC236}">
                        <a16:creationId xmlns:a16="http://schemas.microsoft.com/office/drawing/2014/main" id="{E8EBCAD7-B064-4BC3-B381-1AFC891698F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38" name="Ovaal 1837">
                      <a:extLst>
                        <a:ext uri="{FF2B5EF4-FFF2-40B4-BE49-F238E27FC236}">
                          <a16:creationId xmlns:a16="http://schemas.microsoft.com/office/drawing/2014/main" id="{83FAEFC6-EAD1-4192-B31D-1051D29B5D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9" name="Ovaal 1838">
                      <a:extLst>
                        <a:ext uri="{FF2B5EF4-FFF2-40B4-BE49-F238E27FC236}">
                          <a16:creationId xmlns:a16="http://schemas.microsoft.com/office/drawing/2014/main" id="{E6877F94-A684-4318-9A91-CC91B98E7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0" name="Ovaal 1839">
                      <a:extLst>
                        <a:ext uri="{FF2B5EF4-FFF2-40B4-BE49-F238E27FC236}">
                          <a16:creationId xmlns:a16="http://schemas.microsoft.com/office/drawing/2014/main" id="{12D65A69-D2B9-4659-BC69-134D37618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1" name="Ovaal 1840">
                      <a:extLst>
                        <a:ext uri="{FF2B5EF4-FFF2-40B4-BE49-F238E27FC236}">
                          <a16:creationId xmlns:a16="http://schemas.microsoft.com/office/drawing/2014/main" id="{E64D76ED-8791-4AFA-9BB0-2BAAE5908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42" name="Ovaal 1841">
                      <a:extLst>
                        <a:ext uri="{FF2B5EF4-FFF2-40B4-BE49-F238E27FC236}">
                          <a16:creationId xmlns:a16="http://schemas.microsoft.com/office/drawing/2014/main" id="{8852B7C0-5404-4413-B83E-670ADD738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32" name="Groep 1831">
                    <a:extLst>
                      <a:ext uri="{FF2B5EF4-FFF2-40B4-BE49-F238E27FC236}">
                        <a16:creationId xmlns:a16="http://schemas.microsoft.com/office/drawing/2014/main" id="{55A414B3-AD73-4EC4-B178-6CB7193D61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33" name="Ovaal 1832">
                      <a:extLst>
                        <a:ext uri="{FF2B5EF4-FFF2-40B4-BE49-F238E27FC236}">
                          <a16:creationId xmlns:a16="http://schemas.microsoft.com/office/drawing/2014/main" id="{9AC6F386-AD73-4D44-87C1-D5112F943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4" name="Ovaal 1833">
                      <a:extLst>
                        <a:ext uri="{FF2B5EF4-FFF2-40B4-BE49-F238E27FC236}">
                          <a16:creationId xmlns:a16="http://schemas.microsoft.com/office/drawing/2014/main" id="{B2B30949-8695-49FC-A3CF-7E995349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5" name="Ovaal 1834">
                      <a:extLst>
                        <a:ext uri="{FF2B5EF4-FFF2-40B4-BE49-F238E27FC236}">
                          <a16:creationId xmlns:a16="http://schemas.microsoft.com/office/drawing/2014/main" id="{C53CC3E9-C8A1-40B0-A4E2-8EFD1BF90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6" name="Ovaal 1835">
                      <a:extLst>
                        <a:ext uri="{FF2B5EF4-FFF2-40B4-BE49-F238E27FC236}">
                          <a16:creationId xmlns:a16="http://schemas.microsoft.com/office/drawing/2014/main" id="{98F23110-92FC-4BAA-9A06-FD93001F9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7" name="Ovaal 1836">
                      <a:extLst>
                        <a:ext uri="{FF2B5EF4-FFF2-40B4-BE49-F238E27FC236}">
                          <a16:creationId xmlns:a16="http://schemas.microsoft.com/office/drawing/2014/main" id="{7928CFF7-9E9D-4641-BBBC-98EE00446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5" name="Groep 1804">
                  <a:extLst>
                    <a:ext uri="{FF2B5EF4-FFF2-40B4-BE49-F238E27FC236}">
                      <a16:creationId xmlns:a16="http://schemas.microsoft.com/office/drawing/2014/main" id="{2CB729FC-C85A-41EF-91FD-6D8185B8294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19" name="Groep 1818">
                    <a:extLst>
                      <a:ext uri="{FF2B5EF4-FFF2-40B4-BE49-F238E27FC236}">
                        <a16:creationId xmlns:a16="http://schemas.microsoft.com/office/drawing/2014/main" id="{C4EB3F6D-2AEA-417A-B2C8-4497AD453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26" name="Ovaal 1825">
                      <a:extLst>
                        <a:ext uri="{FF2B5EF4-FFF2-40B4-BE49-F238E27FC236}">
                          <a16:creationId xmlns:a16="http://schemas.microsoft.com/office/drawing/2014/main" id="{3DF4A459-8CF9-4632-9484-63948FF0F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7" name="Ovaal 1826">
                      <a:extLst>
                        <a:ext uri="{FF2B5EF4-FFF2-40B4-BE49-F238E27FC236}">
                          <a16:creationId xmlns:a16="http://schemas.microsoft.com/office/drawing/2014/main" id="{31E35799-C70C-40AF-B8FA-69D5EF08D4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8" name="Ovaal 1827">
                      <a:extLst>
                        <a:ext uri="{FF2B5EF4-FFF2-40B4-BE49-F238E27FC236}">
                          <a16:creationId xmlns:a16="http://schemas.microsoft.com/office/drawing/2014/main" id="{282CB21B-95CC-458B-96E6-C4C25689E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9" name="Ovaal 1828">
                      <a:extLst>
                        <a:ext uri="{FF2B5EF4-FFF2-40B4-BE49-F238E27FC236}">
                          <a16:creationId xmlns:a16="http://schemas.microsoft.com/office/drawing/2014/main" id="{66452B6A-03C5-4858-98E2-780312DA8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30" name="Ovaal 1829">
                      <a:extLst>
                        <a:ext uri="{FF2B5EF4-FFF2-40B4-BE49-F238E27FC236}">
                          <a16:creationId xmlns:a16="http://schemas.microsoft.com/office/drawing/2014/main" id="{76F1C052-55B6-4C5A-88EE-00E4FB6C7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20" name="Groep 1819">
                    <a:extLst>
                      <a:ext uri="{FF2B5EF4-FFF2-40B4-BE49-F238E27FC236}">
                        <a16:creationId xmlns:a16="http://schemas.microsoft.com/office/drawing/2014/main" id="{13BB1B0D-BCAF-461A-A2DB-39108EABAD9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21" name="Ovaal 1820">
                      <a:extLst>
                        <a:ext uri="{FF2B5EF4-FFF2-40B4-BE49-F238E27FC236}">
                          <a16:creationId xmlns:a16="http://schemas.microsoft.com/office/drawing/2014/main" id="{C8A82750-7C6F-4BA1-A9E7-F0E63FDEB9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2" name="Ovaal 1821">
                      <a:extLst>
                        <a:ext uri="{FF2B5EF4-FFF2-40B4-BE49-F238E27FC236}">
                          <a16:creationId xmlns:a16="http://schemas.microsoft.com/office/drawing/2014/main" id="{B2778BD8-3DE0-4376-A859-15E37F939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3" name="Ovaal 1822">
                      <a:extLst>
                        <a:ext uri="{FF2B5EF4-FFF2-40B4-BE49-F238E27FC236}">
                          <a16:creationId xmlns:a16="http://schemas.microsoft.com/office/drawing/2014/main" id="{358B9041-5352-4CF6-B8DE-D078E4FB05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4" name="Ovaal 1823">
                      <a:extLst>
                        <a:ext uri="{FF2B5EF4-FFF2-40B4-BE49-F238E27FC236}">
                          <a16:creationId xmlns:a16="http://schemas.microsoft.com/office/drawing/2014/main" id="{D0D7D453-D081-4C44-9BB4-184057003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25" name="Ovaal 1824">
                      <a:extLst>
                        <a:ext uri="{FF2B5EF4-FFF2-40B4-BE49-F238E27FC236}">
                          <a16:creationId xmlns:a16="http://schemas.microsoft.com/office/drawing/2014/main" id="{4E9AB1D7-C30A-4F89-9EED-912F8CDCC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06" name="Groep 1805">
                  <a:extLst>
                    <a:ext uri="{FF2B5EF4-FFF2-40B4-BE49-F238E27FC236}">
                      <a16:creationId xmlns:a16="http://schemas.microsoft.com/office/drawing/2014/main" id="{1D71C41E-F0E2-4661-8D02-F502910A67EB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1807" name="Groep 1806">
                    <a:extLst>
                      <a:ext uri="{FF2B5EF4-FFF2-40B4-BE49-F238E27FC236}">
                        <a16:creationId xmlns:a16="http://schemas.microsoft.com/office/drawing/2014/main" id="{7920312A-BD83-4BF2-B3FF-C9247A5510C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14" name="Ovaal 1813">
                      <a:extLst>
                        <a:ext uri="{FF2B5EF4-FFF2-40B4-BE49-F238E27FC236}">
                          <a16:creationId xmlns:a16="http://schemas.microsoft.com/office/drawing/2014/main" id="{342399E3-78A2-4D48-AFDA-632BB1E14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5" name="Ovaal 1814">
                      <a:extLst>
                        <a:ext uri="{FF2B5EF4-FFF2-40B4-BE49-F238E27FC236}">
                          <a16:creationId xmlns:a16="http://schemas.microsoft.com/office/drawing/2014/main" id="{3C43F7DB-BB1C-4DB5-80D1-24504C2E5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6" name="Ovaal 1815">
                      <a:extLst>
                        <a:ext uri="{FF2B5EF4-FFF2-40B4-BE49-F238E27FC236}">
                          <a16:creationId xmlns:a16="http://schemas.microsoft.com/office/drawing/2014/main" id="{DD449F66-A9C2-4A4A-80D1-D1D40F52D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7" name="Ovaal 1816">
                      <a:extLst>
                        <a:ext uri="{FF2B5EF4-FFF2-40B4-BE49-F238E27FC236}">
                          <a16:creationId xmlns:a16="http://schemas.microsoft.com/office/drawing/2014/main" id="{4864CB55-8D84-40CD-9DAF-FB0C9C9BB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8" name="Ovaal 1817">
                      <a:extLst>
                        <a:ext uri="{FF2B5EF4-FFF2-40B4-BE49-F238E27FC236}">
                          <a16:creationId xmlns:a16="http://schemas.microsoft.com/office/drawing/2014/main" id="{BA028ED4-8C06-4C31-A623-7F1C56096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1808" name="Groep 1807">
                    <a:extLst>
                      <a:ext uri="{FF2B5EF4-FFF2-40B4-BE49-F238E27FC236}">
                        <a16:creationId xmlns:a16="http://schemas.microsoft.com/office/drawing/2014/main" id="{2C6C9277-F2E6-41BA-A6CD-913ACC9251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1809" name="Ovaal 1808">
                      <a:extLst>
                        <a:ext uri="{FF2B5EF4-FFF2-40B4-BE49-F238E27FC236}">
                          <a16:creationId xmlns:a16="http://schemas.microsoft.com/office/drawing/2014/main" id="{B33C5A3F-251E-48F5-BE47-B2D1EF9B9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0" name="Ovaal 1809">
                      <a:extLst>
                        <a:ext uri="{FF2B5EF4-FFF2-40B4-BE49-F238E27FC236}">
                          <a16:creationId xmlns:a16="http://schemas.microsoft.com/office/drawing/2014/main" id="{BF2B2A97-66C2-4813-90A0-AF6629F2A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1" name="Ovaal 1810">
                      <a:extLst>
                        <a:ext uri="{FF2B5EF4-FFF2-40B4-BE49-F238E27FC236}">
                          <a16:creationId xmlns:a16="http://schemas.microsoft.com/office/drawing/2014/main" id="{DDA626C7-1448-4E1C-8684-D6B10994A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2" name="Ovaal 1811">
                      <a:extLst>
                        <a:ext uri="{FF2B5EF4-FFF2-40B4-BE49-F238E27FC236}">
                          <a16:creationId xmlns:a16="http://schemas.microsoft.com/office/drawing/2014/main" id="{ADE34DFC-C984-478D-8D1B-EC0C7CBAF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813" name="Ovaal 1812">
                      <a:extLst>
                        <a:ext uri="{FF2B5EF4-FFF2-40B4-BE49-F238E27FC236}">
                          <a16:creationId xmlns:a16="http://schemas.microsoft.com/office/drawing/2014/main" id="{EAA832C5-7B0F-4C29-899A-B7F5010C4D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2215" name="Groep 2214">
              <a:extLst>
                <a:ext uri="{FF2B5EF4-FFF2-40B4-BE49-F238E27FC236}">
                  <a16:creationId xmlns:a16="http://schemas.microsoft.com/office/drawing/2014/main" id="{CAC3093A-6C28-46FD-91A2-BE9DA2B10BA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16981" y="3658444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2216" name="Groep 2215">
                <a:extLst>
                  <a:ext uri="{FF2B5EF4-FFF2-40B4-BE49-F238E27FC236}">
                    <a16:creationId xmlns:a16="http://schemas.microsoft.com/office/drawing/2014/main" id="{5F4E7F9D-D8C1-421F-8617-4A98915BFC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532" name="Groep 2531">
                  <a:extLst>
                    <a:ext uri="{FF2B5EF4-FFF2-40B4-BE49-F238E27FC236}">
                      <a16:creationId xmlns:a16="http://schemas.microsoft.com/office/drawing/2014/main" id="{E554CB80-35BC-4773-9742-0475B0FB137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24" name="Groep 2623">
                    <a:extLst>
                      <a:ext uri="{FF2B5EF4-FFF2-40B4-BE49-F238E27FC236}">
                        <a16:creationId xmlns:a16="http://schemas.microsoft.com/office/drawing/2014/main" id="{84414CD5-B49D-4FD0-97DD-CF23B92617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31" name="Ovaal 2630">
                      <a:extLst>
                        <a:ext uri="{FF2B5EF4-FFF2-40B4-BE49-F238E27FC236}">
                          <a16:creationId xmlns:a16="http://schemas.microsoft.com/office/drawing/2014/main" id="{480DDC08-6199-4FEA-96DF-BB3A79C2B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2" name="Ovaal 2631">
                      <a:extLst>
                        <a:ext uri="{FF2B5EF4-FFF2-40B4-BE49-F238E27FC236}">
                          <a16:creationId xmlns:a16="http://schemas.microsoft.com/office/drawing/2014/main" id="{A16B1A05-C9DE-47BC-88FD-44C32DF33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3" name="Ovaal 2632">
                      <a:extLst>
                        <a:ext uri="{FF2B5EF4-FFF2-40B4-BE49-F238E27FC236}">
                          <a16:creationId xmlns:a16="http://schemas.microsoft.com/office/drawing/2014/main" id="{3C9B7455-C641-4FA3-8A5B-AD99A992C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4" name="Ovaal 2633">
                      <a:extLst>
                        <a:ext uri="{FF2B5EF4-FFF2-40B4-BE49-F238E27FC236}">
                          <a16:creationId xmlns:a16="http://schemas.microsoft.com/office/drawing/2014/main" id="{82AA2CE2-D232-4B60-A2B7-93C8D17B0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5" name="Ovaal 2634">
                      <a:extLst>
                        <a:ext uri="{FF2B5EF4-FFF2-40B4-BE49-F238E27FC236}">
                          <a16:creationId xmlns:a16="http://schemas.microsoft.com/office/drawing/2014/main" id="{445C4397-51B1-4F9F-95E0-7289DB52E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25" name="Groep 2624">
                    <a:extLst>
                      <a:ext uri="{FF2B5EF4-FFF2-40B4-BE49-F238E27FC236}">
                        <a16:creationId xmlns:a16="http://schemas.microsoft.com/office/drawing/2014/main" id="{FE157564-9F09-4F86-9E42-2190C0B16F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26" name="Ovaal 2625">
                      <a:extLst>
                        <a:ext uri="{FF2B5EF4-FFF2-40B4-BE49-F238E27FC236}">
                          <a16:creationId xmlns:a16="http://schemas.microsoft.com/office/drawing/2014/main" id="{1271CACA-6635-497F-A58C-1EB975140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7" name="Ovaal 2626">
                      <a:extLst>
                        <a:ext uri="{FF2B5EF4-FFF2-40B4-BE49-F238E27FC236}">
                          <a16:creationId xmlns:a16="http://schemas.microsoft.com/office/drawing/2014/main" id="{3F6FD0AB-181F-47B5-A074-E00D6F5B1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8" name="Ovaal 2627">
                      <a:extLst>
                        <a:ext uri="{FF2B5EF4-FFF2-40B4-BE49-F238E27FC236}">
                          <a16:creationId xmlns:a16="http://schemas.microsoft.com/office/drawing/2014/main" id="{820C2DF7-08EB-4D91-BBFF-953F793C3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9" name="Ovaal 2628">
                      <a:extLst>
                        <a:ext uri="{FF2B5EF4-FFF2-40B4-BE49-F238E27FC236}">
                          <a16:creationId xmlns:a16="http://schemas.microsoft.com/office/drawing/2014/main" id="{3D0B579B-E468-471E-8EE7-2BCFCDBB8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30" name="Ovaal 2629">
                      <a:extLst>
                        <a:ext uri="{FF2B5EF4-FFF2-40B4-BE49-F238E27FC236}">
                          <a16:creationId xmlns:a16="http://schemas.microsoft.com/office/drawing/2014/main" id="{F3F71D3A-CEFC-47DF-A20A-EDCFD7865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3" name="Groep 2532">
                  <a:extLst>
                    <a:ext uri="{FF2B5EF4-FFF2-40B4-BE49-F238E27FC236}">
                      <a16:creationId xmlns:a16="http://schemas.microsoft.com/office/drawing/2014/main" id="{90769050-7BD8-4FDA-B7A1-2D71DA8ECCC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12" name="Groep 2611">
                    <a:extLst>
                      <a:ext uri="{FF2B5EF4-FFF2-40B4-BE49-F238E27FC236}">
                        <a16:creationId xmlns:a16="http://schemas.microsoft.com/office/drawing/2014/main" id="{9B14696F-CD69-435C-85A1-030EEF4C03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19" name="Ovaal 2618">
                      <a:extLst>
                        <a:ext uri="{FF2B5EF4-FFF2-40B4-BE49-F238E27FC236}">
                          <a16:creationId xmlns:a16="http://schemas.microsoft.com/office/drawing/2014/main" id="{53DCDA62-AF7F-4369-937A-1E8D03B8F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0" name="Ovaal 2619">
                      <a:extLst>
                        <a:ext uri="{FF2B5EF4-FFF2-40B4-BE49-F238E27FC236}">
                          <a16:creationId xmlns:a16="http://schemas.microsoft.com/office/drawing/2014/main" id="{9EBB2254-6987-4D4C-A2B5-5F1A2C287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1" name="Ovaal 2620">
                      <a:extLst>
                        <a:ext uri="{FF2B5EF4-FFF2-40B4-BE49-F238E27FC236}">
                          <a16:creationId xmlns:a16="http://schemas.microsoft.com/office/drawing/2014/main" id="{D93762C2-33E3-47E7-B066-1797E7CF2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2" name="Ovaal 2621">
                      <a:extLst>
                        <a:ext uri="{FF2B5EF4-FFF2-40B4-BE49-F238E27FC236}">
                          <a16:creationId xmlns:a16="http://schemas.microsoft.com/office/drawing/2014/main" id="{ED2CD489-B5BE-45E4-B065-949C68830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23" name="Ovaal 2622">
                      <a:extLst>
                        <a:ext uri="{FF2B5EF4-FFF2-40B4-BE49-F238E27FC236}">
                          <a16:creationId xmlns:a16="http://schemas.microsoft.com/office/drawing/2014/main" id="{5AE66FD2-55A3-4555-B538-2CDD38F14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13" name="Groep 2612">
                    <a:extLst>
                      <a:ext uri="{FF2B5EF4-FFF2-40B4-BE49-F238E27FC236}">
                        <a16:creationId xmlns:a16="http://schemas.microsoft.com/office/drawing/2014/main" id="{AEBE53BB-2DE5-4D88-9827-F5EE6A483B7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14" name="Ovaal 2613">
                      <a:extLst>
                        <a:ext uri="{FF2B5EF4-FFF2-40B4-BE49-F238E27FC236}">
                          <a16:creationId xmlns:a16="http://schemas.microsoft.com/office/drawing/2014/main" id="{4AC64299-5866-4442-97B0-1CE1C65BA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5" name="Ovaal 2614">
                      <a:extLst>
                        <a:ext uri="{FF2B5EF4-FFF2-40B4-BE49-F238E27FC236}">
                          <a16:creationId xmlns:a16="http://schemas.microsoft.com/office/drawing/2014/main" id="{0FECA041-265C-4488-A714-783033F3C2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6" name="Ovaal 2615">
                      <a:extLst>
                        <a:ext uri="{FF2B5EF4-FFF2-40B4-BE49-F238E27FC236}">
                          <a16:creationId xmlns:a16="http://schemas.microsoft.com/office/drawing/2014/main" id="{D4489AD5-80C2-4185-84A9-449D15127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7" name="Ovaal 2616">
                      <a:extLst>
                        <a:ext uri="{FF2B5EF4-FFF2-40B4-BE49-F238E27FC236}">
                          <a16:creationId xmlns:a16="http://schemas.microsoft.com/office/drawing/2014/main" id="{47C49F9B-3488-47D9-B252-4F059BA47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8" name="Ovaal 2617">
                      <a:extLst>
                        <a:ext uri="{FF2B5EF4-FFF2-40B4-BE49-F238E27FC236}">
                          <a16:creationId xmlns:a16="http://schemas.microsoft.com/office/drawing/2014/main" id="{6EE7508D-6725-4ACC-B62D-F1E695C35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4" name="Groep 2533">
                  <a:extLst>
                    <a:ext uri="{FF2B5EF4-FFF2-40B4-BE49-F238E27FC236}">
                      <a16:creationId xmlns:a16="http://schemas.microsoft.com/office/drawing/2014/main" id="{6ACF4D5E-3515-4A8B-A099-9D0F64EA704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00" name="Groep 2599">
                    <a:extLst>
                      <a:ext uri="{FF2B5EF4-FFF2-40B4-BE49-F238E27FC236}">
                        <a16:creationId xmlns:a16="http://schemas.microsoft.com/office/drawing/2014/main" id="{F5F61E1D-2213-4E6B-B99F-CC7E12B631C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07" name="Ovaal 2606">
                      <a:extLst>
                        <a:ext uri="{FF2B5EF4-FFF2-40B4-BE49-F238E27FC236}">
                          <a16:creationId xmlns:a16="http://schemas.microsoft.com/office/drawing/2014/main" id="{E34DE821-E3DD-4BBA-8266-8CCFF2809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8" name="Ovaal 2607">
                      <a:extLst>
                        <a:ext uri="{FF2B5EF4-FFF2-40B4-BE49-F238E27FC236}">
                          <a16:creationId xmlns:a16="http://schemas.microsoft.com/office/drawing/2014/main" id="{56151CB7-A01D-4428-856A-60EB0A84C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9" name="Ovaal 2608">
                      <a:extLst>
                        <a:ext uri="{FF2B5EF4-FFF2-40B4-BE49-F238E27FC236}">
                          <a16:creationId xmlns:a16="http://schemas.microsoft.com/office/drawing/2014/main" id="{00B870C8-E3BD-439A-8E2D-B1B179F3D7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0" name="Ovaal 2609">
                      <a:extLst>
                        <a:ext uri="{FF2B5EF4-FFF2-40B4-BE49-F238E27FC236}">
                          <a16:creationId xmlns:a16="http://schemas.microsoft.com/office/drawing/2014/main" id="{F61FB715-1817-4315-859C-77A63A869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11" name="Ovaal 2610">
                      <a:extLst>
                        <a:ext uri="{FF2B5EF4-FFF2-40B4-BE49-F238E27FC236}">
                          <a16:creationId xmlns:a16="http://schemas.microsoft.com/office/drawing/2014/main" id="{FB0FB164-531F-43E1-B4A8-ADD2C386A8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01" name="Groep 2600">
                    <a:extLst>
                      <a:ext uri="{FF2B5EF4-FFF2-40B4-BE49-F238E27FC236}">
                        <a16:creationId xmlns:a16="http://schemas.microsoft.com/office/drawing/2014/main" id="{435403BA-8279-4377-A9B5-2D5585DE86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02" name="Ovaal 2601">
                      <a:extLst>
                        <a:ext uri="{FF2B5EF4-FFF2-40B4-BE49-F238E27FC236}">
                          <a16:creationId xmlns:a16="http://schemas.microsoft.com/office/drawing/2014/main" id="{AF178CC0-FAE7-446B-A24D-69F6D647E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3" name="Ovaal 2602">
                      <a:extLst>
                        <a:ext uri="{FF2B5EF4-FFF2-40B4-BE49-F238E27FC236}">
                          <a16:creationId xmlns:a16="http://schemas.microsoft.com/office/drawing/2014/main" id="{86D296C2-47B8-4446-8D92-AC6D6B1B0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4" name="Ovaal 2603">
                      <a:extLst>
                        <a:ext uri="{FF2B5EF4-FFF2-40B4-BE49-F238E27FC236}">
                          <a16:creationId xmlns:a16="http://schemas.microsoft.com/office/drawing/2014/main" id="{AC6D936F-B7B2-4A97-8232-6B50F6830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5" name="Ovaal 2604">
                      <a:extLst>
                        <a:ext uri="{FF2B5EF4-FFF2-40B4-BE49-F238E27FC236}">
                          <a16:creationId xmlns:a16="http://schemas.microsoft.com/office/drawing/2014/main" id="{ABD27CCD-4342-4F1C-BE62-47BB911A3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06" name="Ovaal 2605">
                      <a:extLst>
                        <a:ext uri="{FF2B5EF4-FFF2-40B4-BE49-F238E27FC236}">
                          <a16:creationId xmlns:a16="http://schemas.microsoft.com/office/drawing/2014/main" id="{E585F705-FACB-4F74-B392-490AF584A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5" name="Groep 2534">
                  <a:extLst>
                    <a:ext uri="{FF2B5EF4-FFF2-40B4-BE49-F238E27FC236}">
                      <a16:creationId xmlns:a16="http://schemas.microsoft.com/office/drawing/2014/main" id="{D7926F43-1015-4648-8675-356C86A238E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88" name="Groep 2587">
                    <a:extLst>
                      <a:ext uri="{FF2B5EF4-FFF2-40B4-BE49-F238E27FC236}">
                        <a16:creationId xmlns:a16="http://schemas.microsoft.com/office/drawing/2014/main" id="{69F1F563-DFA4-4807-94A0-9B043E6A9E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95" name="Ovaal 2594">
                      <a:extLst>
                        <a:ext uri="{FF2B5EF4-FFF2-40B4-BE49-F238E27FC236}">
                          <a16:creationId xmlns:a16="http://schemas.microsoft.com/office/drawing/2014/main" id="{D309C8D7-4786-4DE0-828E-E2E83D6E0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6" name="Ovaal 2595">
                      <a:extLst>
                        <a:ext uri="{FF2B5EF4-FFF2-40B4-BE49-F238E27FC236}">
                          <a16:creationId xmlns:a16="http://schemas.microsoft.com/office/drawing/2014/main" id="{FF0AAB69-AE69-4FA6-8DD9-A05054AA0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7" name="Ovaal 2596">
                      <a:extLst>
                        <a:ext uri="{FF2B5EF4-FFF2-40B4-BE49-F238E27FC236}">
                          <a16:creationId xmlns:a16="http://schemas.microsoft.com/office/drawing/2014/main" id="{50E26B62-1203-4D5B-AB7F-B6A51AF773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8" name="Ovaal 2597">
                      <a:extLst>
                        <a:ext uri="{FF2B5EF4-FFF2-40B4-BE49-F238E27FC236}">
                          <a16:creationId xmlns:a16="http://schemas.microsoft.com/office/drawing/2014/main" id="{D856069D-4AF3-4D48-B9C7-9A46E2F0A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9" name="Ovaal 2598">
                      <a:extLst>
                        <a:ext uri="{FF2B5EF4-FFF2-40B4-BE49-F238E27FC236}">
                          <a16:creationId xmlns:a16="http://schemas.microsoft.com/office/drawing/2014/main" id="{61646CE3-5F0C-4F1A-972E-8954E082DC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89" name="Groep 2588">
                    <a:extLst>
                      <a:ext uri="{FF2B5EF4-FFF2-40B4-BE49-F238E27FC236}">
                        <a16:creationId xmlns:a16="http://schemas.microsoft.com/office/drawing/2014/main" id="{C46FBB09-9ABB-4E6C-806A-9868C93C07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90" name="Ovaal 2589">
                      <a:extLst>
                        <a:ext uri="{FF2B5EF4-FFF2-40B4-BE49-F238E27FC236}">
                          <a16:creationId xmlns:a16="http://schemas.microsoft.com/office/drawing/2014/main" id="{7070E22C-FC29-4E44-9EFA-77D310D686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1" name="Ovaal 2590">
                      <a:extLst>
                        <a:ext uri="{FF2B5EF4-FFF2-40B4-BE49-F238E27FC236}">
                          <a16:creationId xmlns:a16="http://schemas.microsoft.com/office/drawing/2014/main" id="{1BE87F13-C942-4FEF-8DB1-F040C83CD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2" name="Ovaal 2591">
                      <a:extLst>
                        <a:ext uri="{FF2B5EF4-FFF2-40B4-BE49-F238E27FC236}">
                          <a16:creationId xmlns:a16="http://schemas.microsoft.com/office/drawing/2014/main" id="{F70130EB-EAA4-4181-9A4E-3076BA0CE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3" name="Ovaal 2592">
                      <a:extLst>
                        <a:ext uri="{FF2B5EF4-FFF2-40B4-BE49-F238E27FC236}">
                          <a16:creationId xmlns:a16="http://schemas.microsoft.com/office/drawing/2014/main" id="{A4F7F5D8-55B1-4F93-B962-671751D90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94" name="Ovaal 2593">
                      <a:extLst>
                        <a:ext uri="{FF2B5EF4-FFF2-40B4-BE49-F238E27FC236}">
                          <a16:creationId xmlns:a16="http://schemas.microsoft.com/office/drawing/2014/main" id="{FAB08B6E-9C31-455A-AFBD-B2279EC163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6" name="Groep 2535">
                  <a:extLst>
                    <a:ext uri="{FF2B5EF4-FFF2-40B4-BE49-F238E27FC236}">
                      <a16:creationId xmlns:a16="http://schemas.microsoft.com/office/drawing/2014/main" id="{F4521804-457F-48F2-B419-1D54FF68889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76" name="Groep 2575">
                    <a:extLst>
                      <a:ext uri="{FF2B5EF4-FFF2-40B4-BE49-F238E27FC236}">
                        <a16:creationId xmlns:a16="http://schemas.microsoft.com/office/drawing/2014/main" id="{A0948615-FB6A-4575-8BDE-2913FB42CC1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83" name="Ovaal 2582">
                      <a:extLst>
                        <a:ext uri="{FF2B5EF4-FFF2-40B4-BE49-F238E27FC236}">
                          <a16:creationId xmlns:a16="http://schemas.microsoft.com/office/drawing/2014/main" id="{DA1763C4-6922-4A7F-87F3-41FEE944D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4" name="Ovaal 2583">
                      <a:extLst>
                        <a:ext uri="{FF2B5EF4-FFF2-40B4-BE49-F238E27FC236}">
                          <a16:creationId xmlns:a16="http://schemas.microsoft.com/office/drawing/2014/main" id="{A520083A-CB89-4DB5-8A38-E672B79A9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5" name="Ovaal 2584">
                      <a:extLst>
                        <a:ext uri="{FF2B5EF4-FFF2-40B4-BE49-F238E27FC236}">
                          <a16:creationId xmlns:a16="http://schemas.microsoft.com/office/drawing/2014/main" id="{57BC27AF-8AFB-4FF5-955F-5B95CE565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6" name="Ovaal 2585">
                      <a:extLst>
                        <a:ext uri="{FF2B5EF4-FFF2-40B4-BE49-F238E27FC236}">
                          <a16:creationId xmlns:a16="http://schemas.microsoft.com/office/drawing/2014/main" id="{1076C0C3-02F7-41EB-99CB-65C256B66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7" name="Ovaal 2586">
                      <a:extLst>
                        <a:ext uri="{FF2B5EF4-FFF2-40B4-BE49-F238E27FC236}">
                          <a16:creationId xmlns:a16="http://schemas.microsoft.com/office/drawing/2014/main" id="{CF3CE071-C5CC-4953-BDBA-E7B91FD08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77" name="Groep 2576">
                    <a:extLst>
                      <a:ext uri="{FF2B5EF4-FFF2-40B4-BE49-F238E27FC236}">
                        <a16:creationId xmlns:a16="http://schemas.microsoft.com/office/drawing/2014/main" id="{0874F34E-FB90-41BD-99DD-E64E57BD36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78" name="Ovaal 2577">
                      <a:extLst>
                        <a:ext uri="{FF2B5EF4-FFF2-40B4-BE49-F238E27FC236}">
                          <a16:creationId xmlns:a16="http://schemas.microsoft.com/office/drawing/2014/main" id="{778862A7-208F-4B4E-8554-811149B0C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9" name="Ovaal 2578">
                      <a:extLst>
                        <a:ext uri="{FF2B5EF4-FFF2-40B4-BE49-F238E27FC236}">
                          <a16:creationId xmlns:a16="http://schemas.microsoft.com/office/drawing/2014/main" id="{8AE84060-28F0-4937-B7C5-F8DBC5AD7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0" name="Ovaal 2579">
                      <a:extLst>
                        <a:ext uri="{FF2B5EF4-FFF2-40B4-BE49-F238E27FC236}">
                          <a16:creationId xmlns:a16="http://schemas.microsoft.com/office/drawing/2014/main" id="{A78A984B-BE2A-456E-822B-0A5391332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1" name="Ovaal 2580">
                      <a:extLst>
                        <a:ext uri="{FF2B5EF4-FFF2-40B4-BE49-F238E27FC236}">
                          <a16:creationId xmlns:a16="http://schemas.microsoft.com/office/drawing/2014/main" id="{DE4BD74B-5FDE-4827-8D76-8B0E8FDDD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82" name="Ovaal 2581">
                      <a:extLst>
                        <a:ext uri="{FF2B5EF4-FFF2-40B4-BE49-F238E27FC236}">
                          <a16:creationId xmlns:a16="http://schemas.microsoft.com/office/drawing/2014/main" id="{375E15C5-896D-44FB-BFC8-EA5D5FC1B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7" name="Groep 2536">
                  <a:extLst>
                    <a:ext uri="{FF2B5EF4-FFF2-40B4-BE49-F238E27FC236}">
                      <a16:creationId xmlns:a16="http://schemas.microsoft.com/office/drawing/2014/main" id="{1ADF8C6A-5A31-45A4-BC53-5BA1101EB373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64" name="Groep 2563">
                    <a:extLst>
                      <a:ext uri="{FF2B5EF4-FFF2-40B4-BE49-F238E27FC236}">
                        <a16:creationId xmlns:a16="http://schemas.microsoft.com/office/drawing/2014/main" id="{142F79DA-6CE9-4F21-B747-1F9E7B03B1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71" name="Ovaal 2570">
                      <a:extLst>
                        <a:ext uri="{FF2B5EF4-FFF2-40B4-BE49-F238E27FC236}">
                          <a16:creationId xmlns:a16="http://schemas.microsoft.com/office/drawing/2014/main" id="{2CF7C225-F829-435D-BD85-964424984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2" name="Ovaal 2571">
                      <a:extLst>
                        <a:ext uri="{FF2B5EF4-FFF2-40B4-BE49-F238E27FC236}">
                          <a16:creationId xmlns:a16="http://schemas.microsoft.com/office/drawing/2014/main" id="{5CDE1F13-86EC-45CA-9D2B-E3447E746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3" name="Ovaal 2572">
                      <a:extLst>
                        <a:ext uri="{FF2B5EF4-FFF2-40B4-BE49-F238E27FC236}">
                          <a16:creationId xmlns:a16="http://schemas.microsoft.com/office/drawing/2014/main" id="{64F7D48B-42F2-4F64-B294-85C2E4E41F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4" name="Ovaal 2573">
                      <a:extLst>
                        <a:ext uri="{FF2B5EF4-FFF2-40B4-BE49-F238E27FC236}">
                          <a16:creationId xmlns:a16="http://schemas.microsoft.com/office/drawing/2014/main" id="{17D0B6AA-9F8E-4BE8-B5BE-F9EE2E760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5" name="Ovaal 2574">
                      <a:extLst>
                        <a:ext uri="{FF2B5EF4-FFF2-40B4-BE49-F238E27FC236}">
                          <a16:creationId xmlns:a16="http://schemas.microsoft.com/office/drawing/2014/main" id="{D0BBC356-FB5C-4929-B3E0-29A7F4FBD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65" name="Groep 2564">
                    <a:extLst>
                      <a:ext uri="{FF2B5EF4-FFF2-40B4-BE49-F238E27FC236}">
                        <a16:creationId xmlns:a16="http://schemas.microsoft.com/office/drawing/2014/main" id="{30B83EBB-96E0-4ADD-9A2C-74BA395481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66" name="Ovaal 2565">
                      <a:extLst>
                        <a:ext uri="{FF2B5EF4-FFF2-40B4-BE49-F238E27FC236}">
                          <a16:creationId xmlns:a16="http://schemas.microsoft.com/office/drawing/2014/main" id="{51D95525-6AD9-4C82-87AE-CCA2371CD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7" name="Ovaal 2566">
                      <a:extLst>
                        <a:ext uri="{FF2B5EF4-FFF2-40B4-BE49-F238E27FC236}">
                          <a16:creationId xmlns:a16="http://schemas.microsoft.com/office/drawing/2014/main" id="{9BAB3772-AFBB-4986-8707-1A7049A92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8" name="Ovaal 2567">
                      <a:extLst>
                        <a:ext uri="{FF2B5EF4-FFF2-40B4-BE49-F238E27FC236}">
                          <a16:creationId xmlns:a16="http://schemas.microsoft.com/office/drawing/2014/main" id="{94447D19-F63B-4A6F-854F-6D980CA53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9" name="Ovaal 2568">
                      <a:extLst>
                        <a:ext uri="{FF2B5EF4-FFF2-40B4-BE49-F238E27FC236}">
                          <a16:creationId xmlns:a16="http://schemas.microsoft.com/office/drawing/2014/main" id="{A1301E3A-4177-4980-A4DC-7DBA616495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70" name="Ovaal 2569">
                      <a:extLst>
                        <a:ext uri="{FF2B5EF4-FFF2-40B4-BE49-F238E27FC236}">
                          <a16:creationId xmlns:a16="http://schemas.microsoft.com/office/drawing/2014/main" id="{D5E0653B-BE4A-4971-83F2-722120C09A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8" name="Groep 2537">
                  <a:extLst>
                    <a:ext uri="{FF2B5EF4-FFF2-40B4-BE49-F238E27FC236}">
                      <a16:creationId xmlns:a16="http://schemas.microsoft.com/office/drawing/2014/main" id="{3A66E4F2-B437-42FD-9447-968AC9FB485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52" name="Groep 2551">
                    <a:extLst>
                      <a:ext uri="{FF2B5EF4-FFF2-40B4-BE49-F238E27FC236}">
                        <a16:creationId xmlns:a16="http://schemas.microsoft.com/office/drawing/2014/main" id="{5FC1E9E5-E3E7-4F38-BC12-E50BFD45D08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59" name="Ovaal 2558">
                      <a:extLst>
                        <a:ext uri="{FF2B5EF4-FFF2-40B4-BE49-F238E27FC236}">
                          <a16:creationId xmlns:a16="http://schemas.microsoft.com/office/drawing/2014/main" id="{24DD0EC7-2055-4979-B54A-2E75F8272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0" name="Ovaal 2559">
                      <a:extLst>
                        <a:ext uri="{FF2B5EF4-FFF2-40B4-BE49-F238E27FC236}">
                          <a16:creationId xmlns:a16="http://schemas.microsoft.com/office/drawing/2014/main" id="{D2D40028-4258-425D-870D-BF08506B9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1" name="Ovaal 2560">
                      <a:extLst>
                        <a:ext uri="{FF2B5EF4-FFF2-40B4-BE49-F238E27FC236}">
                          <a16:creationId xmlns:a16="http://schemas.microsoft.com/office/drawing/2014/main" id="{0A47A73A-847A-4253-A7F4-936FD2877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2" name="Ovaal 2561">
                      <a:extLst>
                        <a:ext uri="{FF2B5EF4-FFF2-40B4-BE49-F238E27FC236}">
                          <a16:creationId xmlns:a16="http://schemas.microsoft.com/office/drawing/2014/main" id="{BB5AFF2A-AD11-45E4-AB29-24565EECC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63" name="Ovaal 2562">
                      <a:extLst>
                        <a:ext uri="{FF2B5EF4-FFF2-40B4-BE49-F238E27FC236}">
                          <a16:creationId xmlns:a16="http://schemas.microsoft.com/office/drawing/2014/main" id="{700A743E-E768-4EC6-9E0D-DBE86201B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53" name="Groep 2552">
                    <a:extLst>
                      <a:ext uri="{FF2B5EF4-FFF2-40B4-BE49-F238E27FC236}">
                        <a16:creationId xmlns:a16="http://schemas.microsoft.com/office/drawing/2014/main" id="{DBE38EF2-AAF1-4390-87C8-CBA4636AB1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54" name="Ovaal 2553">
                      <a:extLst>
                        <a:ext uri="{FF2B5EF4-FFF2-40B4-BE49-F238E27FC236}">
                          <a16:creationId xmlns:a16="http://schemas.microsoft.com/office/drawing/2014/main" id="{F2BF5173-0632-4823-AA2D-883A15D7F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5" name="Ovaal 2554">
                      <a:extLst>
                        <a:ext uri="{FF2B5EF4-FFF2-40B4-BE49-F238E27FC236}">
                          <a16:creationId xmlns:a16="http://schemas.microsoft.com/office/drawing/2014/main" id="{95A8D3F4-B9FD-4148-B285-BBCA0B9E4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6" name="Ovaal 2555">
                      <a:extLst>
                        <a:ext uri="{FF2B5EF4-FFF2-40B4-BE49-F238E27FC236}">
                          <a16:creationId xmlns:a16="http://schemas.microsoft.com/office/drawing/2014/main" id="{E5065E8D-AA66-404A-B65C-AA634FE150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7" name="Ovaal 2556">
                      <a:extLst>
                        <a:ext uri="{FF2B5EF4-FFF2-40B4-BE49-F238E27FC236}">
                          <a16:creationId xmlns:a16="http://schemas.microsoft.com/office/drawing/2014/main" id="{768DCAB0-EC65-4EE4-9B32-239BC83EA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8" name="Ovaal 2557">
                      <a:extLst>
                        <a:ext uri="{FF2B5EF4-FFF2-40B4-BE49-F238E27FC236}">
                          <a16:creationId xmlns:a16="http://schemas.microsoft.com/office/drawing/2014/main" id="{490271B5-D3D1-45F0-8093-5667BDC396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539" name="Groep 2538">
                  <a:extLst>
                    <a:ext uri="{FF2B5EF4-FFF2-40B4-BE49-F238E27FC236}">
                      <a16:creationId xmlns:a16="http://schemas.microsoft.com/office/drawing/2014/main" id="{8363CB03-5E2D-4093-8764-1A2B65177DE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40" name="Groep 2539">
                    <a:extLst>
                      <a:ext uri="{FF2B5EF4-FFF2-40B4-BE49-F238E27FC236}">
                        <a16:creationId xmlns:a16="http://schemas.microsoft.com/office/drawing/2014/main" id="{13ADA714-81E6-4DBF-987B-18AE4EB459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7" name="Ovaal 2546">
                      <a:extLst>
                        <a:ext uri="{FF2B5EF4-FFF2-40B4-BE49-F238E27FC236}">
                          <a16:creationId xmlns:a16="http://schemas.microsoft.com/office/drawing/2014/main" id="{29F8A0C4-7068-4DB0-880F-07BB202A28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8" name="Ovaal 2547">
                      <a:extLst>
                        <a:ext uri="{FF2B5EF4-FFF2-40B4-BE49-F238E27FC236}">
                          <a16:creationId xmlns:a16="http://schemas.microsoft.com/office/drawing/2014/main" id="{950EA6F5-8468-4FED-BF87-F85A893A5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9" name="Ovaal 2548">
                      <a:extLst>
                        <a:ext uri="{FF2B5EF4-FFF2-40B4-BE49-F238E27FC236}">
                          <a16:creationId xmlns:a16="http://schemas.microsoft.com/office/drawing/2014/main" id="{AB78823A-C4A2-4D40-925E-DAE4D85620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0" name="Ovaal 2549">
                      <a:extLst>
                        <a:ext uri="{FF2B5EF4-FFF2-40B4-BE49-F238E27FC236}">
                          <a16:creationId xmlns:a16="http://schemas.microsoft.com/office/drawing/2014/main" id="{0691A8BC-1282-45BB-9226-4704C6A7ED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51" name="Ovaal 2550">
                      <a:extLst>
                        <a:ext uri="{FF2B5EF4-FFF2-40B4-BE49-F238E27FC236}">
                          <a16:creationId xmlns:a16="http://schemas.microsoft.com/office/drawing/2014/main" id="{238906BB-448B-4FB0-801A-80089E3F3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41" name="Groep 2540">
                    <a:extLst>
                      <a:ext uri="{FF2B5EF4-FFF2-40B4-BE49-F238E27FC236}">
                        <a16:creationId xmlns:a16="http://schemas.microsoft.com/office/drawing/2014/main" id="{EA325B3C-2292-47BA-9CED-EDB12C3B19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42" name="Ovaal 2541">
                      <a:extLst>
                        <a:ext uri="{FF2B5EF4-FFF2-40B4-BE49-F238E27FC236}">
                          <a16:creationId xmlns:a16="http://schemas.microsoft.com/office/drawing/2014/main" id="{5485FE2E-B10E-486F-8454-F61B7384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3" name="Ovaal 2542">
                      <a:extLst>
                        <a:ext uri="{FF2B5EF4-FFF2-40B4-BE49-F238E27FC236}">
                          <a16:creationId xmlns:a16="http://schemas.microsoft.com/office/drawing/2014/main" id="{2E7F3B34-61BD-4DE9-B757-35021A75D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4" name="Ovaal 2543">
                      <a:extLst>
                        <a:ext uri="{FF2B5EF4-FFF2-40B4-BE49-F238E27FC236}">
                          <a16:creationId xmlns:a16="http://schemas.microsoft.com/office/drawing/2014/main" id="{4033ED8A-299D-4732-804D-56D4F5A7D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5" name="Ovaal 2544">
                      <a:extLst>
                        <a:ext uri="{FF2B5EF4-FFF2-40B4-BE49-F238E27FC236}">
                          <a16:creationId xmlns:a16="http://schemas.microsoft.com/office/drawing/2014/main" id="{A7CAD3E0-4B53-4AF8-948C-340323A799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46" name="Ovaal 2545">
                      <a:extLst>
                        <a:ext uri="{FF2B5EF4-FFF2-40B4-BE49-F238E27FC236}">
                          <a16:creationId xmlns:a16="http://schemas.microsoft.com/office/drawing/2014/main" id="{2128E184-848F-45D9-88EF-158E76D76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7" name="Groep 2216">
                <a:extLst>
                  <a:ext uri="{FF2B5EF4-FFF2-40B4-BE49-F238E27FC236}">
                    <a16:creationId xmlns:a16="http://schemas.microsoft.com/office/drawing/2014/main" id="{2F7D8EC9-6E28-4261-835C-D2BC2E2C6C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428" name="Groep 2427">
                  <a:extLst>
                    <a:ext uri="{FF2B5EF4-FFF2-40B4-BE49-F238E27FC236}">
                      <a16:creationId xmlns:a16="http://schemas.microsoft.com/office/drawing/2014/main" id="{D3BA2D61-99A7-4061-BB02-EA33B25EE50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20" name="Groep 2519">
                    <a:extLst>
                      <a:ext uri="{FF2B5EF4-FFF2-40B4-BE49-F238E27FC236}">
                        <a16:creationId xmlns:a16="http://schemas.microsoft.com/office/drawing/2014/main" id="{4F60323F-0E06-45D6-918D-F7931D662D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27" name="Ovaal 2526">
                      <a:extLst>
                        <a:ext uri="{FF2B5EF4-FFF2-40B4-BE49-F238E27FC236}">
                          <a16:creationId xmlns:a16="http://schemas.microsoft.com/office/drawing/2014/main" id="{E50BE2F1-2A57-4773-AF35-DFB4116094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8" name="Ovaal 2527">
                      <a:extLst>
                        <a:ext uri="{FF2B5EF4-FFF2-40B4-BE49-F238E27FC236}">
                          <a16:creationId xmlns:a16="http://schemas.microsoft.com/office/drawing/2014/main" id="{13EA04F4-9A76-4609-A3F6-B8AFB1DED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9" name="Ovaal 2528">
                      <a:extLst>
                        <a:ext uri="{FF2B5EF4-FFF2-40B4-BE49-F238E27FC236}">
                          <a16:creationId xmlns:a16="http://schemas.microsoft.com/office/drawing/2014/main" id="{1E381524-4702-4E2F-B4F3-BA6E36AE3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0" name="Ovaal 2529">
                      <a:extLst>
                        <a:ext uri="{FF2B5EF4-FFF2-40B4-BE49-F238E27FC236}">
                          <a16:creationId xmlns:a16="http://schemas.microsoft.com/office/drawing/2014/main" id="{92E79FA9-0EDB-4E7D-A5A8-A0B9DEAB4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31" name="Ovaal 2530">
                      <a:extLst>
                        <a:ext uri="{FF2B5EF4-FFF2-40B4-BE49-F238E27FC236}">
                          <a16:creationId xmlns:a16="http://schemas.microsoft.com/office/drawing/2014/main" id="{EC7C8D49-EF2F-4302-9211-0D35B353B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21" name="Groep 2520">
                    <a:extLst>
                      <a:ext uri="{FF2B5EF4-FFF2-40B4-BE49-F238E27FC236}">
                        <a16:creationId xmlns:a16="http://schemas.microsoft.com/office/drawing/2014/main" id="{2D480B52-5FA6-4D8B-A870-4DE2396E9D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22" name="Ovaal 2521">
                      <a:extLst>
                        <a:ext uri="{FF2B5EF4-FFF2-40B4-BE49-F238E27FC236}">
                          <a16:creationId xmlns:a16="http://schemas.microsoft.com/office/drawing/2014/main" id="{F68CBA32-D1E8-42D4-AD0F-6AEAA86FF8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3" name="Ovaal 2522">
                      <a:extLst>
                        <a:ext uri="{FF2B5EF4-FFF2-40B4-BE49-F238E27FC236}">
                          <a16:creationId xmlns:a16="http://schemas.microsoft.com/office/drawing/2014/main" id="{36579271-F908-4CF9-AEDC-411418EAD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4" name="Ovaal 2523">
                      <a:extLst>
                        <a:ext uri="{FF2B5EF4-FFF2-40B4-BE49-F238E27FC236}">
                          <a16:creationId xmlns:a16="http://schemas.microsoft.com/office/drawing/2014/main" id="{206D6E2A-D984-45FE-8EEB-D5C0A50F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5" name="Ovaal 2524">
                      <a:extLst>
                        <a:ext uri="{FF2B5EF4-FFF2-40B4-BE49-F238E27FC236}">
                          <a16:creationId xmlns:a16="http://schemas.microsoft.com/office/drawing/2014/main" id="{396E8599-E6BC-4780-86E8-B5A367613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26" name="Ovaal 2525">
                      <a:extLst>
                        <a:ext uri="{FF2B5EF4-FFF2-40B4-BE49-F238E27FC236}">
                          <a16:creationId xmlns:a16="http://schemas.microsoft.com/office/drawing/2014/main" id="{5B892DF5-2505-4F60-971D-B9C38859D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29" name="Groep 2428">
                  <a:extLst>
                    <a:ext uri="{FF2B5EF4-FFF2-40B4-BE49-F238E27FC236}">
                      <a16:creationId xmlns:a16="http://schemas.microsoft.com/office/drawing/2014/main" id="{0ADB9CFF-BDE6-4F77-A5F3-60F0E5533AB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508" name="Groep 2507">
                    <a:extLst>
                      <a:ext uri="{FF2B5EF4-FFF2-40B4-BE49-F238E27FC236}">
                        <a16:creationId xmlns:a16="http://schemas.microsoft.com/office/drawing/2014/main" id="{DC5F71B6-058D-4BF3-BBCE-26099E0F299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15" name="Ovaal 2514">
                      <a:extLst>
                        <a:ext uri="{FF2B5EF4-FFF2-40B4-BE49-F238E27FC236}">
                          <a16:creationId xmlns:a16="http://schemas.microsoft.com/office/drawing/2014/main" id="{38A163C6-4671-47B4-96AF-06553F30C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6" name="Ovaal 2515">
                      <a:extLst>
                        <a:ext uri="{FF2B5EF4-FFF2-40B4-BE49-F238E27FC236}">
                          <a16:creationId xmlns:a16="http://schemas.microsoft.com/office/drawing/2014/main" id="{3B3CCA24-A9EC-4252-B920-FEADDDDA6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7" name="Ovaal 2516">
                      <a:extLst>
                        <a:ext uri="{FF2B5EF4-FFF2-40B4-BE49-F238E27FC236}">
                          <a16:creationId xmlns:a16="http://schemas.microsoft.com/office/drawing/2014/main" id="{76D50C54-4FCE-437F-AFCF-8E01EF747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8" name="Ovaal 2517">
                      <a:extLst>
                        <a:ext uri="{FF2B5EF4-FFF2-40B4-BE49-F238E27FC236}">
                          <a16:creationId xmlns:a16="http://schemas.microsoft.com/office/drawing/2014/main" id="{B438BD81-CB9B-491B-89D7-01E11EF15C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9" name="Ovaal 2518">
                      <a:extLst>
                        <a:ext uri="{FF2B5EF4-FFF2-40B4-BE49-F238E27FC236}">
                          <a16:creationId xmlns:a16="http://schemas.microsoft.com/office/drawing/2014/main" id="{F2F38C88-2F64-46C1-92A9-EF857624ED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509" name="Groep 2508">
                    <a:extLst>
                      <a:ext uri="{FF2B5EF4-FFF2-40B4-BE49-F238E27FC236}">
                        <a16:creationId xmlns:a16="http://schemas.microsoft.com/office/drawing/2014/main" id="{EAA885F9-CCAC-487B-8E08-E9E7ADAACDB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10" name="Ovaal 2509">
                      <a:extLst>
                        <a:ext uri="{FF2B5EF4-FFF2-40B4-BE49-F238E27FC236}">
                          <a16:creationId xmlns:a16="http://schemas.microsoft.com/office/drawing/2014/main" id="{AD7C7B1F-9B47-4914-8D49-51A0C4F77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1" name="Ovaal 2510">
                      <a:extLst>
                        <a:ext uri="{FF2B5EF4-FFF2-40B4-BE49-F238E27FC236}">
                          <a16:creationId xmlns:a16="http://schemas.microsoft.com/office/drawing/2014/main" id="{99416430-BBCF-441A-BC3E-6A7D325EFC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2" name="Ovaal 2511">
                      <a:extLst>
                        <a:ext uri="{FF2B5EF4-FFF2-40B4-BE49-F238E27FC236}">
                          <a16:creationId xmlns:a16="http://schemas.microsoft.com/office/drawing/2014/main" id="{675697C7-09B9-4342-870D-D65CD6C30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3" name="Ovaal 2512">
                      <a:extLst>
                        <a:ext uri="{FF2B5EF4-FFF2-40B4-BE49-F238E27FC236}">
                          <a16:creationId xmlns:a16="http://schemas.microsoft.com/office/drawing/2014/main" id="{5F4B2D16-FC1C-4C29-BDBA-9EA57E1A77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14" name="Ovaal 2513">
                      <a:extLst>
                        <a:ext uri="{FF2B5EF4-FFF2-40B4-BE49-F238E27FC236}">
                          <a16:creationId xmlns:a16="http://schemas.microsoft.com/office/drawing/2014/main" id="{14DCD9F3-A6F0-4D4A-8B7F-BE39D0837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0" name="Groep 2429">
                  <a:extLst>
                    <a:ext uri="{FF2B5EF4-FFF2-40B4-BE49-F238E27FC236}">
                      <a16:creationId xmlns:a16="http://schemas.microsoft.com/office/drawing/2014/main" id="{7667C11E-0FCF-4E9D-A5F5-55C119675B3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96" name="Groep 2495">
                    <a:extLst>
                      <a:ext uri="{FF2B5EF4-FFF2-40B4-BE49-F238E27FC236}">
                        <a16:creationId xmlns:a16="http://schemas.microsoft.com/office/drawing/2014/main" id="{2A280558-8905-429F-8716-7477B5A97BF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503" name="Ovaal 2502">
                      <a:extLst>
                        <a:ext uri="{FF2B5EF4-FFF2-40B4-BE49-F238E27FC236}">
                          <a16:creationId xmlns:a16="http://schemas.microsoft.com/office/drawing/2014/main" id="{43437793-1359-4AC4-8240-B4F9A12D3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4" name="Ovaal 2503">
                      <a:extLst>
                        <a:ext uri="{FF2B5EF4-FFF2-40B4-BE49-F238E27FC236}">
                          <a16:creationId xmlns:a16="http://schemas.microsoft.com/office/drawing/2014/main" id="{AF93D299-D6AF-4CF5-AF85-D90610CAE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5" name="Ovaal 2504">
                      <a:extLst>
                        <a:ext uri="{FF2B5EF4-FFF2-40B4-BE49-F238E27FC236}">
                          <a16:creationId xmlns:a16="http://schemas.microsoft.com/office/drawing/2014/main" id="{021CC1EA-E1D1-48E9-BFA6-7B08BE91F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6" name="Ovaal 2505">
                      <a:extLst>
                        <a:ext uri="{FF2B5EF4-FFF2-40B4-BE49-F238E27FC236}">
                          <a16:creationId xmlns:a16="http://schemas.microsoft.com/office/drawing/2014/main" id="{A7AD6BE9-E600-4A3D-BB05-ED6964A07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7" name="Ovaal 2506">
                      <a:extLst>
                        <a:ext uri="{FF2B5EF4-FFF2-40B4-BE49-F238E27FC236}">
                          <a16:creationId xmlns:a16="http://schemas.microsoft.com/office/drawing/2014/main" id="{EA304E8A-FEC6-4C3E-8A9E-6B96A4493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97" name="Groep 2496">
                    <a:extLst>
                      <a:ext uri="{FF2B5EF4-FFF2-40B4-BE49-F238E27FC236}">
                        <a16:creationId xmlns:a16="http://schemas.microsoft.com/office/drawing/2014/main" id="{CCAD54DA-75FE-47BA-AF80-3F924B38812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8" name="Ovaal 2497">
                      <a:extLst>
                        <a:ext uri="{FF2B5EF4-FFF2-40B4-BE49-F238E27FC236}">
                          <a16:creationId xmlns:a16="http://schemas.microsoft.com/office/drawing/2014/main" id="{198FFAF1-EE5A-4271-9511-45B0D8D751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9" name="Ovaal 2498">
                      <a:extLst>
                        <a:ext uri="{FF2B5EF4-FFF2-40B4-BE49-F238E27FC236}">
                          <a16:creationId xmlns:a16="http://schemas.microsoft.com/office/drawing/2014/main" id="{987DFDC7-3223-48CE-BD4C-D31F1B0AD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0" name="Ovaal 2499">
                      <a:extLst>
                        <a:ext uri="{FF2B5EF4-FFF2-40B4-BE49-F238E27FC236}">
                          <a16:creationId xmlns:a16="http://schemas.microsoft.com/office/drawing/2014/main" id="{5492471B-E648-4477-B87A-06A2CC2E76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1" name="Ovaal 2500">
                      <a:extLst>
                        <a:ext uri="{FF2B5EF4-FFF2-40B4-BE49-F238E27FC236}">
                          <a16:creationId xmlns:a16="http://schemas.microsoft.com/office/drawing/2014/main" id="{EE53976D-E566-4C95-90AB-5FB5C08E8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02" name="Ovaal 2501">
                      <a:extLst>
                        <a:ext uri="{FF2B5EF4-FFF2-40B4-BE49-F238E27FC236}">
                          <a16:creationId xmlns:a16="http://schemas.microsoft.com/office/drawing/2014/main" id="{1CF23B7B-8A19-46C8-94E4-554CDD64B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1" name="Groep 2430">
                  <a:extLst>
                    <a:ext uri="{FF2B5EF4-FFF2-40B4-BE49-F238E27FC236}">
                      <a16:creationId xmlns:a16="http://schemas.microsoft.com/office/drawing/2014/main" id="{9B4A5CC3-A9F7-42C7-B10B-DB07118AAB9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84" name="Groep 2483">
                    <a:extLst>
                      <a:ext uri="{FF2B5EF4-FFF2-40B4-BE49-F238E27FC236}">
                        <a16:creationId xmlns:a16="http://schemas.microsoft.com/office/drawing/2014/main" id="{705C2CAA-1398-4FA6-8C3B-7B64444611E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91" name="Ovaal 2490">
                      <a:extLst>
                        <a:ext uri="{FF2B5EF4-FFF2-40B4-BE49-F238E27FC236}">
                          <a16:creationId xmlns:a16="http://schemas.microsoft.com/office/drawing/2014/main" id="{607545EA-B79A-4669-9B4B-303D7DE7E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2" name="Ovaal 2491">
                      <a:extLst>
                        <a:ext uri="{FF2B5EF4-FFF2-40B4-BE49-F238E27FC236}">
                          <a16:creationId xmlns:a16="http://schemas.microsoft.com/office/drawing/2014/main" id="{86D83396-E23F-457F-BEA2-0988C8BD1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3" name="Ovaal 2492">
                      <a:extLst>
                        <a:ext uri="{FF2B5EF4-FFF2-40B4-BE49-F238E27FC236}">
                          <a16:creationId xmlns:a16="http://schemas.microsoft.com/office/drawing/2014/main" id="{AAEB769D-7F61-4924-B88D-A02A2FA35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4" name="Ovaal 2493">
                      <a:extLst>
                        <a:ext uri="{FF2B5EF4-FFF2-40B4-BE49-F238E27FC236}">
                          <a16:creationId xmlns:a16="http://schemas.microsoft.com/office/drawing/2014/main" id="{AC53F26E-7454-4F5D-8A6A-D4025DDC75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5" name="Ovaal 2494">
                      <a:extLst>
                        <a:ext uri="{FF2B5EF4-FFF2-40B4-BE49-F238E27FC236}">
                          <a16:creationId xmlns:a16="http://schemas.microsoft.com/office/drawing/2014/main" id="{3531D36F-4128-4A3F-90CC-2B381B4860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85" name="Groep 2484">
                    <a:extLst>
                      <a:ext uri="{FF2B5EF4-FFF2-40B4-BE49-F238E27FC236}">
                        <a16:creationId xmlns:a16="http://schemas.microsoft.com/office/drawing/2014/main" id="{B6EA3F70-8203-4631-842A-474C41A22A1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86" name="Ovaal 2485">
                      <a:extLst>
                        <a:ext uri="{FF2B5EF4-FFF2-40B4-BE49-F238E27FC236}">
                          <a16:creationId xmlns:a16="http://schemas.microsoft.com/office/drawing/2014/main" id="{54701179-A711-48DC-A7BE-83B3849917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7" name="Ovaal 2486">
                      <a:extLst>
                        <a:ext uri="{FF2B5EF4-FFF2-40B4-BE49-F238E27FC236}">
                          <a16:creationId xmlns:a16="http://schemas.microsoft.com/office/drawing/2014/main" id="{9AC9A556-53F9-45D5-A594-51A5728A0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8" name="Ovaal 2487">
                      <a:extLst>
                        <a:ext uri="{FF2B5EF4-FFF2-40B4-BE49-F238E27FC236}">
                          <a16:creationId xmlns:a16="http://schemas.microsoft.com/office/drawing/2014/main" id="{D80E7444-3BD5-4438-A127-582BD0E0D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9" name="Ovaal 2488">
                      <a:extLst>
                        <a:ext uri="{FF2B5EF4-FFF2-40B4-BE49-F238E27FC236}">
                          <a16:creationId xmlns:a16="http://schemas.microsoft.com/office/drawing/2014/main" id="{523CE6E4-135B-44D0-8C8A-F18034AE1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90" name="Ovaal 2489">
                      <a:extLst>
                        <a:ext uri="{FF2B5EF4-FFF2-40B4-BE49-F238E27FC236}">
                          <a16:creationId xmlns:a16="http://schemas.microsoft.com/office/drawing/2014/main" id="{981D7520-28AE-49C2-9B96-D8678191F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2" name="Groep 2431">
                  <a:extLst>
                    <a:ext uri="{FF2B5EF4-FFF2-40B4-BE49-F238E27FC236}">
                      <a16:creationId xmlns:a16="http://schemas.microsoft.com/office/drawing/2014/main" id="{CFFB2540-26E1-4938-99ED-39B1501E5645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72" name="Groep 2471">
                    <a:extLst>
                      <a:ext uri="{FF2B5EF4-FFF2-40B4-BE49-F238E27FC236}">
                        <a16:creationId xmlns:a16="http://schemas.microsoft.com/office/drawing/2014/main" id="{124E2844-AC36-4705-84C8-58F06CDE6C3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79" name="Ovaal 2478">
                      <a:extLst>
                        <a:ext uri="{FF2B5EF4-FFF2-40B4-BE49-F238E27FC236}">
                          <a16:creationId xmlns:a16="http://schemas.microsoft.com/office/drawing/2014/main" id="{B0695EE1-B47A-4288-AD32-28061D98F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0" name="Ovaal 2479">
                      <a:extLst>
                        <a:ext uri="{FF2B5EF4-FFF2-40B4-BE49-F238E27FC236}">
                          <a16:creationId xmlns:a16="http://schemas.microsoft.com/office/drawing/2014/main" id="{9D6029E6-5563-4E6D-ACF5-0B0E67865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1" name="Ovaal 2480">
                      <a:extLst>
                        <a:ext uri="{FF2B5EF4-FFF2-40B4-BE49-F238E27FC236}">
                          <a16:creationId xmlns:a16="http://schemas.microsoft.com/office/drawing/2014/main" id="{6518FE39-0937-4D1E-AE24-290BC18E5B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2" name="Ovaal 2481">
                      <a:extLst>
                        <a:ext uri="{FF2B5EF4-FFF2-40B4-BE49-F238E27FC236}">
                          <a16:creationId xmlns:a16="http://schemas.microsoft.com/office/drawing/2014/main" id="{57FC296C-8FF1-4BEE-BF41-EB6913E17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83" name="Ovaal 2482">
                      <a:extLst>
                        <a:ext uri="{FF2B5EF4-FFF2-40B4-BE49-F238E27FC236}">
                          <a16:creationId xmlns:a16="http://schemas.microsoft.com/office/drawing/2014/main" id="{2C15C15A-02C1-4508-9640-AD027C9BC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73" name="Groep 2472">
                    <a:extLst>
                      <a:ext uri="{FF2B5EF4-FFF2-40B4-BE49-F238E27FC236}">
                        <a16:creationId xmlns:a16="http://schemas.microsoft.com/office/drawing/2014/main" id="{FDAD2238-28F3-4FCC-9DD4-D2B327EFC9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74" name="Ovaal 2473">
                      <a:extLst>
                        <a:ext uri="{FF2B5EF4-FFF2-40B4-BE49-F238E27FC236}">
                          <a16:creationId xmlns:a16="http://schemas.microsoft.com/office/drawing/2014/main" id="{87DFAB3E-A9FD-4738-AE87-6A3B69DF2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5" name="Ovaal 2474">
                      <a:extLst>
                        <a:ext uri="{FF2B5EF4-FFF2-40B4-BE49-F238E27FC236}">
                          <a16:creationId xmlns:a16="http://schemas.microsoft.com/office/drawing/2014/main" id="{E186B94F-629D-467E-8514-3DD0E6815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6" name="Ovaal 2475">
                      <a:extLst>
                        <a:ext uri="{FF2B5EF4-FFF2-40B4-BE49-F238E27FC236}">
                          <a16:creationId xmlns:a16="http://schemas.microsoft.com/office/drawing/2014/main" id="{39F07A8C-08D7-41AB-B183-245C23D22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7" name="Ovaal 2476">
                      <a:extLst>
                        <a:ext uri="{FF2B5EF4-FFF2-40B4-BE49-F238E27FC236}">
                          <a16:creationId xmlns:a16="http://schemas.microsoft.com/office/drawing/2014/main" id="{E295EC01-906C-4953-BF21-F43BD9D32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8" name="Ovaal 2477">
                      <a:extLst>
                        <a:ext uri="{FF2B5EF4-FFF2-40B4-BE49-F238E27FC236}">
                          <a16:creationId xmlns:a16="http://schemas.microsoft.com/office/drawing/2014/main" id="{5183FED2-9D3C-42DB-ADE0-D2503CE14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3" name="Groep 2432">
                  <a:extLst>
                    <a:ext uri="{FF2B5EF4-FFF2-40B4-BE49-F238E27FC236}">
                      <a16:creationId xmlns:a16="http://schemas.microsoft.com/office/drawing/2014/main" id="{CCADF110-E5B0-4FFB-8704-EC799285551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60" name="Groep 2459">
                    <a:extLst>
                      <a:ext uri="{FF2B5EF4-FFF2-40B4-BE49-F238E27FC236}">
                        <a16:creationId xmlns:a16="http://schemas.microsoft.com/office/drawing/2014/main" id="{7DD53645-D588-4C84-B51C-C2BC5F22920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67" name="Ovaal 2466">
                      <a:extLst>
                        <a:ext uri="{FF2B5EF4-FFF2-40B4-BE49-F238E27FC236}">
                          <a16:creationId xmlns:a16="http://schemas.microsoft.com/office/drawing/2014/main" id="{11984C6B-3F09-4AF7-9B54-7126A813D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8" name="Ovaal 2467">
                      <a:extLst>
                        <a:ext uri="{FF2B5EF4-FFF2-40B4-BE49-F238E27FC236}">
                          <a16:creationId xmlns:a16="http://schemas.microsoft.com/office/drawing/2014/main" id="{497AC074-7564-45D4-9F77-F52BF54CA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9" name="Ovaal 2468">
                      <a:extLst>
                        <a:ext uri="{FF2B5EF4-FFF2-40B4-BE49-F238E27FC236}">
                          <a16:creationId xmlns:a16="http://schemas.microsoft.com/office/drawing/2014/main" id="{95DC7373-D4F6-47FA-8199-0037A1494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0" name="Ovaal 2469">
                      <a:extLst>
                        <a:ext uri="{FF2B5EF4-FFF2-40B4-BE49-F238E27FC236}">
                          <a16:creationId xmlns:a16="http://schemas.microsoft.com/office/drawing/2014/main" id="{A384107E-4355-44F7-8356-DC8CC03F48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71" name="Ovaal 2470">
                      <a:extLst>
                        <a:ext uri="{FF2B5EF4-FFF2-40B4-BE49-F238E27FC236}">
                          <a16:creationId xmlns:a16="http://schemas.microsoft.com/office/drawing/2014/main" id="{3300C2D7-00CE-42EB-AFB8-334DD25CD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61" name="Groep 2460">
                    <a:extLst>
                      <a:ext uri="{FF2B5EF4-FFF2-40B4-BE49-F238E27FC236}">
                        <a16:creationId xmlns:a16="http://schemas.microsoft.com/office/drawing/2014/main" id="{8FD1E6AC-240A-453D-BF2E-DE50D247BB8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62" name="Ovaal 2461">
                      <a:extLst>
                        <a:ext uri="{FF2B5EF4-FFF2-40B4-BE49-F238E27FC236}">
                          <a16:creationId xmlns:a16="http://schemas.microsoft.com/office/drawing/2014/main" id="{7AB34222-4B3C-4964-BEB6-AEEB3A5ED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3" name="Ovaal 2462">
                      <a:extLst>
                        <a:ext uri="{FF2B5EF4-FFF2-40B4-BE49-F238E27FC236}">
                          <a16:creationId xmlns:a16="http://schemas.microsoft.com/office/drawing/2014/main" id="{4F6A875C-8AB0-49D7-A5DB-41EA914E5B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4" name="Ovaal 2463">
                      <a:extLst>
                        <a:ext uri="{FF2B5EF4-FFF2-40B4-BE49-F238E27FC236}">
                          <a16:creationId xmlns:a16="http://schemas.microsoft.com/office/drawing/2014/main" id="{925CD529-826B-4AC8-83E0-D9589D624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5" name="Ovaal 2464">
                      <a:extLst>
                        <a:ext uri="{FF2B5EF4-FFF2-40B4-BE49-F238E27FC236}">
                          <a16:creationId xmlns:a16="http://schemas.microsoft.com/office/drawing/2014/main" id="{B581D4E5-868D-4DCF-919E-F203C7B90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66" name="Ovaal 2465">
                      <a:extLst>
                        <a:ext uri="{FF2B5EF4-FFF2-40B4-BE49-F238E27FC236}">
                          <a16:creationId xmlns:a16="http://schemas.microsoft.com/office/drawing/2014/main" id="{52B884A4-F3EC-42EA-AFD9-4A4620B8B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4" name="Groep 2433">
                  <a:extLst>
                    <a:ext uri="{FF2B5EF4-FFF2-40B4-BE49-F238E27FC236}">
                      <a16:creationId xmlns:a16="http://schemas.microsoft.com/office/drawing/2014/main" id="{ABF3A958-82E0-4B34-BEFE-1B29AD1E9DF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48" name="Groep 2447">
                    <a:extLst>
                      <a:ext uri="{FF2B5EF4-FFF2-40B4-BE49-F238E27FC236}">
                        <a16:creationId xmlns:a16="http://schemas.microsoft.com/office/drawing/2014/main" id="{6D79ED83-E3BC-46B9-95FB-9C873D1F934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55" name="Ovaal 2454">
                      <a:extLst>
                        <a:ext uri="{FF2B5EF4-FFF2-40B4-BE49-F238E27FC236}">
                          <a16:creationId xmlns:a16="http://schemas.microsoft.com/office/drawing/2014/main" id="{6846AE25-235C-4F05-96A9-E4B603A42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6" name="Ovaal 2455">
                      <a:extLst>
                        <a:ext uri="{FF2B5EF4-FFF2-40B4-BE49-F238E27FC236}">
                          <a16:creationId xmlns:a16="http://schemas.microsoft.com/office/drawing/2014/main" id="{65E2E6A4-6B90-40E8-94E5-3DF9539AF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7" name="Ovaal 2456">
                      <a:extLst>
                        <a:ext uri="{FF2B5EF4-FFF2-40B4-BE49-F238E27FC236}">
                          <a16:creationId xmlns:a16="http://schemas.microsoft.com/office/drawing/2014/main" id="{B561BAF1-ED7C-4AA8-BF40-E3831FD72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8" name="Ovaal 2457">
                      <a:extLst>
                        <a:ext uri="{FF2B5EF4-FFF2-40B4-BE49-F238E27FC236}">
                          <a16:creationId xmlns:a16="http://schemas.microsoft.com/office/drawing/2014/main" id="{6C122BF1-AA52-491E-BD7C-2B47DD9E3A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9" name="Ovaal 2458">
                      <a:extLst>
                        <a:ext uri="{FF2B5EF4-FFF2-40B4-BE49-F238E27FC236}">
                          <a16:creationId xmlns:a16="http://schemas.microsoft.com/office/drawing/2014/main" id="{91DBCF4B-E797-4332-8DE5-13EEDDF29F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49" name="Groep 2448">
                    <a:extLst>
                      <a:ext uri="{FF2B5EF4-FFF2-40B4-BE49-F238E27FC236}">
                        <a16:creationId xmlns:a16="http://schemas.microsoft.com/office/drawing/2014/main" id="{793F0F72-F8C5-459A-AC86-B9EA15A8C9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50" name="Ovaal 2449">
                      <a:extLst>
                        <a:ext uri="{FF2B5EF4-FFF2-40B4-BE49-F238E27FC236}">
                          <a16:creationId xmlns:a16="http://schemas.microsoft.com/office/drawing/2014/main" id="{8C20A524-F330-461B-A8EA-3FCD728A2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1" name="Ovaal 2450">
                      <a:extLst>
                        <a:ext uri="{FF2B5EF4-FFF2-40B4-BE49-F238E27FC236}">
                          <a16:creationId xmlns:a16="http://schemas.microsoft.com/office/drawing/2014/main" id="{972B8681-61E2-42BC-BE9C-78FDE38C6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2" name="Ovaal 2451">
                      <a:extLst>
                        <a:ext uri="{FF2B5EF4-FFF2-40B4-BE49-F238E27FC236}">
                          <a16:creationId xmlns:a16="http://schemas.microsoft.com/office/drawing/2014/main" id="{233D8A9B-F78A-4E21-B171-E34FE00A6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3" name="Ovaal 2452">
                      <a:extLst>
                        <a:ext uri="{FF2B5EF4-FFF2-40B4-BE49-F238E27FC236}">
                          <a16:creationId xmlns:a16="http://schemas.microsoft.com/office/drawing/2014/main" id="{72F5FA11-1B30-4631-892C-A24D6E51F2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54" name="Ovaal 2453">
                      <a:extLst>
                        <a:ext uri="{FF2B5EF4-FFF2-40B4-BE49-F238E27FC236}">
                          <a16:creationId xmlns:a16="http://schemas.microsoft.com/office/drawing/2014/main" id="{B67EC41E-89D9-4AC3-A81F-F8DB41A74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435" name="Groep 2434">
                  <a:extLst>
                    <a:ext uri="{FF2B5EF4-FFF2-40B4-BE49-F238E27FC236}">
                      <a16:creationId xmlns:a16="http://schemas.microsoft.com/office/drawing/2014/main" id="{2F2C6878-65D7-4DEF-9C24-F0F7A86AAD0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36" name="Groep 2435">
                    <a:extLst>
                      <a:ext uri="{FF2B5EF4-FFF2-40B4-BE49-F238E27FC236}">
                        <a16:creationId xmlns:a16="http://schemas.microsoft.com/office/drawing/2014/main" id="{4EBB2BFA-D66F-49DB-AEF2-C4503E25FDB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43" name="Ovaal 2442">
                      <a:extLst>
                        <a:ext uri="{FF2B5EF4-FFF2-40B4-BE49-F238E27FC236}">
                          <a16:creationId xmlns:a16="http://schemas.microsoft.com/office/drawing/2014/main" id="{9E93D7FE-1769-4C87-84DA-B2DCFE0CD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4" name="Ovaal 2443">
                      <a:extLst>
                        <a:ext uri="{FF2B5EF4-FFF2-40B4-BE49-F238E27FC236}">
                          <a16:creationId xmlns:a16="http://schemas.microsoft.com/office/drawing/2014/main" id="{D87ED10E-9F8F-4F8D-AE72-438B59468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5" name="Ovaal 2444">
                      <a:extLst>
                        <a:ext uri="{FF2B5EF4-FFF2-40B4-BE49-F238E27FC236}">
                          <a16:creationId xmlns:a16="http://schemas.microsoft.com/office/drawing/2014/main" id="{D50DD7C6-9395-4950-84CF-C3219BD1E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6" name="Ovaal 2445">
                      <a:extLst>
                        <a:ext uri="{FF2B5EF4-FFF2-40B4-BE49-F238E27FC236}">
                          <a16:creationId xmlns:a16="http://schemas.microsoft.com/office/drawing/2014/main" id="{BDB1744D-B455-4E70-86DA-5C9587E9C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7" name="Ovaal 2446">
                      <a:extLst>
                        <a:ext uri="{FF2B5EF4-FFF2-40B4-BE49-F238E27FC236}">
                          <a16:creationId xmlns:a16="http://schemas.microsoft.com/office/drawing/2014/main" id="{F5632922-41AA-46B2-8586-26202D0AA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37" name="Groep 2436">
                    <a:extLst>
                      <a:ext uri="{FF2B5EF4-FFF2-40B4-BE49-F238E27FC236}">
                        <a16:creationId xmlns:a16="http://schemas.microsoft.com/office/drawing/2014/main" id="{05590EB2-5459-47BB-8D63-01F92B7740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38" name="Ovaal 2437">
                      <a:extLst>
                        <a:ext uri="{FF2B5EF4-FFF2-40B4-BE49-F238E27FC236}">
                          <a16:creationId xmlns:a16="http://schemas.microsoft.com/office/drawing/2014/main" id="{720C53DB-5E2E-4028-AAFF-C1EC2C860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39" name="Ovaal 2438">
                      <a:extLst>
                        <a:ext uri="{FF2B5EF4-FFF2-40B4-BE49-F238E27FC236}">
                          <a16:creationId xmlns:a16="http://schemas.microsoft.com/office/drawing/2014/main" id="{08373497-4D05-4817-8C03-A28934A7A5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0" name="Ovaal 2439">
                      <a:extLst>
                        <a:ext uri="{FF2B5EF4-FFF2-40B4-BE49-F238E27FC236}">
                          <a16:creationId xmlns:a16="http://schemas.microsoft.com/office/drawing/2014/main" id="{6B46E340-616E-4921-9293-3210418A0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1" name="Ovaal 2440">
                      <a:extLst>
                        <a:ext uri="{FF2B5EF4-FFF2-40B4-BE49-F238E27FC236}">
                          <a16:creationId xmlns:a16="http://schemas.microsoft.com/office/drawing/2014/main" id="{050630B8-3085-40A9-94C1-30D233F260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42" name="Ovaal 2441">
                      <a:extLst>
                        <a:ext uri="{FF2B5EF4-FFF2-40B4-BE49-F238E27FC236}">
                          <a16:creationId xmlns:a16="http://schemas.microsoft.com/office/drawing/2014/main" id="{5E1EC553-1072-42D4-BCE7-B67438AC9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8" name="Groep 2217">
                <a:extLst>
                  <a:ext uri="{FF2B5EF4-FFF2-40B4-BE49-F238E27FC236}">
                    <a16:creationId xmlns:a16="http://schemas.microsoft.com/office/drawing/2014/main" id="{F5768A13-5E8A-4CF7-B11C-6E7F7A29B1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324" name="Groep 2323">
                  <a:extLst>
                    <a:ext uri="{FF2B5EF4-FFF2-40B4-BE49-F238E27FC236}">
                      <a16:creationId xmlns:a16="http://schemas.microsoft.com/office/drawing/2014/main" id="{3FF9ECA9-D7BC-431E-B0CE-875E26B50B73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16" name="Groep 2415">
                    <a:extLst>
                      <a:ext uri="{FF2B5EF4-FFF2-40B4-BE49-F238E27FC236}">
                        <a16:creationId xmlns:a16="http://schemas.microsoft.com/office/drawing/2014/main" id="{FCC3642F-6786-4F5B-8AE1-46A9F6BA8B1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23" name="Ovaal 2422">
                      <a:extLst>
                        <a:ext uri="{FF2B5EF4-FFF2-40B4-BE49-F238E27FC236}">
                          <a16:creationId xmlns:a16="http://schemas.microsoft.com/office/drawing/2014/main" id="{4569B3A7-DD1B-4658-8BAB-D67F5E864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4" name="Ovaal 2423">
                      <a:extLst>
                        <a:ext uri="{FF2B5EF4-FFF2-40B4-BE49-F238E27FC236}">
                          <a16:creationId xmlns:a16="http://schemas.microsoft.com/office/drawing/2014/main" id="{34516592-A7CB-4246-B942-185205974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5" name="Ovaal 2424">
                      <a:extLst>
                        <a:ext uri="{FF2B5EF4-FFF2-40B4-BE49-F238E27FC236}">
                          <a16:creationId xmlns:a16="http://schemas.microsoft.com/office/drawing/2014/main" id="{2B45D923-901F-47ED-947D-D339BA6764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6" name="Ovaal 2425">
                      <a:extLst>
                        <a:ext uri="{FF2B5EF4-FFF2-40B4-BE49-F238E27FC236}">
                          <a16:creationId xmlns:a16="http://schemas.microsoft.com/office/drawing/2014/main" id="{B7E49D36-D063-4FD8-BCE1-4DC9D262E2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7" name="Ovaal 2426">
                      <a:extLst>
                        <a:ext uri="{FF2B5EF4-FFF2-40B4-BE49-F238E27FC236}">
                          <a16:creationId xmlns:a16="http://schemas.microsoft.com/office/drawing/2014/main" id="{BBF426DF-DD83-4F54-9560-AE9EFBBBED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17" name="Groep 2416">
                    <a:extLst>
                      <a:ext uri="{FF2B5EF4-FFF2-40B4-BE49-F238E27FC236}">
                        <a16:creationId xmlns:a16="http://schemas.microsoft.com/office/drawing/2014/main" id="{0738EBF8-9678-42F1-98EE-7FAA876AF27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18" name="Ovaal 2417">
                      <a:extLst>
                        <a:ext uri="{FF2B5EF4-FFF2-40B4-BE49-F238E27FC236}">
                          <a16:creationId xmlns:a16="http://schemas.microsoft.com/office/drawing/2014/main" id="{D81D71C0-4103-4D7E-8B71-8C1CE1BE4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9" name="Ovaal 2418">
                      <a:extLst>
                        <a:ext uri="{FF2B5EF4-FFF2-40B4-BE49-F238E27FC236}">
                          <a16:creationId xmlns:a16="http://schemas.microsoft.com/office/drawing/2014/main" id="{27988D07-8CAC-420E-9B2D-8A14C8376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0" name="Ovaal 2419">
                      <a:extLst>
                        <a:ext uri="{FF2B5EF4-FFF2-40B4-BE49-F238E27FC236}">
                          <a16:creationId xmlns:a16="http://schemas.microsoft.com/office/drawing/2014/main" id="{090522A7-1478-41E7-B322-328C4768A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1" name="Ovaal 2420">
                      <a:extLst>
                        <a:ext uri="{FF2B5EF4-FFF2-40B4-BE49-F238E27FC236}">
                          <a16:creationId xmlns:a16="http://schemas.microsoft.com/office/drawing/2014/main" id="{0EA5BC1B-4452-4D38-AD38-9BCBE96F2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22" name="Ovaal 2421">
                      <a:extLst>
                        <a:ext uri="{FF2B5EF4-FFF2-40B4-BE49-F238E27FC236}">
                          <a16:creationId xmlns:a16="http://schemas.microsoft.com/office/drawing/2014/main" id="{6AA80C60-832E-465D-92EC-E07809362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5" name="Groep 2324">
                  <a:extLst>
                    <a:ext uri="{FF2B5EF4-FFF2-40B4-BE49-F238E27FC236}">
                      <a16:creationId xmlns:a16="http://schemas.microsoft.com/office/drawing/2014/main" id="{33F5B59B-C6EC-4209-BF33-1C4195A4B58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404" name="Groep 2403">
                    <a:extLst>
                      <a:ext uri="{FF2B5EF4-FFF2-40B4-BE49-F238E27FC236}">
                        <a16:creationId xmlns:a16="http://schemas.microsoft.com/office/drawing/2014/main" id="{DD681738-7F84-4924-A040-FCBA035AC6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11" name="Ovaal 2410">
                      <a:extLst>
                        <a:ext uri="{FF2B5EF4-FFF2-40B4-BE49-F238E27FC236}">
                          <a16:creationId xmlns:a16="http://schemas.microsoft.com/office/drawing/2014/main" id="{9F2487D9-40DA-4FFB-A272-D1578D565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2" name="Ovaal 2411">
                      <a:extLst>
                        <a:ext uri="{FF2B5EF4-FFF2-40B4-BE49-F238E27FC236}">
                          <a16:creationId xmlns:a16="http://schemas.microsoft.com/office/drawing/2014/main" id="{F7F71E1F-FE32-4E0B-AF5E-36D497DBE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3" name="Ovaal 2412">
                      <a:extLst>
                        <a:ext uri="{FF2B5EF4-FFF2-40B4-BE49-F238E27FC236}">
                          <a16:creationId xmlns:a16="http://schemas.microsoft.com/office/drawing/2014/main" id="{E3B3739A-D57F-456D-B55C-78E65B501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4" name="Ovaal 2413">
                      <a:extLst>
                        <a:ext uri="{FF2B5EF4-FFF2-40B4-BE49-F238E27FC236}">
                          <a16:creationId xmlns:a16="http://schemas.microsoft.com/office/drawing/2014/main" id="{A3FDAD4C-1A5A-4B64-B9A7-364A337D8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5" name="Ovaal 2414">
                      <a:extLst>
                        <a:ext uri="{FF2B5EF4-FFF2-40B4-BE49-F238E27FC236}">
                          <a16:creationId xmlns:a16="http://schemas.microsoft.com/office/drawing/2014/main" id="{05AEBDB9-AEB7-4518-8FC7-112FC2760D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405" name="Groep 2404">
                    <a:extLst>
                      <a:ext uri="{FF2B5EF4-FFF2-40B4-BE49-F238E27FC236}">
                        <a16:creationId xmlns:a16="http://schemas.microsoft.com/office/drawing/2014/main" id="{6BFE4FFB-85B8-4439-998B-AC77712DB57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406" name="Ovaal 2405">
                      <a:extLst>
                        <a:ext uri="{FF2B5EF4-FFF2-40B4-BE49-F238E27FC236}">
                          <a16:creationId xmlns:a16="http://schemas.microsoft.com/office/drawing/2014/main" id="{FF5D9456-E8F3-497B-BAF9-163469E9A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7" name="Ovaal 2406">
                      <a:extLst>
                        <a:ext uri="{FF2B5EF4-FFF2-40B4-BE49-F238E27FC236}">
                          <a16:creationId xmlns:a16="http://schemas.microsoft.com/office/drawing/2014/main" id="{5EBA7E97-97F1-412C-892B-4EDC5B411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8" name="Ovaal 2407">
                      <a:extLst>
                        <a:ext uri="{FF2B5EF4-FFF2-40B4-BE49-F238E27FC236}">
                          <a16:creationId xmlns:a16="http://schemas.microsoft.com/office/drawing/2014/main" id="{4FBDC437-B06E-4C13-B77B-62D724F8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9" name="Ovaal 2408">
                      <a:extLst>
                        <a:ext uri="{FF2B5EF4-FFF2-40B4-BE49-F238E27FC236}">
                          <a16:creationId xmlns:a16="http://schemas.microsoft.com/office/drawing/2014/main" id="{DF5D5971-A5B8-4BDC-9AA7-1A9B1E9F8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10" name="Ovaal 2409">
                      <a:extLst>
                        <a:ext uri="{FF2B5EF4-FFF2-40B4-BE49-F238E27FC236}">
                          <a16:creationId xmlns:a16="http://schemas.microsoft.com/office/drawing/2014/main" id="{8E66FCC3-41E3-4831-B059-EF537397C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6" name="Groep 2325">
                  <a:extLst>
                    <a:ext uri="{FF2B5EF4-FFF2-40B4-BE49-F238E27FC236}">
                      <a16:creationId xmlns:a16="http://schemas.microsoft.com/office/drawing/2014/main" id="{8C2F9FB5-CD5E-49DE-B391-3A054EA6B097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92" name="Groep 2391">
                    <a:extLst>
                      <a:ext uri="{FF2B5EF4-FFF2-40B4-BE49-F238E27FC236}">
                        <a16:creationId xmlns:a16="http://schemas.microsoft.com/office/drawing/2014/main" id="{4C9AD63C-B13F-4F85-A9D3-4D5138C5C76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99" name="Ovaal 2398">
                      <a:extLst>
                        <a:ext uri="{FF2B5EF4-FFF2-40B4-BE49-F238E27FC236}">
                          <a16:creationId xmlns:a16="http://schemas.microsoft.com/office/drawing/2014/main" id="{75FEF3BD-88DE-4E05-A84E-55CE3D733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0" name="Ovaal 2399">
                      <a:extLst>
                        <a:ext uri="{FF2B5EF4-FFF2-40B4-BE49-F238E27FC236}">
                          <a16:creationId xmlns:a16="http://schemas.microsoft.com/office/drawing/2014/main" id="{1AD730CA-2F6F-40B5-9B3A-ED6A92018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1" name="Ovaal 2400">
                      <a:extLst>
                        <a:ext uri="{FF2B5EF4-FFF2-40B4-BE49-F238E27FC236}">
                          <a16:creationId xmlns:a16="http://schemas.microsoft.com/office/drawing/2014/main" id="{059866B3-890A-4BD5-9A18-CFC6C6BC5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2" name="Ovaal 2401">
                      <a:extLst>
                        <a:ext uri="{FF2B5EF4-FFF2-40B4-BE49-F238E27FC236}">
                          <a16:creationId xmlns:a16="http://schemas.microsoft.com/office/drawing/2014/main" id="{A25A13B7-40E2-4F47-9E03-7E65F4D80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03" name="Ovaal 2402">
                      <a:extLst>
                        <a:ext uri="{FF2B5EF4-FFF2-40B4-BE49-F238E27FC236}">
                          <a16:creationId xmlns:a16="http://schemas.microsoft.com/office/drawing/2014/main" id="{63326C5B-8169-4312-9300-CF56A9F356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93" name="Groep 2392">
                    <a:extLst>
                      <a:ext uri="{FF2B5EF4-FFF2-40B4-BE49-F238E27FC236}">
                        <a16:creationId xmlns:a16="http://schemas.microsoft.com/office/drawing/2014/main" id="{648A69B8-11DA-41E1-82EF-56D8739242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94" name="Ovaal 2393">
                      <a:extLst>
                        <a:ext uri="{FF2B5EF4-FFF2-40B4-BE49-F238E27FC236}">
                          <a16:creationId xmlns:a16="http://schemas.microsoft.com/office/drawing/2014/main" id="{7C9E7273-B8F3-4F09-BCA4-45994F53B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5" name="Ovaal 2394">
                      <a:extLst>
                        <a:ext uri="{FF2B5EF4-FFF2-40B4-BE49-F238E27FC236}">
                          <a16:creationId xmlns:a16="http://schemas.microsoft.com/office/drawing/2014/main" id="{E7FB92FA-E539-4A23-968A-1486FB0FC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6" name="Ovaal 2395">
                      <a:extLst>
                        <a:ext uri="{FF2B5EF4-FFF2-40B4-BE49-F238E27FC236}">
                          <a16:creationId xmlns:a16="http://schemas.microsoft.com/office/drawing/2014/main" id="{297346D9-AC0E-41D5-A2C8-E784C0198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7" name="Ovaal 2396">
                      <a:extLst>
                        <a:ext uri="{FF2B5EF4-FFF2-40B4-BE49-F238E27FC236}">
                          <a16:creationId xmlns:a16="http://schemas.microsoft.com/office/drawing/2014/main" id="{E15F8793-6DF3-4771-AFB0-BF9CF2145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8" name="Ovaal 2397">
                      <a:extLst>
                        <a:ext uri="{FF2B5EF4-FFF2-40B4-BE49-F238E27FC236}">
                          <a16:creationId xmlns:a16="http://schemas.microsoft.com/office/drawing/2014/main" id="{DCDF6F48-3FC0-4A3C-8B61-32BF21513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7" name="Groep 2326">
                  <a:extLst>
                    <a:ext uri="{FF2B5EF4-FFF2-40B4-BE49-F238E27FC236}">
                      <a16:creationId xmlns:a16="http://schemas.microsoft.com/office/drawing/2014/main" id="{7681252E-7284-42E1-8D9F-3A9D504EDAD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80" name="Groep 2379">
                    <a:extLst>
                      <a:ext uri="{FF2B5EF4-FFF2-40B4-BE49-F238E27FC236}">
                        <a16:creationId xmlns:a16="http://schemas.microsoft.com/office/drawing/2014/main" id="{91743222-879A-4D16-8968-0FE3F13176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87" name="Ovaal 2386">
                      <a:extLst>
                        <a:ext uri="{FF2B5EF4-FFF2-40B4-BE49-F238E27FC236}">
                          <a16:creationId xmlns:a16="http://schemas.microsoft.com/office/drawing/2014/main" id="{26459E25-0E9C-4878-BABE-BA317FEA3A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8" name="Ovaal 2387">
                      <a:extLst>
                        <a:ext uri="{FF2B5EF4-FFF2-40B4-BE49-F238E27FC236}">
                          <a16:creationId xmlns:a16="http://schemas.microsoft.com/office/drawing/2014/main" id="{D83A0FF4-615E-4484-8855-5A203D5A1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9" name="Ovaal 2388">
                      <a:extLst>
                        <a:ext uri="{FF2B5EF4-FFF2-40B4-BE49-F238E27FC236}">
                          <a16:creationId xmlns:a16="http://schemas.microsoft.com/office/drawing/2014/main" id="{D20072F1-74DE-4423-A515-A696D3C13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0" name="Ovaal 2389">
                      <a:extLst>
                        <a:ext uri="{FF2B5EF4-FFF2-40B4-BE49-F238E27FC236}">
                          <a16:creationId xmlns:a16="http://schemas.microsoft.com/office/drawing/2014/main" id="{D0CBF33E-14B8-4BE1-8B5C-C2CA993A53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91" name="Ovaal 2390">
                      <a:extLst>
                        <a:ext uri="{FF2B5EF4-FFF2-40B4-BE49-F238E27FC236}">
                          <a16:creationId xmlns:a16="http://schemas.microsoft.com/office/drawing/2014/main" id="{5B2ABC40-4D22-4B11-B7A3-1ADD908CD0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81" name="Groep 2380">
                    <a:extLst>
                      <a:ext uri="{FF2B5EF4-FFF2-40B4-BE49-F238E27FC236}">
                        <a16:creationId xmlns:a16="http://schemas.microsoft.com/office/drawing/2014/main" id="{6C0DB18A-37A0-4E34-8C0B-35619F3A070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82" name="Ovaal 2381">
                      <a:extLst>
                        <a:ext uri="{FF2B5EF4-FFF2-40B4-BE49-F238E27FC236}">
                          <a16:creationId xmlns:a16="http://schemas.microsoft.com/office/drawing/2014/main" id="{DDDF79BC-340E-4EF8-A4BA-0D7200FEF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3" name="Ovaal 2382">
                      <a:extLst>
                        <a:ext uri="{FF2B5EF4-FFF2-40B4-BE49-F238E27FC236}">
                          <a16:creationId xmlns:a16="http://schemas.microsoft.com/office/drawing/2014/main" id="{F57BC58D-C194-4536-9486-45C8C20565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4" name="Ovaal 2383">
                      <a:extLst>
                        <a:ext uri="{FF2B5EF4-FFF2-40B4-BE49-F238E27FC236}">
                          <a16:creationId xmlns:a16="http://schemas.microsoft.com/office/drawing/2014/main" id="{4C35C640-B2D8-42B3-9693-47FB59023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5" name="Ovaal 2384">
                      <a:extLst>
                        <a:ext uri="{FF2B5EF4-FFF2-40B4-BE49-F238E27FC236}">
                          <a16:creationId xmlns:a16="http://schemas.microsoft.com/office/drawing/2014/main" id="{C1089972-9A2D-4D42-901E-4A55FF033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86" name="Ovaal 2385">
                      <a:extLst>
                        <a:ext uri="{FF2B5EF4-FFF2-40B4-BE49-F238E27FC236}">
                          <a16:creationId xmlns:a16="http://schemas.microsoft.com/office/drawing/2014/main" id="{0F8BEF5C-7989-4917-90BD-7DD11B6CB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8" name="Groep 2327">
                  <a:extLst>
                    <a:ext uri="{FF2B5EF4-FFF2-40B4-BE49-F238E27FC236}">
                      <a16:creationId xmlns:a16="http://schemas.microsoft.com/office/drawing/2014/main" id="{B4688D4C-DF03-49D9-A7AC-B877B3ACB18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68" name="Groep 2367">
                    <a:extLst>
                      <a:ext uri="{FF2B5EF4-FFF2-40B4-BE49-F238E27FC236}">
                        <a16:creationId xmlns:a16="http://schemas.microsoft.com/office/drawing/2014/main" id="{F48714E8-3DF7-4446-B75D-BB2DF3ED97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5" name="Ovaal 2374">
                      <a:extLst>
                        <a:ext uri="{FF2B5EF4-FFF2-40B4-BE49-F238E27FC236}">
                          <a16:creationId xmlns:a16="http://schemas.microsoft.com/office/drawing/2014/main" id="{C697E364-B2E2-4CDA-8942-5C5CF2921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6" name="Ovaal 2375">
                      <a:extLst>
                        <a:ext uri="{FF2B5EF4-FFF2-40B4-BE49-F238E27FC236}">
                          <a16:creationId xmlns:a16="http://schemas.microsoft.com/office/drawing/2014/main" id="{B46B1F3A-44FD-4495-8D71-BA024C6E2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7" name="Ovaal 2376">
                      <a:extLst>
                        <a:ext uri="{FF2B5EF4-FFF2-40B4-BE49-F238E27FC236}">
                          <a16:creationId xmlns:a16="http://schemas.microsoft.com/office/drawing/2014/main" id="{DA5A54B7-1A69-4E40-BE60-4C357BA5B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8" name="Ovaal 2377">
                      <a:extLst>
                        <a:ext uri="{FF2B5EF4-FFF2-40B4-BE49-F238E27FC236}">
                          <a16:creationId xmlns:a16="http://schemas.microsoft.com/office/drawing/2014/main" id="{C4421DE9-33EC-4FA8-8A43-36F65ED89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9" name="Ovaal 2378">
                      <a:extLst>
                        <a:ext uri="{FF2B5EF4-FFF2-40B4-BE49-F238E27FC236}">
                          <a16:creationId xmlns:a16="http://schemas.microsoft.com/office/drawing/2014/main" id="{7868C6AB-BF67-4B02-B898-B5634E766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69" name="Groep 2368">
                    <a:extLst>
                      <a:ext uri="{FF2B5EF4-FFF2-40B4-BE49-F238E27FC236}">
                        <a16:creationId xmlns:a16="http://schemas.microsoft.com/office/drawing/2014/main" id="{6BC46FC1-6FE2-48D0-A031-9CDC895D76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70" name="Ovaal 2369">
                      <a:extLst>
                        <a:ext uri="{FF2B5EF4-FFF2-40B4-BE49-F238E27FC236}">
                          <a16:creationId xmlns:a16="http://schemas.microsoft.com/office/drawing/2014/main" id="{79533BA2-4697-41A7-BCC4-98424E378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1" name="Ovaal 2370">
                      <a:extLst>
                        <a:ext uri="{FF2B5EF4-FFF2-40B4-BE49-F238E27FC236}">
                          <a16:creationId xmlns:a16="http://schemas.microsoft.com/office/drawing/2014/main" id="{459B5AA0-5934-4319-B7B2-B69F8DD634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2" name="Ovaal 2371">
                      <a:extLst>
                        <a:ext uri="{FF2B5EF4-FFF2-40B4-BE49-F238E27FC236}">
                          <a16:creationId xmlns:a16="http://schemas.microsoft.com/office/drawing/2014/main" id="{5E6FD879-88ED-4204-94FD-641197D44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3" name="Ovaal 2372">
                      <a:extLst>
                        <a:ext uri="{FF2B5EF4-FFF2-40B4-BE49-F238E27FC236}">
                          <a16:creationId xmlns:a16="http://schemas.microsoft.com/office/drawing/2014/main" id="{5415E87B-FA59-48A1-BC3D-2170651BC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74" name="Ovaal 2373">
                      <a:extLst>
                        <a:ext uri="{FF2B5EF4-FFF2-40B4-BE49-F238E27FC236}">
                          <a16:creationId xmlns:a16="http://schemas.microsoft.com/office/drawing/2014/main" id="{87B3C33E-C58B-4B10-B3EC-29611C7B8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29" name="Groep 2328">
                  <a:extLst>
                    <a:ext uri="{FF2B5EF4-FFF2-40B4-BE49-F238E27FC236}">
                      <a16:creationId xmlns:a16="http://schemas.microsoft.com/office/drawing/2014/main" id="{4E4FAFD2-0230-4A12-B9DF-2936DD0BD6E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56" name="Groep 2355">
                    <a:extLst>
                      <a:ext uri="{FF2B5EF4-FFF2-40B4-BE49-F238E27FC236}">
                        <a16:creationId xmlns:a16="http://schemas.microsoft.com/office/drawing/2014/main" id="{88E1F74B-2250-4D5D-8112-D5FAA84D776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63" name="Ovaal 2362">
                      <a:extLst>
                        <a:ext uri="{FF2B5EF4-FFF2-40B4-BE49-F238E27FC236}">
                          <a16:creationId xmlns:a16="http://schemas.microsoft.com/office/drawing/2014/main" id="{8CDB65B2-9D9A-4593-A8E1-FF5E352FF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4" name="Ovaal 2363">
                      <a:extLst>
                        <a:ext uri="{FF2B5EF4-FFF2-40B4-BE49-F238E27FC236}">
                          <a16:creationId xmlns:a16="http://schemas.microsoft.com/office/drawing/2014/main" id="{2C7D82AD-3059-4A33-A343-E956BD141B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5" name="Ovaal 2364">
                      <a:extLst>
                        <a:ext uri="{FF2B5EF4-FFF2-40B4-BE49-F238E27FC236}">
                          <a16:creationId xmlns:a16="http://schemas.microsoft.com/office/drawing/2014/main" id="{66E6466A-4DC0-48C3-AB8A-23CBB00FA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6" name="Ovaal 2365">
                      <a:extLst>
                        <a:ext uri="{FF2B5EF4-FFF2-40B4-BE49-F238E27FC236}">
                          <a16:creationId xmlns:a16="http://schemas.microsoft.com/office/drawing/2014/main" id="{1F07A7FE-49E4-4CB2-B987-8C8036D67D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7" name="Ovaal 2366">
                      <a:extLst>
                        <a:ext uri="{FF2B5EF4-FFF2-40B4-BE49-F238E27FC236}">
                          <a16:creationId xmlns:a16="http://schemas.microsoft.com/office/drawing/2014/main" id="{AC293365-7088-41DA-B198-1E150B4CB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57" name="Groep 2356">
                    <a:extLst>
                      <a:ext uri="{FF2B5EF4-FFF2-40B4-BE49-F238E27FC236}">
                        <a16:creationId xmlns:a16="http://schemas.microsoft.com/office/drawing/2014/main" id="{A56C6B2B-1DC2-441F-95EB-FDBF79645D3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58" name="Ovaal 2357">
                      <a:extLst>
                        <a:ext uri="{FF2B5EF4-FFF2-40B4-BE49-F238E27FC236}">
                          <a16:creationId xmlns:a16="http://schemas.microsoft.com/office/drawing/2014/main" id="{9C305315-EC87-455A-805B-BA177EA72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9" name="Ovaal 2358">
                      <a:extLst>
                        <a:ext uri="{FF2B5EF4-FFF2-40B4-BE49-F238E27FC236}">
                          <a16:creationId xmlns:a16="http://schemas.microsoft.com/office/drawing/2014/main" id="{2BD5B2BC-D793-43FA-9B90-02A9B11CA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0" name="Ovaal 2359">
                      <a:extLst>
                        <a:ext uri="{FF2B5EF4-FFF2-40B4-BE49-F238E27FC236}">
                          <a16:creationId xmlns:a16="http://schemas.microsoft.com/office/drawing/2014/main" id="{048B52EC-532E-46A2-81FA-42B9C998D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1" name="Ovaal 2360">
                      <a:extLst>
                        <a:ext uri="{FF2B5EF4-FFF2-40B4-BE49-F238E27FC236}">
                          <a16:creationId xmlns:a16="http://schemas.microsoft.com/office/drawing/2014/main" id="{2B16E7EA-2D15-4BAD-A1B1-ADC08F26F5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62" name="Ovaal 2361">
                      <a:extLst>
                        <a:ext uri="{FF2B5EF4-FFF2-40B4-BE49-F238E27FC236}">
                          <a16:creationId xmlns:a16="http://schemas.microsoft.com/office/drawing/2014/main" id="{D0044F97-B21F-4DA7-B823-3A85522AD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30" name="Groep 2329">
                  <a:extLst>
                    <a:ext uri="{FF2B5EF4-FFF2-40B4-BE49-F238E27FC236}">
                      <a16:creationId xmlns:a16="http://schemas.microsoft.com/office/drawing/2014/main" id="{87B37FD2-7A96-4164-B988-4BF5A799835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44" name="Groep 2343">
                    <a:extLst>
                      <a:ext uri="{FF2B5EF4-FFF2-40B4-BE49-F238E27FC236}">
                        <a16:creationId xmlns:a16="http://schemas.microsoft.com/office/drawing/2014/main" id="{78216C9F-52F8-4AB5-886D-D57C8A2D1C1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51" name="Ovaal 2350">
                      <a:extLst>
                        <a:ext uri="{FF2B5EF4-FFF2-40B4-BE49-F238E27FC236}">
                          <a16:creationId xmlns:a16="http://schemas.microsoft.com/office/drawing/2014/main" id="{D7473CFD-25EB-42F6-9954-8576768F4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2" name="Ovaal 2351">
                      <a:extLst>
                        <a:ext uri="{FF2B5EF4-FFF2-40B4-BE49-F238E27FC236}">
                          <a16:creationId xmlns:a16="http://schemas.microsoft.com/office/drawing/2014/main" id="{5D9238C9-142B-4129-8EEF-36FE469DE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3" name="Ovaal 2352">
                      <a:extLst>
                        <a:ext uri="{FF2B5EF4-FFF2-40B4-BE49-F238E27FC236}">
                          <a16:creationId xmlns:a16="http://schemas.microsoft.com/office/drawing/2014/main" id="{DF261E01-4BA0-49DE-8FD2-BE0F8D4515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4" name="Ovaal 2353">
                      <a:extLst>
                        <a:ext uri="{FF2B5EF4-FFF2-40B4-BE49-F238E27FC236}">
                          <a16:creationId xmlns:a16="http://schemas.microsoft.com/office/drawing/2014/main" id="{2E81E512-1AAF-4CF4-8E24-3462AFAD0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5" name="Ovaal 2354">
                      <a:extLst>
                        <a:ext uri="{FF2B5EF4-FFF2-40B4-BE49-F238E27FC236}">
                          <a16:creationId xmlns:a16="http://schemas.microsoft.com/office/drawing/2014/main" id="{12D2B360-7372-4615-AE88-AC8A04C435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45" name="Groep 2344">
                    <a:extLst>
                      <a:ext uri="{FF2B5EF4-FFF2-40B4-BE49-F238E27FC236}">
                        <a16:creationId xmlns:a16="http://schemas.microsoft.com/office/drawing/2014/main" id="{236FEC63-4549-4092-98AD-77985FBD30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46" name="Ovaal 2345">
                      <a:extLst>
                        <a:ext uri="{FF2B5EF4-FFF2-40B4-BE49-F238E27FC236}">
                          <a16:creationId xmlns:a16="http://schemas.microsoft.com/office/drawing/2014/main" id="{EF116AB0-956C-4302-9CED-56BD40E7A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7" name="Ovaal 2346">
                      <a:extLst>
                        <a:ext uri="{FF2B5EF4-FFF2-40B4-BE49-F238E27FC236}">
                          <a16:creationId xmlns:a16="http://schemas.microsoft.com/office/drawing/2014/main" id="{A0E67B84-10DB-4027-9AE1-E415A718AF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8" name="Ovaal 2347">
                      <a:extLst>
                        <a:ext uri="{FF2B5EF4-FFF2-40B4-BE49-F238E27FC236}">
                          <a16:creationId xmlns:a16="http://schemas.microsoft.com/office/drawing/2014/main" id="{0D7C584C-726E-42CD-A8C8-28D11F3191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9" name="Ovaal 2348">
                      <a:extLst>
                        <a:ext uri="{FF2B5EF4-FFF2-40B4-BE49-F238E27FC236}">
                          <a16:creationId xmlns:a16="http://schemas.microsoft.com/office/drawing/2014/main" id="{BF1B3D42-2952-4F02-8AE3-3E543CDF4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50" name="Ovaal 2349">
                      <a:extLst>
                        <a:ext uri="{FF2B5EF4-FFF2-40B4-BE49-F238E27FC236}">
                          <a16:creationId xmlns:a16="http://schemas.microsoft.com/office/drawing/2014/main" id="{D2ABE207-CF8C-4435-8983-CB16D0BD65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331" name="Groep 2330">
                  <a:extLst>
                    <a:ext uri="{FF2B5EF4-FFF2-40B4-BE49-F238E27FC236}">
                      <a16:creationId xmlns:a16="http://schemas.microsoft.com/office/drawing/2014/main" id="{E4B6141D-84A6-4A38-90E9-3B1821714B3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32" name="Groep 2331">
                    <a:extLst>
                      <a:ext uri="{FF2B5EF4-FFF2-40B4-BE49-F238E27FC236}">
                        <a16:creationId xmlns:a16="http://schemas.microsoft.com/office/drawing/2014/main" id="{450B9459-67A0-4038-860B-27F74D0BD2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39" name="Ovaal 2338">
                      <a:extLst>
                        <a:ext uri="{FF2B5EF4-FFF2-40B4-BE49-F238E27FC236}">
                          <a16:creationId xmlns:a16="http://schemas.microsoft.com/office/drawing/2014/main" id="{9F91775E-9158-44F7-ADA6-1AA780EC5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0" name="Ovaal 2339">
                      <a:extLst>
                        <a:ext uri="{FF2B5EF4-FFF2-40B4-BE49-F238E27FC236}">
                          <a16:creationId xmlns:a16="http://schemas.microsoft.com/office/drawing/2014/main" id="{3C73630E-EB28-468B-B5EE-8FD423425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1" name="Ovaal 2340">
                      <a:extLst>
                        <a:ext uri="{FF2B5EF4-FFF2-40B4-BE49-F238E27FC236}">
                          <a16:creationId xmlns:a16="http://schemas.microsoft.com/office/drawing/2014/main" id="{AECE9D34-C47B-4397-B127-E00ABD31D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2" name="Ovaal 2341">
                      <a:extLst>
                        <a:ext uri="{FF2B5EF4-FFF2-40B4-BE49-F238E27FC236}">
                          <a16:creationId xmlns:a16="http://schemas.microsoft.com/office/drawing/2014/main" id="{9A47C8C5-68B6-4B0A-89AA-1FFCD4F81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43" name="Ovaal 2342">
                      <a:extLst>
                        <a:ext uri="{FF2B5EF4-FFF2-40B4-BE49-F238E27FC236}">
                          <a16:creationId xmlns:a16="http://schemas.microsoft.com/office/drawing/2014/main" id="{0760B464-EC19-4668-8815-206D75908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33" name="Groep 2332">
                    <a:extLst>
                      <a:ext uri="{FF2B5EF4-FFF2-40B4-BE49-F238E27FC236}">
                        <a16:creationId xmlns:a16="http://schemas.microsoft.com/office/drawing/2014/main" id="{83695A4A-8F85-4452-BF54-2C1E1FEF0DF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34" name="Ovaal 2333">
                      <a:extLst>
                        <a:ext uri="{FF2B5EF4-FFF2-40B4-BE49-F238E27FC236}">
                          <a16:creationId xmlns:a16="http://schemas.microsoft.com/office/drawing/2014/main" id="{36523B17-F89D-46E1-9F14-61BD061B4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5" name="Ovaal 2334">
                      <a:extLst>
                        <a:ext uri="{FF2B5EF4-FFF2-40B4-BE49-F238E27FC236}">
                          <a16:creationId xmlns:a16="http://schemas.microsoft.com/office/drawing/2014/main" id="{6A4B8AB7-608E-4DD3-8168-D59E2A147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6" name="Ovaal 2335">
                      <a:extLst>
                        <a:ext uri="{FF2B5EF4-FFF2-40B4-BE49-F238E27FC236}">
                          <a16:creationId xmlns:a16="http://schemas.microsoft.com/office/drawing/2014/main" id="{96003832-A64C-4549-9EED-2A536C6E6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7" name="Ovaal 2336">
                      <a:extLst>
                        <a:ext uri="{FF2B5EF4-FFF2-40B4-BE49-F238E27FC236}">
                          <a16:creationId xmlns:a16="http://schemas.microsoft.com/office/drawing/2014/main" id="{3699E9A8-BAB6-45F4-AB7E-136D575B5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38" name="Ovaal 2337">
                      <a:extLst>
                        <a:ext uri="{FF2B5EF4-FFF2-40B4-BE49-F238E27FC236}">
                          <a16:creationId xmlns:a16="http://schemas.microsoft.com/office/drawing/2014/main" id="{A1396ED2-9981-476C-A6B5-64F65A196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219" name="Groep 2218">
                <a:extLst>
                  <a:ext uri="{FF2B5EF4-FFF2-40B4-BE49-F238E27FC236}">
                    <a16:creationId xmlns:a16="http://schemas.microsoft.com/office/drawing/2014/main" id="{9034D8AB-AB6E-4AC9-B7E2-AB575C8918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220" name="Groep 2219">
                  <a:extLst>
                    <a:ext uri="{FF2B5EF4-FFF2-40B4-BE49-F238E27FC236}">
                      <a16:creationId xmlns:a16="http://schemas.microsoft.com/office/drawing/2014/main" id="{21F87B79-86BC-4EEF-941E-733C5111B1C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12" name="Groep 2311">
                    <a:extLst>
                      <a:ext uri="{FF2B5EF4-FFF2-40B4-BE49-F238E27FC236}">
                        <a16:creationId xmlns:a16="http://schemas.microsoft.com/office/drawing/2014/main" id="{FAA541EA-C2C8-4F64-B670-1FB39A4EBC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19" name="Ovaal 2318">
                      <a:extLst>
                        <a:ext uri="{FF2B5EF4-FFF2-40B4-BE49-F238E27FC236}">
                          <a16:creationId xmlns:a16="http://schemas.microsoft.com/office/drawing/2014/main" id="{626CEDA6-6077-4CC8-A26C-7689F54015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0" name="Ovaal 2319">
                      <a:extLst>
                        <a:ext uri="{FF2B5EF4-FFF2-40B4-BE49-F238E27FC236}">
                          <a16:creationId xmlns:a16="http://schemas.microsoft.com/office/drawing/2014/main" id="{CBCBFC17-4342-4A5B-86C3-BC87A4880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1" name="Ovaal 2320">
                      <a:extLst>
                        <a:ext uri="{FF2B5EF4-FFF2-40B4-BE49-F238E27FC236}">
                          <a16:creationId xmlns:a16="http://schemas.microsoft.com/office/drawing/2014/main" id="{88CE5BF1-C37A-4CF9-80EC-DAE8D37D1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2" name="Ovaal 2321">
                      <a:extLst>
                        <a:ext uri="{FF2B5EF4-FFF2-40B4-BE49-F238E27FC236}">
                          <a16:creationId xmlns:a16="http://schemas.microsoft.com/office/drawing/2014/main" id="{9D0C2E22-6923-46CC-90A7-68178A9A7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23" name="Ovaal 2322">
                      <a:extLst>
                        <a:ext uri="{FF2B5EF4-FFF2-40B4-BE49-F238E27FC236}">
                          <a16:creationId xmlns:a16="http://schemas.microsoft.com/office/drawing/2014/main" id="{8DEFB6C1-F49A-47AA-A088-DB171C3317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13" name="Groep 2312">
                    <a:extLst>
                      <a:ext uri="{FF2B5EF4-FFF2-40B4-BE49-F238E27FC236}">
                        <a16:creationId xmlns:a16="http://schemas.microsoft.com/office/drawing/2014/main" id="{A583B28F-4372-48BA-8CDD-E89BDE4470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14" name="Ovaal 2313">
                      <a:extLst>
                        <a:ext uri="{FF2B5EF4-FFF2-40B4-BE49-F238E27FC236}">
                          <a16:creationId xmlns:a16="http://schemas.microsoft.com/office/drawing/2014/main" id="{25E77A38-8BBD-43F8-9947-7D87487F04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5" name="Ovaal 2314">
                      <a:extLst>
                        <a:ext uri="{FF2B5EF4-FFF2-40B4-BE49-F238E27FC236}">
                          <a16:creationId xmlns:a16="http://schemas.microsoft.com/office/drawing/2014/main" id="{5199AB51-FC43-46C7-84B9-A733B7CC07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6" name="Ovaal 2315">
                      <a:extLst>
                        <a:ext uri="{FF2B5EF4-FFF2-40B4-BE49-F238E27FC236}">
                          <a16:creationId xmlns:a16="http://schemas.microsoft.com/office/drawing/2014/main" id="{C72A3A21-1E2E-4366-99E4-4A3EDFE61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7" name="Ovaal 2316">
                      <a:extLst>
                        <a:ext uri="{FF2B5EF4-FFF2-40B4-BE49-F238E27FC236}">
                          <a16:creationId xmlns:a16="http://schemas.microsoft.com/office/drawing/2014/main" id="{F62DD08E-9265-4107-B5F4-D8E9A6EAC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8" name="Ovaal 2317">
                      <a:extLst>
                        <a:ext uri="{FF2B5EF4-FFF2-40B4-BE49-F238E27FC236}">
                          <a16:creationId xmlns:a16="http://schemas.microsoft.com/office/drawing/2014/main" id="{3042AAEE-5B9D-4A07-9008-8A1C66D0C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1" name="Groep 2220">
                  <a:extLst>
                    <a:ext uri="{FF2B5EF4-FFF2-40B4-BE49-F238E27FC236}">
                      <a16:creationId xmlns:a16="http://schemas.microsoft.com/office/drawing/2014/main" id="{6FEC7604-6D50-4245-9854-28CBBC9B82A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300" name="Groep 2299">
                    <a:extLst>
                      <a:ext uri="{FF2B5EF4-FFF2-40B4-BE49-F238E27FC236}">
                        <a16:creationId xmlns:a16="http://schemas.microsoft.com/office/drawing/2014/main" id="{23A0BEFF-0D6A-4C10-8F55-80348C43D32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7" name="Ovaal 2306">
                      <a:extLst>
                        <a:ext uri="{FF2B5EF4-FFF2-40B4-BE49-F238E27FC236}">
                          <a16:creationId xmlns:a16="http://schemas.microsoft.com/office/drawing/2014/main" id="{C595DA99-8115-4FE8-BE92-34E89ADB6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8" name="Ovaal 2307">
                      <a:extLst>
                        <a:ext uri="{FF2B5EF4-FFF2-40B4-BE49-F238E27FC236}">
                          <a16:creationId xmlns:a16="http://schemas.microsoft.com/office/drawing/2014/main" id="{64BF1C69-71ED-4420-938F-FD0BADAB4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9" name="Ovaal 2308">
                      <a:extLst>
                        <a:ext uri="{FF2B5EF4-FFF2-40B4-BE49-F238E27FC236}">
                          <a16:creationId xmlns:a16="http://schemas.microsoft.com/office/drawing/2014/main" id="{C39AA687-DD78-4F5F-AD2E-9F9612F4E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0" name="Ovaal 2309">
                      <a:extLst>
                        <a:ext uri="{FF2B5EF4-FFF2-40B4-BE49-F238E27FC236}">
                          <a16:creationId xmlns:a16="http://schemas.microsoft.com/office/drawing/2014/main" id="{A190EE41-9D93-4B00-AEC3-D128D5D50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11" name="Ovaal 2310">
                      <a:extLst>
                        <a:ext uri="{FF2B5EF4-FFF2-40B4-BE49-F238E27FC236}">
                          <a16:creationId xmlns:a16="http://schemas.microsoft.com/office/drawing/2014/main" id="{7D48A635-DDC2-4C5B-8124-FC37AA6FB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301" name="Groep 2300">
                    <a:extLst>
                      <a:ext uri="{FF2B5EF4-FFF2-40B4-BE49-F238E27FC236}">
                        <a16:creationId xmlns:a16="http://schemas.microsoft.com/office/drawing/2014/main" id="{C8CED71F-E94A-4D3A-9B5B-27EE0DE6CE6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302" name="Ovaal 2301">
                      <a:extLst>
                        <a:ext uri="{FF2B5EF4-FFF2-40B4-BE49-F238E27FC236}">
                          <a16:creationId xmlns:a16="http://schemas.microsoft.com/office/drawing/2014/main" id="{85DF111F-860D-4F7C-B552-BE0D0329A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3" name="Ovaal 2302">
                      <a:extLst>
                        <a:ext uri="{FF2B5EF4-FFF2-40B4-BE49-F238E27FC236}">
                          <a16:creationId xmlns:a16="http://schemas.microsoft.com/office/drawing/2014/main" id="{1D1CE3B9-68B1-47E6-950C-8493515F30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4" name="Ovaal 2303">
                      <a:extLst>
                        <a:ext uri="{FF2B5EF4-FFF2-40B4-BE49-F238E27FC236}">
                          <a16:creationId xmlns:a16="http://schemas.microsoft.com/office/drawing/2014/main" id="{6235262D-BEA2-4665-9D3A-B581F20A0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5" name="Ovaal 2304">
                      <a:extLst>
                        <a:ext uri="{FF2B5EF4-FFF2-40B4-BE49-F238E27FC236}">
                          <a16:creationId xmlns:a16="http://schemas.microsoft.com/office/drawing/2014/main" id="{E531E829-6B39-490B-83CA-8ACC8812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06" name="Ovaal 2305">
                      <a:extLst>
                        <a:ext uri="{FF2B5EF4-FFF2-40B4-BE49-F238E27FC236}">
                          <a16:creationId xmlns:a16="http://schemas.microsoft.com/office/drawing/2014/main" id="{076C7F36-34E6-43EF-B90C-86F6E3035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2" name="Groep 2221">
                  <a:extLst>
                    <a:ext uri="{FF2B5EF4-FFF2-40B4-BE49-F238E27FC236}">
                      <a16:creationId xmlns:a16="http://schemas.microsoft.com/office/drawing/2014/main" id="{438E6516-08AC-4891-A49A-A45E0299001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88" name="Groep 2287">
                    <a:extLst>
                      <a:ext uri="{FF2B5EF4-FFF2-40B4-BE49-F238E27FC236}">
                        <a16:creationId xmlns:a16="http://schemas.microsoft.com/office/drawing/2014/main" id="{72EC2205-0212-4E84-AA5A-9A5C7F7725A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95" name="Ovaal 2294">
                      <a:extLst>
                        <a:ext uri="{FF2B5EF4-FFF2-40B4-BE49-F238E27FC236}">
                          <a16:creationId xmlns:a16="http://schemas.microsoft.com/office/drawing/2014/main" id="{9F2B5BD4-BD57-4C46-82E7-D76DCEBB1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6" name="Ovaal 2295">
                      <a:extLst>
                        <a:ext uri="{FF2B5EF4-FFF2-40B4-BE49-F238E27FC236}">
                          <a16:creationId xmlns:a16="http://schemas.microsoft.com/office/drawing/2014/main" id="{0FE6FD0C-45A0-429C-9856-48ADC7B08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7" name="Ovaal 2296">
                      <a:extLst>
                        <a:ext uri="{FF2B5EF4-FFF2-40B4-BE49-F238E27FC236}">
                          <a16:creationId xmlns:a16="http://schemas.microsoft.com/office/drawing/2014/main" id="{3B435C54-0810-431A-B801-6A43EE531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8" name="Ovaal 2297">
                      <a:extLst>
                        <a:ext uri="{FF2B5EF4-FFF2-40B4-BE49-F238E27FC236}">
                          <a16:creationId xmlns:a16="http://schemas.microsoft.com/office/drawing/2014/main" id="{1678665E-34CF-4784-AF5C-E505BABA9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9" name="Ovaal 2298">
                      <a:extLst>
                        <a:ext uri="{FF2B5EF4-FFF2-40B4-BE49-F238E27FC236}">
                          <a16:creationId xmlns:a16="http://schemas.microsoft.com/office/drawing/2014/main" id="{83715E30-25E5-483A-8A7A-459305ADB5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89" name="Groep 2288">
                    <a:extLst>
                      <a:ext uri="{FF2B5EF4-FFF2-40B4-BE49-F238E27FC236}">
                        <a16:creationId xmlns:a16="http://schemas.microsoft.com/office/drawing/2014/main" id="{9E6FC5C0-1568-4961-A141-1B7AA5E370B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90" name="Ovaal 2289">
                      <a:extLst>
                        <a:ext uri="{FF2B5EF4-FFF2-40B4-BE49-F238E27FC236}">
                          <a16:creationId xmlns:a16="http://schemas.microsoft.com/office/drawing/2014/main" id="{373D82D1-6744-4D89-B1AE-6419F3EA05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1" name="Ovaal 2290">
                      <a:extLst>
                        <a:ext uri="{FF2B5EF4-FFF2-40B4-BE49-F238E27FC236}">
                          <a16:creationId xmlns:a16="http://schemas.microsoft.com/office/drawing/2014/main" id="{AD953900-A023-4F20-B944-448CF5B7A5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2" name="Ovaal 2291">
                      <a:extLst>
                        <a:ext uri="{FF2B5EF4-FFF2-40B4-BE49-F238E27FC236}">
                          <a16:creationId xmlns:a16="http://schemas.microsoft.com/office/drawing/2014/main" id="{EDC6497A-8F2B-497C-B9A7-B43100F9E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3" name="Ovaal 2292">
                      <a:extLst>
                        <a:ext uri="{FF2B5EF4-FFF2-40B4-BE49-F238E27FC236}">
                          <a16:creationId xmlns:a16="http://schemas.microsoft.com/office/drawing/2014/main" id="{5B6CD0FA-29AB-4AA8-9AE5-E209D2EBF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94" name="Ovaal 2293">
                      <a:extLst>
                        <a:ext uri="{FF2B5EF4-FFF2-40B4-BE49-F238E27FC236}">
                          <a16:creationId xmlns:a16="http://schemas.microsoft.com/office/drawing/2014/main" id="{CCA41668-6485-4610-ACC2-7071042FB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3" name="Groep 2222">
                  <a:extLst>
                    <a:ext uri="{FF2B5EF4-FFF2-40B4-BE49-F238E27FC236}">
                      <a16:creationId xmlns:a16="http://schemas.microsoft.com/office/drawing/2014/main" id="{B4C8E587-836B-4DA2-A998-558A5B251CC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76" name="Groep 2275">
                    <a:extLst>
                      <a:ext uri="{FF2B5EF4-FFF2-40B4-BE49-F238E27FC236}">
                        <a16:creationId xmlns:a16="http://schemas.microsoft.com/office/drawing/2014/main" id="{5C5D06D5-5138-4494-99B7-5734D95D02C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83" name="Ovaal 2282">
                      <a:extLst>
                        <a:ext uri="{FF2B5EF4-FFF2-40B4-BE49-F238E27FC236}">
                          <a16:creationId xmlns:a16="http://schemas.microsoft.com/office/drawing/2014/main" id="{2F8C3CAD-9DB3-44E6-867B-4AEB134E1B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4" name="Ovaal 2283">
                      <a:extLst>
                        <a:ext uri="{FF2B5EF4-FFF2-40B4-BE49-F238E27FC236}">
                          <a16:creationId xmlns:a16="http://schemas.microsoft.com/office/drawing/2014/main" id="{5736F665-5373-46E7-85C2-33A288814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5" name="Ovaal 2284">
                      <a:extLst>
                        <a:ext uri="{FF2B5EF4-FFF2-40B4-BE49-F238E27FC236}">
                          <a16:creationId xmlns:a16="http://schemas.microsoft.com/office/drawing/2014/main" id="{06F4F494-2467-4D55-9CC4-1A988EEA9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6" name="Ovaal 2285">
                      <a:extLst>
                        <a:ext uri="{FF2B5EF4-FFF2-40B4-BE49-F238E27FC236}">
                          <a16:creationId xmlns:a16="http://schemas.microsoft.com/office/drawing/2014/main" id="{4FE62FA9-6BE6-4C28-A8D7-C61893F5D1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7" name="Ovaal 2286">
                      <a:extLst>
                        <a:ext uri="{FF2B5EF4-FFF2-40B4-BE49-F238E27FC236}">
                          <a16:creationId xmlns:a16="http://schemas.microsoft.com/office/drawing/2014/main" id="{7D30608E-284B-4D06-914D-1B6489AA0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77" name="Groep 2276">
                    <a:extLst>
                      <a:ext uri="{FF2B5EF4-FFF2-40B4-BE49-F238E27FC236}">
                        <a16:creationId xmlns:a16="http://schemas.microsoft.com/office/drawing/2014/main" id="{1D46D882-4229-4528-A05B-7C6C093F03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78" name="Ovaal 2277">
                      <a:extLst>
                        <a:ext uri="{FF2B5EF4-FFF2-40B4-BE49-F238E27FC236}">
                          <a16:creationId xmlns:a16="http://schemas.microsoft.com/office/drawing/2014/main" id="{A24DE769-FC82-48AA-A60E-851AC383B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9" name="Ovaal 2278">
                      <a:extLst>
                        <a:ext uri="{FF2B5EF4-FFF2-40B4-BE49-F238E27FC236}">
                          <a16:creationId xmlns:a16="http://schemas.microsoft.com/office/drawing/2014/main" id="{1991BAED-CE3B-4C2F-9836-13112394A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0" name="Ovaal 2279">
                      <a:extLst>
                        <a:ext uri="{FF2B5EF4-FFF2-40B4-BE49-F238E27FC236}">
                          <a16:creationId xmlns:a16="http://schemas.microsoft.com/office/drawing/2014/main" id="{AB4CC828-CC07-4AEE-8DAA-6FB0F2910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1" name="Ovaal 2280">
                      <a:extLst>
                        <a:ext uri="{FF2B5EF4-FFF2-40B4-BE49-F238E27FC236}">
                          <a16:creationId xmlns:a16="http://schemas.microsoft.com/office/drawing/2014/main" id="{C5874C6F-2292-4A60-888A-02A6DCD79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82" name="Ovaal 2281">
                      <a:extLst>
                        <a:ext uri="{FF2B5EF4-FFF2-40B4-BE49-F238E27FC236}">
                          <a16:creationId xmlns:a16="http://schemas.microsoft.com/office/drawing/2014/main" id="{A525853C-8545-45F3-906C-75849DE81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4" name="Groep 2223">
                  <a:extLst>
                    <a:ext uri="{FF2B5EF4-FFF2-40B4-BE49-F238E27FC236}">
                      <a16:creationId xmlns:a16="http://schemas.microsoft.com/office/drawing/2014/main" id="{19446B02-E830-424C-BB35-F22ADE8858B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64" name="Groep 2263">
                    <a:extLst>
                      <a:ext uri="{FF2B5EF4-FFF2-40B4-BE49-F238E27FC236}">
                        <a16:creationId xmlns:a16="http://schemas.microsoft.com/office/drawing/2014/main" id="{661C552B-DD99-4436-9422-7A6D526F943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71" name="Ovaal 2270">
                      <a:extLst>
                        <a:ext uri="{FF2B5EF4-FFF2-40B4-BE49-F238E27FC236}">
                          <a16:creationId xmlns:a16="http://schemas.microsoft.com/office/drawing/2014/main" id="{E137B41F-8E13-4285-B48F-7114181A3A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2" name="Ovaal 2271">
                      <a:extLst>
                        <a:ext uri="{FF2B5EF4-FFF2-40B4-BE49-F238E27FC236}">
                          <a16:creationId xmlns:a16="http://schemas.microsoft.com/office/drawing/2014/main" id="{D077D90C-6C58-4D9F-866A-011B60457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3" name="Ovaal 2272">
                      <a:extLst>
                        <a:ext uri="{FF2B5EF4-FFF2-40B4-BE49-F238E27FC236}">
                          <a16:creationId xmlns:a16="http://schemas.microsoft.com/office/drawing/2014/main" id="{73772971-87FE-4FE0-A852-2E74C8E93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4" name="Ovaal 2273">
                      <a:extLst>
                        <a:ext uri="{FF2B5EF4-FFF2-40B4-BE49-F238E27FC236}">
                          <a16:creationId xmlns:a16="http://schemas.microsoft.com/office/drawing/2014/main" id="{FC467AD1-E22C-4C46-A76C-5D1710219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5" name="Ovaal 2274">
                      <a:extLst>
                        <a:ext uri="{FF2B5EF4-FFF2-40B4-BE49-F238E27FC236}">
                          <a16:creationId xmlns:a16="http://schemas.microsoft.com/office/drawing/2014/main" id="{10831D8D-C44D-4A56-97DB-69226E0A6F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65" name="Groep 2264">
                    <a:extLst>
                      <a:ext uri="{FF2B5EF4-FFF2-40B4-BE49-F238E27FC236}">
                        <a16:creationId xmlns:a16="http://schemas.microsoft.com/office/drawing/2014/main" id="{A19E2876-2EC6-404B-A3B3-B80927076DB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66" name="Ovaal 2265">
                      <a:extLst>
                        <a:ext uri="{FF2B5EF4-FFF2-40B4-BE49-F238E27FC236}">
                          <a16:creationId xmlns:a16="http://schemas.microsoft.com/office/drawing/2014/main" id="{8D6EAD37-ABE6-4925-91F4-5C21C61F5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7" name="Ovaal 2266">
                      <a:extLst>
                        <a:ext uri="{FF2B5EF4-FFF2-40B4-BE49-F238E27FC236}">
                          <a16:creationId xmlns:a16="http://schemas.microsoft.com/office/drawing/2014/main" id="{86BD1311-16CD-46CD-BE1A-71DA15321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8" name="Ovaal 2267">
                      <a:extLst>
                        <a:ext uri="{FF2B5EF4-FFF2-40B4-BE49-F238E27FC236}">
                          <a16:creationId xmlns:a16="http://schemas.microsoft.com/office/drawing/2014/main" id="{8C01A3E6-E113-4B26-8D08-CC3BA7EA3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9" name="Ovaal 2268">
                      <a:extLst>
                        <a:ext uri="{FF2B5EF4-FFF2-40B4-BE49-F238E27FC236}">
                          <a16:creationId xmlns:a16="http://schemas.microsoft.com/office/drawing/2014/main" id="{A2B78B1B-D67B-47D4-B61F-132D2FCB9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70" name="Ovaal 2269">
                      <a:extLst>
                        <a:ext uri="{FF2B5EF4-FFF2-40B4-BE49-F238E27FC236}">
                          <a16:creationId xmlns:a16="http://schemas.microsoft.com/office/drawing/2014/main" id="{C25FA867-0788-4AB6-8FD3-3B2C13B48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5" name="Groep 2224">
                  <a:extLst>
                    <a:ext uri="{FF2B5EF4-FFF2-40B4-BE49-F238E27FC236}">
                      <a16:creationId xmlns:a16="http://schemas.microsoft.com/office/drawing/2014/main" id="{6E8564FB-E6B8-46C2-A8ED-7DAC105AAA1C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52" name="Groep 2251">
                    <a:extLst>
                      <a:ext uri="{FF2B5EF4-FFF2-40B4-BE49-F238E27FC236}">
                        <a16:creationId xmlns:a16="http://schemas.microsoft.com/office/drawing/2014/main" id="{22EE7A9C-1A29-4E4B-8C4F-F2C38E0714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9" name="Ovaal 2258">
                      <a:extLst>
                        <a:ext uri="{FF2B5EF4-FFF2-40B4-BE49-F238E27FC236}">
                          <a16:creationId xmlns:a16="http://schemas.microsoft.com/office/drawing/2014/main" id="{60B3545F-0E65-47A8-A5E3-B656289C5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0" name="Ovaal 2259">
                      <a:extLst>
                        <a:ext uri="{FF2B5EF4-FFF2-40B4-BE49-F238E27FC236}">
                          <a16:creationId xmlns:a16="http://schemas.microsoft.com/office/drawing/2014/main" id="{5B193967-57A0-4E2A-A0BC-C8D996E0A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1" name="Ovaal 2260">
                      <a:extLst>
                        <a:ext uri="{FF2B5EF4-FFF2-40B4-BE49-F238E27FC236}">
                          <a16:creationId xmlns:a16="http://schemas.microsoft.com/office/drawing/2014/main" id="{F3163998-8546-411F-817A-69C3AFD19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2" name="Ovaal 2261">
                      <a:extLst>
                        <a:ext uri="{FF2B5EF4-FFF2-40B4-BE49-F238E27FC236}">
                          <a16:creationId xmlns:a16="http://schemas.microsoft.com/office/drawing/2014/main" id="{EB9B3D26-8B47-4383-BA00-66A177C53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63" name="Ovaal 2262">
                      <a:extLst>
                        <a:ext uri="{FF2B5EF4-FFF2-40B4-BE49-F238E27FC236}">
                          <a16:creationId xmlns:a16="http://schemas.microsoft.com/office/drawing/2014/main" id="{A372DF80-C6DA-4660-AED4-D15DE8EE2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53" name="Groep 2252">
                    <a:extLst>
                      <a:ext uri="{FF2B5EF4-FFF2-40B4-BE49-F238E27FC236}">
                        <a16:creationId xmlns:a16="http://schemas.microsoft.com/office/drawing/2014/main" id="{8D02656B-7FC3-4A24-A68F-CABFB3244C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54" name="Ovaal 2253">
                      <a:extLst>
                        <a:ext uri="{FF2B5EF4-FFF2-40B4-BE49-F238E27FC236}">
                          <a16:creationId xmlns:a16="http://schemas.microsoft.com/office/drawing/2014/main" id="{55AC1577-74F8-4FE5-AC57-07593F40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5" name="Ovaal 2254">
                      <a:extLst>
                        <a:ext uri="{FF2B5EF4-FFF2-40B4-BE49-F238E27FC236}">
                          <a16:creationId xmlns:a16="http://schemas.microsoft.com/office/drawing/2014/main" id="{6FF0C2D1-078A-467B-8E87-532AD1D1B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6" name="Ovaal 2255">
                      <a:extLst>
                        <a:ext uri="{FF2B5EF4-FFF2-40B4-BE49-F238E27FC236}">
                          <a16:creationId xmlns:a16="http://schemas.microsoft.com/office/drawing/2014/main" id="{386F9A08-9E0C-45CE-BCA7-ECED1EF88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7" name="Ovaal 2256">
                      <a:extLst>
                        <a:ext uri="{FF2B5EF4-FFF2-40B4-BE49-F238E27FC236}">
                          <a16:creationId xmlns:a16="http://schemas.microsoft.com/office/drawing/2014/main" id="{C2CAF4C0-F5B3-453A-8C89-6BF4714AF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8" name="Ovaal 2257">
                      <a:extLst>
                        <a:ext uri="{FF2B5EF4-FFF2-40B4-BE49-F238E27FC236}">
                          <a16:creationId xmlns:a16="http://schemas.microsoft.com/office/drawing/2014/main" id="{7B62385D-1DC0-4D37-AFDD-4894C8487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6" name="Groep 2225">
                  <a:extLst>
                    <a:ext uri="{FF2B5EF4-FFF2-40B4-BE49-F238E27FC236}">
                      <a16:creationId xmlns:a16="http://schemas.microsoft.com/office/drawing/2014/main" id="{100D04C5-7BAB-4503-8112-AD6DEDD84FBA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40" name="Groep 2239">
                    <a:extLst>
                      <a:ext uri="{FF2B5EF4-FFF2-40B4-BE49-F238E27FC236}">
                        <a16:creationId xmlns:a16="http://schemas.microsoft.com/office/drawing/2014/main" id="{8202B1D5-0ACC-4529-95FF-132576D97D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47" name="Ovaal 2246">
                      <a:extLst>
                        <a:ext uri="{FF2B5EF4-FFF2-40B4-BE49-F238E27FC236}">
                          <a16:creationId xmlns:a16="http://schemas.microsoft.com/office/drawing/2014/main" id="{F23E042B-DB2D-487E-9E82-3A22FEC1E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8" name="Ovaal 2247">
                      <a:extLst>
                        <a:ext uri="{FF2B5EF4-FFF2-40B4-BE49-F238E27FC236}">
                          <a16:creationId xmlns:a16="http://schemas.microsoft.com/office/drawing/2014/main" id="{A26136F8-92BA-4067-B4F1-C5A4657C8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9" name="Ovaal 2248">
                      <a:extLst>
                        <a:ext uri="{FF2B5EF4-FFF2-40B4-BE49-F238E27FC236}">
                          <a16:creationId xmlns:a16="http://schemas.microsoft.com/office/drawing/2014/main" id="{E89FDBA8-A824-4E52-A30F-CD9D4990F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0" name="Ovaal 2249">
                      <a:extLst>
                        <a:ext uri="{FF2B5EF4-FFF2-40B4-BE49-F238E27FC236}">
                          <a16:creationId xmlns:a16="http://schemas.microsoft.com/office/drawing/2014/main" id="{56310A1B-C188-4874-9006-25480D08D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51" name="Ovaal 2250">
                      <a:extLst>
                        <a:ext uri="{FF2B5EF4-FFF2-40B4-BE49-F238E27FC236}">
                          <a16:creationId xmlns:a16="http://schemas.microsoft.com/office/drawing/2014/main" id="{9554BADF-3963-4D60-8AD9-F9F2B4A9C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41" name="Groep 2240">
                    <a:extLst>
                      <a:ext uri="{FF2B5EF4-FFF2-40B4-BE49-F238E27FC236}">
                        <a16:creationId xmlns:a16="http://schemas.microsoft.com/office/drawing/2014/main" id="{B2C21FDA-AA1E-40BC-AC9D-27C71B3F619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42" name="Ovaal 2241">
                      <a:extLst>
                        <a:ext uri="{FF2B5EF4-FFF2-40B4-BE49-F238E27FC236}">
                          <a16:creationId xmlns:a16="http://schemas.microsoft.com/office/drawing/2014/main" id="{77AB58B0-7242-4498-8866-4EE5CF663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3" name="Ovaal 2242">
                      <a:extLst>
                        <a:ext uri="{FF2B5EF4-FFF2-40B4-BE49-F238E27FC236}">
                          <a16:creationId xmlns:a16="http://schemas.microsoft.com/office/drawing/2014/main" id="{F1766976-BCF3-4EF9-A5D8-52C9036BE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4" name="Ovaal 2243">
                      <a:extLst>
                        <a:ext uri="{FF2B5EF4-FFF2-40B4-BE49-F238E27FC236}">
                          <a16:creationId xmlns:a16="http://schemas.microsoft.com/office/drawing/2014/main" id="{AE7A91D9-3489-4ED1-A683-B345324267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5" name="Ovaal 2244">
                      <a:extLst>
                        <a:ext uri="{FF2B5EF4-FFF2-40B4-BE49-F238E27FC236}">
                          <a16:creationId xmlns:a16="http://schemas.microsoft.com/office/drawing/2014/main" id="{EA1A919A-5240-45AC-8696-F9BDD0E70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46" name="Ovaal 2245">
                      <a:extLst>
                        <a:ext uri="{FF2B5EF4-FFF2-40B4-BE49-F238E27FC236}">
                          <a16:creationId xmlns:a16="http://schemas.microsoft.com/office/drawing/2014/main" id="{0B522490-B369-42D1-9557-24F94B0A3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227" name="Groep 2226">
                  <a:extLst>
                    <a:ext uri="{FF2B5EF4-FFF2-40B4-BE49-F238E27FC236}">
                      <a16:creationId xmlns:a16="http://schemas.microsoft.com/office/drawing/2014/main" id="{D7F13665-D7D2-4EDF-A52A-FF4AEA5651AE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228" name="Groep 2227">
                    <a:extLst>
                      <a:ext uri="{FF2B5EF4-FFF2-40B4-BE49-F238E27FC236}">
                        <a16:creationId xmlns:a16="http://schemas.microsoft.com/office/drawing/2014/main" id="{86EF6EE2-99C3-4334-BE18-9F49499374F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35" name="Ovaal 2234">
                      <a:extLst>
                        <a:ext uri="{FF2B5EF4-FFF2-40B4-BE49-F238E27FC236}">
                          <a16:creationId xmlns:a16="http://schemas.microsoft.com/office/drawing/2014/main" id="{AF02151E-6F12-40B2-9C2F-070EA4419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6" name="Ovaal 2235">
                      <a:extLst>
                        <a:ext uri="{FF2B5EF4-FFF2-40B4-BE49-F238E27FC236}">
                          <a16:creationId xmlns:a16="http://schemas.microsoft.com/office/drawing/2014/main" id="{830680F1-B18A-41B7-9E27-DEB84318FE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7" name="Ovaal 2236">
                      <a:extLst>
                        <a:ext uri="{FF2B5EF4-FFF2-40B4-BE49-F238E27FC236}">
                          <a16:creationId xmlns:a16="http://schemas.microsoft.com/office/drawing/2014/main" id="{6078E3B4-EFED-4B0B-85B0-FE87A5D932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8" name="Ovaal 2237">
                      <a:extLst>
                        <a:ext uri="{FF2B5EF4-FFF2-40B4-BE49-F238E27FC236}">
                          <a16:creationId xmlns:a16="http://schemas.microsoft.com/office/drawing/2014/main" id="{2A20E9F2-AC57-4866-AB4D-C3F3D4F1A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9" name="Ovaal 2238">
                      <a:extLst>
                        <a:ext uri="{FF2B5EF4-FFF2-40B4-BE49-F238E27FC236}">
                          <a16:creationId xmlns:a16="http://schemas.microsoft.com/office/drawing/2014/main" id="{E668187A-2078-4EEC-B6AB-34C363443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229" name="Groep 2228">
                    <a:extLst>
                      <a:ext uri="{FF2B5EF4-FFF2-40B4-BE49-F238E27FC236}">
                        <a16:creationId xmlns:a16="http://schemas.microsoft.com/office/drawing/2014/main" id="{411BC2EF-DEB2-455B-B04E-10B6DBBB4A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30" name="Ovaal 2229">
                      <a:extLst>
                        <a:ext uri="{FF2B5EF4-FFF2-40B4-BE49-F238E27FC236}">
                          <a16:creationId xmlns:a16="http://schemas.microsoft.com/office/drawing/2014/main" id="{B357AE28-0DCA-43D9-B76F-25401F781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1" name="Ovaal 2230">
                      <a:extLst>
                        <a:ext uri="{FF2B5EF4-FFF2-40B4-BE49-F238E27FC236}">
                          <a16:creationId xmlns:a16="http://schemas.microsoft.com/office/drawing/2014/main" id="{A81A7DC8-ADDB-4F9C-8DAA-F50DB62A86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2" name="Ovaal 2231">
                      <a:extLst>
                        <a:ext uri="{FF2B5EF4-FFF2-40B4-BE49-F238E27FC236}">
                          <a16:creationId xmlns:a16="http://schemas.microsoft.com/office/drawing/2014/main" id="{B296F9F1-383C-4BF3-9284-E4228C668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3" name="Ovaal 2232">
                      <a:extLst>
                        <a:ext uri="{FF2B5EF4-FFF2-40B4-BE49-F238E27FC236}">
                          <a16:creationId xmlns:a16="http://schemas.microsoft.com/office/drawing/2014/main" id="{31A08CEB-FEAB-47CA-855C-F7ED3AA84B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234" name="Ovaal 2233">
                      <a:extLst>
                        <a:ext uri="{FF2B5EF4-FFF2-40B4-BE49-F238E27FC236}">
                          <a16:creationId xmlns:a16="http://schemas.microsoft.com/office/drawing/2014/main" id="{2E9C20C1-AA39-4032-91EB-2A924686D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2636" name="Groep 2635">
              <a:extLst>
                <a:ext uri="{FF2B5EF4-FFF2-40B4-BE49-F238E27FC236}">
                  <a16:creationId xmlns:a16="http://schemas.microsoft.com/office/drawing/2014/main" id="{4F0B0CAF-1BE8-445D-92A6-AC9587F60E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365760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2637" name="Groep 2636">
                <a:extLst>
                  <a:ext uri="{FF2B5EF4-FFF2-40B4-BE49-F238E27FC236}">
                    <a16:creationId xmlns:a16="http://schemas.microsoft.com/office/drawing/2014/main" id="{2E857C71-AE63-4FA2-9C61-8530CAB15DC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953" name="Groep 2952">
                  <a:extLst>
                    <a:ext uri="{FF2B5EF4-FFF2-40B4-BE49-F238E27FC236}">
                      <a16:creationId xmlns:a16="http://schemas.microsoft.com/office/drawing/2014/main" id="{7074497D-C4F6-438B-985A-567649FF28E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45" name="Groep 3044">
                    <a:extLst>
                      <a:ext uri="{FF2B5EF4-FFF2-40B4-BE49-F238E27FC236}">
                        <a16:creationId xmlns:a16="http://schemas.microsoft.com/office/drawing/2014/main" id="{49947152-7E34-4CB0-A080-83695B61C2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52" name="Ovaal 3051">
                      <a:extLst>
                        <a:ext uri="{FF2B5EF4-FFF2-40B4-BE49-F238E27FC236}">
                          <a16:creationId xmlns:a16="http://schemas.microsoft.com/office/drawing/2014/main" id="{705C5945-5285-4CDA-B344-B9B59B198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3" name="Ovaal 3052">
                      <a:extLst>
                        <a:ext uri="{FF2B5EF4-FFF2-40B4-BE49-F238E27FC236}">
                          <a16:creationId xmlns:a16="http://schemas.microsoft.com/office/drawing/2014/main" id="{71D11B46-FF45-45EC-AF92-637651F3F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4" name="Ovaal 3053">
                      <a:extLst>
                        <a:ext uri="{FF2B5EF4-FFF2-40B4-BE49-F238E27FC236}">
                          <a16:creationId xmlns:a16="http://schemas.microsoft.com/office/drawing/2014/main" id="{E32D28D8-369F-4EB0-9468-8AB929760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5" name="Ovaal 3054">
                      <a:extLst>
                        <a:ext uri="{FF2B5EF4-FFF2-40B4-BE49-F238E27FC236}">
                          <a16:creationId xmlns:a16="http://schemas.microsoft.com/office/drawing/2014/main" id="{EE6B3E03-FE0D-4845-99CD-C8BF8D1B3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6" name="Ovaal 3055">
                      <a:extLst>
                        <a:ext uri="{FF2B5EF4-FFF2-40B4-BE49-F238E27FC236}">
                          <a16:creationId xmlns:a16="http://schemas.microsoft.com/office/drawing/2014/main" id="{32C25E4E-B97E-43BF-8686-A144EBF7D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46" name="Groep 3045">
                    <a:extLst>
                      <a:ext uri="{FF2B5EF4-FFF2-40B4-BE49-F238E27FC236}">
                        <a16:creationId xmlns:a16="http://schemas.microsoft.com/office/drawing/2014/main" id="{249A9F58-FA8C-406B-B9D7-5A17D93F39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47" name="Ovaal 3046">
                      <a:extLst>
                        <a:ext uri="{FF2B5EF4-FFF2-40B4-BE49-F238E27FC236}">
                          <a16:creationId xmlns:a16="http://schemas.microsoft.com/office/drawing/2014/main" id="{55F37527-D3F2-4FB1-BC26-71F48F2E5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8" name="Ovaal 3047">
                      <a:extLst>
                        <a:ext uri="{FF2B5EF4-FFF2-40B4-BE49-F238E27FC236}">
                          <a16:creationId xmlns:a16="http://schemas.microsoft.com/office/drawing/2014/main" id="{5C42D32D-2CDD-4072-9FCD-632E228F96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9" name="Ovaal 3048">
                      <a:extLst>
                        <a:ext uri="{FF2B5EF4-FFF2-40B4-BE49-F238E27FC236}">
                          <a16:creationId xmlns:a16="http://schemas.microsoft.com/office/drawing/2014/main" id="{E8BDE44E-6D4B-427A-B749-4397C2B27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3050" name="Ovaal 3049">
                      <a:extLst>
                        <a:ext uri="{FF2B5EF4-FFF2-40B4-BE49-F238E27FC236}">
                          <a16:creationId xmlns:a16="http://schemas.microsoft.com/office/drawing/2014/main" id="{9FD44347-9D9D-4338-8491-1E7FB6B38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51" name="Ovaal 3050">
                      <a:extLst>
                        <a:ext uri="{FF2B5EF4-FFF2-40B4-BE49-F238E27FC236}">
                          <a16:creationId xmlns:a16="http://schemas.microsoft.com/office/drawing/2014/main" id="{BF1FDD36-2A70-4FCC-88EE-67221D888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4" name="Groep 2953">
                  <a:extLst>
                    <a:ext uri="{FF2B5EF4-FFF2-40B4-BE49-F238E27FC236}">
                      <a16:creationId xmlns:a16="http://schemas.microsoft.com/office/drawing/2014/main" id="{6890E552-2B0A-4678-9BFC-FA8F7CBBC0A2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33" name="Groep 3032">
                    <a:extLst>
                      <a:ext uri="{FF2B5EF4-FFF2-40B4-BE49-F238E27FC236}">
                        <a16:creationId xmlns:a16="http://schemas.microsoft.com/office/drawing/2014/main" id="{20447E67-B0A6-4BD2-BF12-4CF3FE2CA58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40" name="Ovaal 3039">
                      <a:extLst>
                        <a:ext uri="{FF2B5EF4-FFF2-40B4-BE49-F238E27FC236}">
                          <a16:creationId xmlns:a16="http://schemas.microsoft.com/office/drawing/2014/main" id="{CDDD6EBF-269F-4EB6-9CF5-45E1E96C2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1" name="Ovaal 3040">
                      <a:extLst>
                        <a:ext uri="{FF2B5EF4-FFF2-40B4-BE49-F238E27FC236}">
                          <a16:creationId xmlns:a16="http://schemas.microsoft.com/office/drawing/2014/main" id="{5B3D43FE-5ADB-4D2E-8D0E-36285BB79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2" name="Ovaal 3041">
                      <a:extLst>
                        <a:ext uri="{FF2B5EF4-FFF2-40B4-BE49-F238E27FC236}">
                          <a16:creationId xmlns:a16="http://schemas.microsoft.com/office/drawing/2014/main" id="{6A752130-EC3B-4A8C-9DA1-B68D5E6E8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3" name="Ovaal 3042">
                      <a:extLst>
                        <a:ext uri="{FF2B5EF4-FFF2-40B4-BE49-F238E27FC236}">
                          <a16:creationId xmlns:a16="http://schemas.microsoft.com/office/drawing/2014/main" id="{488D287E-551C-4C81-BE3E-6C9CD6F46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44" name="Ovaal 3043">
                      <a:extLst>
                        <a:ext uri="{FF2B5EF4-FFF2-40B4-BE49-F238E27FC236}">
                          <a16:creationId xmlns:a16="http://schemas.microsoft.com/office/drawing/2014/main" id="{99C942F2-159A-4E36-8B8A-CE8A710A25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34" name="Groep 3033">
                    <a:extLst>
                      <a:ext uri="{FF2B5EF4-FFF2-40B4-BE49-F238E27FC236}">
                        <a16:creationId xmlns:a16="http://schemas.microsoft.com/office/drawing/2014/main" id="{4A8A9874-0533-4FEB-B5C4-BA893EB069D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35" name="Ovaal 3034">
                      <a:extLst>
                        <a:ext uri="{FF2B5EF4-FFF2-40B4-BE49-F238E27FC236}">
                          <a16:creationId xmlns:a16="http://schemas.microsoft.com/office/drawing/2014/main" id="{C6236361-5036-4DD2-AAC8-83107F588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6" name="Ovaal 3035">
                      <a:extLst>
                        <a:ext uri="{FF2B5EF4-FFF2-40B4-BE49-F238E27FC236}">
                          <a16:creationId xmlns:a16="http://schemas.microsoft.com/office/drawing/2014/main" id="{5D85BBFE-4454-4B28-90B9-7AF30E17E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7" name="Ovaal 3036">
                      <a:extLst>
                        <a:ext uri="{FF2B5EF4-FFF2-40B4-BE49-F238E27FC236}">
                          <a16:creationId xmlns:a16="http://schemas.microsoft.com/office/drawing/2014/main" id="{845DE1B1-490E-423C-8097-F984147E3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8" name="Ovaal 3037">
                      <a:extLst>
                        <a:ext uri="{FF2B5EF4-FFF2-40B4-BE49-F238E27FC236}">
                          <a16:creationId xmlns:a16="http://schemas.microsoft.com/office/drawing/2014/main" id="{51F77D63-B970-42A9-B091-754AD48A9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9" name="Ovaal 3038">
                      <a:extLst>
                        <a:ext uri="{FF2B5EF4-FFF2-40B4-BE49-F238E27FC236}">
                          <a16:creationId xmlns:a16="http://schemas.microsoft.com/office/drawing/2014/main" id="{ABD82ED2-C8DF-4592-926A-E1106ADC4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5" name="Groep 2954">
                  <a:extLst>
                    <a:ext uri="{FF2B5EF4-FFF2-40B4-BE49-F238E27FC236}">
                      <a16:creationId xmlns:a16="http://schemas.microsoft.com/office/drawing/2014/main" id="{21AC17F5-EEF6-4238-8453-83AD12ED256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21" name="Groep 3020">
                    <a:extLst>
                      <a:ext uri="{FF2B5EF4-FFF2-40B4-BE49-F238E27FC236}">
                        <a16:creationId xmlns:a16="http://schemas.microsoft.com/office/drawing/2014/main" id="{7F9BA794-640D-4833-85AF-719E36960C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8" name="Ovaal 3027">
                      <a:extLst>
                        <a:ext uri="{FF2B5EF4-FFF2-40B4-BE49-F238E27FC236}">
                          <a16:creationId xmlns:a16="http://schemas.microsoft.com/office/drawing/2014/main" id="{976B3250-A8FF-48F2-B406-E6D8C12C4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9" name="Ovaal 3028">
                      <a:extLst>
                        <a:ext uri="{FF2B5EF4-FFF2-40B4-BE49-F238E27FC236}">
                          <a16:creationId xmlns:a16="http://schemas.microsoft.com/office/drawing/2014/main" id="{BFE4F0F6-207B-43DF-B88E-F650EA841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0" name="Ovaal 3029">
                      <a:extLst>
                        <a:ext uri="{FF2B5EF4-FFF2-40B4-BE49-F238E27FC236}">
                          <a16:creationId xmlns:a16="http://schemas.microsoft.com/office/drawing/2014/main" id="{BDD5FEA5-F2F7-4AB0-8C6C-8D682A7C6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1" name="Ovaal 3030">
                      <a:extLst>
                        <a:ext uri="{FF2B5EF4-FFF2-40B4-BE49-F238E27FC236}">
                          <a16:creationId xmlns:a16="http://schemas.microsoft.com/office/drawing/2014/main" id="{1F9DB149-9C86-4A07-9FA7-3F487CD37E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32" name="Ovaal 3031">
                      <a:extLst>
                        <a:ext uri="{FF2B5EF4-FFF2-40B4-BE49-F238E27FC236}">
                          <a16:creationId xmlns:a16="http://schemas.microsoft.com/office/drawing/2014/main" id="{C5142338-3AD2-427E-9500-BA6706F80A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22" name="Groep 3021">
                    <a:extLst>
                      <a:ext uri="{FF2B5EF4-FFF2-40B4-BE49-F238E27FC236}">
                        <a16:creationId xmlns:a16="http://schemas.microsoft.com/office/drawing/2014/main" id="{687B63D3-DD9E-42EF-90EC-61C81BFEE42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23" name="Ovaal 3022">
                      <a:extLst>
                        <a:ext uri="{FF2B5EF4-FFF2-40B4-BE49-F238E27FC236}">
                          <a16:creationId xmlns:a16="http://schemas.microsoft.com/office/drawing/2014/main" id="{2AA7B4DD-B1E4-4CD6-8518-6D6692222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4" name="Ovaal 3023">
                      <a:extLst>
                        <a:ext uri="{FF2B5EF4-FFF2-40B4-BE49-F238E27FC236}">
                          <a16:creationId xmlns:a16="http://schemas.microsoft.com/office/drawing/2014/main" id="{D0408D66-1B28-4218-802C-3FAAD6A03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5" name="Ovaal 3024">
                      <a:extLst>
                        <a:ext uri="{FF2B5EF4-FFF2-40B4-BE49-F238E27FC236}">
                          <a16:creationId xmlns:a16="http://schemas.microsoft.com/office/drawing/2014/main" id="{5AAF73E1-5877-4AC1-AAC2-BE830327E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6" name="Ovaal 3025">
                      <a:extLst>
                        <a:ext uri="{FF2B5EF4-FFF2-40B4-BE49-F238E27FC236}">
                          <a16:creationId xmlns:a16="http://schemas.microsoft.com/office/drawing/2014/main" id="{C5208C99-3018-44FB-B2A4-AEA7F59F9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7" name="Ovaal 3026">
                      <a:extLst>
                        <a:ext uri="{FF2B5EF4-FFF2-40B4-BE49-F238E27FC236}">
                          <a16:creationId xmlns:a16="http://schemas.microsoft.com/office/drawing/2014/main" id="{92280587-0ED4-466E-87B9-20F6AC085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6" name="Groep 2955">
                  <a:extLst>
                    <a:ext uri="{FF2B5EF4-FFF2-40B4-BE49-F238E27FC236}">
                      <a16:creationId xmlns:a16="http://schemas.microsoft.com/office/drawing/2014/main" id="{AC40D14D-EE78-4DC9-88AE-E30C68C047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09" name="Groep 3008">
                    <a:extLst>
                      <a:ext uri="{FF2B5EF4-FFF2-40B4-BE49-F238E27FC236}">
                        <a16:creationId xmlns:a16="http://schemas.microsoft.com/office/drawing/2014/main" id="{ABDE2D1D-9E14-422E-9695-0F9C930598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16" name="Ovaal 3015">
                      <a:extLst>
                        <a:ext uri="{FF2B5EF4-FFF2-40B4-BE49-F238E27FC236}">
                          <a16:creationId xmlns:a16="http://schemas.microsoft.com/office/drawing/2014/main" id="{651B340F-CF28-4C26-9BF9-AB0B0B3DE5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7" name="Ovaal 3016">
                      <a:extLst>
                        <a:ext uri="{FF2B5EF4-FFF2-40B4-BE49-F238E27FC236}">
                          <a16:creationId xmlns:a16="http://schemas.microsoft.com/office/drawing/2014/main" id="{2885FBD1-5012-47B3-8C90-BD00C7E65B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8" name="Ovaal 3017">
                      <a:extLst>
                        <a:ext uri="{FF2B5EF4-FFF2-40B4-BE49-F238E27FC236}">
                          <a16:creationId xmlns:a16="http://schemas.microsoft.com/office/drawing/2014/main" id="{05D366AB-52C6-445D-BD04-3F960864BA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9" name="Ovaal 3018">
                      <a:extLst>
                        <a:ext uri="{FF2B5EF4-FFF2-40B4-BE49-F238E27FC236}">
                          <a16:creationId xmlns:a16="http://schemas.microsoft.com/office/drawing/2014/main" id="{9A9FFF6D-439A-4E64-ADD4-2CB35071F2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20" name="Ovaal 3019">
                      <a:extLst>
                        <a:ext uri="{FF2B5EF4-FFF2-40B4-BE49-F238E27FC236}">
                          <a16:creationId xmlns:a16="http://schemas.microsoft.com/office/drawing/2014/main" id="{91203BC6-8D47-47CB-84D7-980EEFFC5D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10" name="Groep 3009">
                    <a:extLst>
                      <a:ext uri="{FF2B5EF4-FFF2-40B4-BE49-F238E27FC236}">
                        <a16:creationId xmlns:a16="http://schemas.microsoft.com/office/drawing/2014/main" id="{1A8AB25C-D781-4EB0-8C1B-AE400E4E29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11" name="Ovaal 3010">
                      <a:extLst>
                        <a:ext uri="{FF2B5EF4-FFF2-40B4-BE49-F238E27FC236}">
                          <a16:creationId xmlns:a16="http://schemas.microsoft.com/office/drawing/2014/main" id="{6653EC35-9747-43B4-8E89-E03D9A0A5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2" name="Ovaal 3011">
                      <a:extLst>
                        <a:ext uri="{FF2B5EF4-FFF2-40B4-BE49-F238E27FC236}">
                          <a16:creationId xmlns:a16="http://schemas.microsoft.com/office/drawing/2014/main" id="{5A70160A-0E62-4BD8-B6CD-0C5DA28A2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3" name="Ovaal 3012">
                      <a:extLst>
                        <a:ext uri="{FF2B5EF4-FFF2-40B4-BE49-F238E27FC236}">
                          <a16:creationId xmlns:a16="http://schemas.microsoft.com/office/drawing/2014/main" id="{B372EAA0-FB64-44DC-9DD0-F2E01EBC27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4" name="Ovaal 3013">
                      <a:extLst>
                        <a:ext uri="{FF2B5EF4-FFF2-40B4-BE49-F238E27FC236}">
                          <a16:creationId xmlns:a16="http://schemas.microsoft.com/office/drawing/2014/main" id="{A39EA59B-F833-4814-ABAD-A7DF38B017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15" name="Ovaal 3014">
                      <a:extLst>
                        <a:ext uri="{FF2B5EF4-FFF2-40B4-BE49-F238E27FC236}">
                          <a16:creationId xmlns:a16="http://schemas.microsoft.com/office/drawing/2014/main" id="{411DCDFB-9EEE-4A8E-A96B-30ECC3FC0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7" name="Groep 2956">
                  <a:extLst>
                    <a:ext uri="{FF2B5EF4-FFF2-40B4-BE49-F238E27FC236}">
                      <a16:creationId xmlns:a16="http://schemas.microsoft.com/office/drawing/2014/main" id="{E681BEDF-AC42-4789-8C26-618BC8FF0DA4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97" name="Groep 2996">
                    <a:extLst>
                      <a:ext uri="{FF2B5EF4-FFF2-40B4-BE49-F238E27FC236}">
                        <a16:creationId xmlns:a16="http://schemas.microsoft.com/office/drawing/2014/main" id="{D46EA115-9B5E-4184-B608-AFD3E15BA06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04" name="Ovaal 3003">
                      <a:extLst>
                        <a:ext uri="{FF2B5EF4-FFF2-40B4-BE49-F238E27FC236}">
                          <a16:creationId xmlns:a16="http://schemas.microsoft.com/office/drawing/2014/main" id="{3D8DD0EE-A475-40F3-8C7F-929A19FEC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5" name="Ovaal 3004">
                      <a:extLst>
                        <a:ext uri="{FF2B5EF4-FFF2-40B4-BE49-F238E27FC236}">
                          <a16:creationId xmlns:a16="http://schemas.microsoft.com/office/drawing/2014/main" id="{C1BF715E-C022-47B0-9AB5-7BBCEBB9E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6" name="Ovaal 3005">
                      <a:extLst>
                        <a:ext uri="{FF2B5EF4-FFF2-40B4-BE49-F238E27FC236}">
                          <a16:creationId xmlns:a16="http://schemas.microsoft.com/office/drawing/2014/main" id="{23C34982-4F04-470C-886B-959249124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7" name="Ovaal 3006">
                      <a:extLst>
                        <a:ext uri="{FF2B5EF4-FFF2-40B4-BE49-F238E27FC236}">
                          <a16:creationId xmlns:a16="http://schemas.microsoft.com/office/drawing/2014/main" id="{DCEC115D-24AA-4C11-87E8-F046F2A46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8" name="Ovaal 3007">
                      <a:extLst>
                        <a:ext uri="{FF2B5EF4-FFF2-40B4-BE49-F238E27FC236}">
                          <a16:creationId xmlns:a16="http://schemas.microsoft.com/office/drawing/2014/main" id="{72D4E939-545E-4CED-9E89-80FA9AB20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98" name="Groep 2997">
                    <a:extLst>
                      <a:ext uri="{FF2B5EF4-FFF2-40B4-BE49-F238E27FC236}">
                        <a16:creationId xmlns:a16="http://schemas.microsoft.com/office/drawing/2014/main" id="{26622B3B-B51C-4CAF-BCCB-A9D4744F8D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99" name="Ovaal 2998">
                      <a:extLst>
                        <a:ext uri="{FF2B5EF4-FFF2-40B4-BE49-F238E27FC236}">
                          <a16:creationId xmlns:a16="http://schemas.microsoft.com/office/drawing/2014/main" id="{CDD4C789-C09B-438F-AEEE-DF7A0C9C2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0" name="Ovaal 2999">
                      <a:extLst>
                        <a:ext uri="{FF2B5EF4-FFF2-40B4-BE49-F238E27FC236}">
                          <a16:creationId xmlns:a16="http://schemas.microsoft.com/office/drawing/2014/main" id="{850F3EB1-0AC0-429E-A87E-EF0BEBA01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1" name="Ovaal 3000">
                      <a:extLst>
                        <a:ext uri="{FF2B5EF4-FFF2-40B4-BE49-F238E27FC236}">
                          <a16:creationId xmlns:a16="http://schemas.microsoft.com/office/drawing/2014/main" id="{B2545E15-043E-44EB-85E5-5E10FDBF6C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2" name="Ovaal 3001">
                      <a:extLst>
                        <a:ext uri="{FF2B5EF4-FFF2-40B4-BE49-F238E27FC236}">
                          <a16:creationId xmlns:a16="http://schemas.microsoft.com/office/drawing/2014/main" id="{7FBF2CBC-478F-44F1-8386-C84A8D2E2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03" name="Ovaal 3002">
                      <a:extLst>
                        <a:ext uri="{FF2B5EF4-FFF2-40B4-BE49-F238E27FC236}">
                          <a16:creationId xmlns:a16="http://schemas.microsoft.com/office/drawing/2014/main" id="{0266D8D5-E9B8-409E-B489-5096755213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8" name="Groep 2957">
                  <a:extLst>
                    <a:ext uri="{FF2B5EF4-FFF2-40B4-BE49-F238E27FC236}">
                      <a16:creationId xmlns:a16="http://schemas.microsoft.com/office/drawing/2014/main" id="{15F11332-BBA7-4912-A6D7-C8ADCD89EBD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85" name="Groep 2984">
                    <a:extLst>
                      <a:ext uri="{FF2B5EF4-FFF2-40B4-BE49-F238E27FC236}">
                        <a16:creationId xmlns:a16="http://schemas.microsoft.com/office/drawing/2014/main" id="{6B60F6F9-3EAD-45E7-AA0F-CBB5A2A2DF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92" name="Ovaal 2991">
                      <a:extLst>
                        <a:ext uri="{FF2B5EF4-FFF2-40B4-BE49-F238E27FC236}">
                          <a16:creationId xmlns:a16="http://schemas.microsoft.com/office/drawing/2014/main" id="{375FD951-B2BF-4E06-9749-94D0482D50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3" name="Ovaal 2992">
                      <a:extLst>
                        <a:ext uri="{FF2B5EF4-FFF2-40B4-BE49-F238E27FC236}">
                          <a16:creationId xmlns:a16="http://schemas.microsoft.com/office/drawing/2014/main" id="{A7E12F5A-B893-479A-8A2F-73DBEE974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4" name="Ovaal 2993">
                      <a:extLst>
                        <a:ext uri="{FF2B5EF4-FFF2-40B4-BE49-F238E27FC236}">
                          <a16:creationId xmlns:a16="http://schemas.microsoft.com/office/drawing/2014/main" id="{2F15133C-5273-4280-B9BD-75971B22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5" name="Ovaal 2994">
                      <a:extLst>
                        <a:ext uri="{FF2B5EF4-FFF2-40B4-BE49-F238E27FC236}">
                          <a16:creationId xmlns:a16="http://schemas.microsoft.com/office/drawing/2014/main" id="{7C54E56A-2338-49B8-9AA7-9A8D840D6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6" name="Ovaal 2995">
                      <a:extLst>
                        <a:ext uri="{FF2B5EF4-FFF2-40B4-BE49-F238E27FC236}">
                          <a16:creationId xmlns:a16="http://schemas.microsoft.com/office/drawing/2014/main" id="{44B9EB02-BAB7-41D6-A008-895B3A9CA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86" name="Groep 2985">
                    <a:extLst>
                      <a:ext uri="{FF2B5EF4-FFF2-40B4-BE49-F238E27FC236}">
                        <a16:creationId xmlns:a16="http://schemas.microsoft.com/office/drawing/2014/main" id="{FFDBEBC0-40F9-4609-859B-A5CB5F47ADE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87" name="Ovaal 2986">
                      <a:extLst>
                        <a:ext uri="{FF2B5EF4-FFF2-40B4-BE49-F238E27FC236}">
                          <a16:creationId xmlns:a16="http://schemas.microsoft.com/office/drawing/2014/main" id="{9B3C7965-D0EE-43B4-BD16-9C1AEF910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8" name="Ovaal 2987">
                      <a:extLst>
                        <a:ext uri="{FF2B5EF4-FFF2-40B4-BE49-F238E27FC236}">
                          <a16:creationId xmlns:a16="http://schemas.microsoft.com/office/drawing/2014/main" id="{D1D30BAD-77CD-43A5-BEFA-B90891AF59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9" name="Ovaal 2988">
                      <a:extLst>
                        <a:ext uri="{FF2B5EF4-FFF2-40B4-BE49-F238E27FC236}">
                          <a16:creationId xmlns:a16="http://schemas.microsoft.com/office/drawing/2014/main" id="{B9E854D5-2A56-420C-A89C-F05B28EE3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0" name="Ovaal 2989">
                      <a:extLst>
                        <a:ext uri="{FF2B5EF4-FFF2-40B4-BE49-F238E27FC236}">
                          <a16:creationId xmlns:a16="http://schemas.microsoft.com/office/drawing/2014/main" id="{40E0A7E0-A367-48B3-9CBD-A6CA1626D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91" name="Ovaal 2990">
                      <a:extLst>
                        <a:ext uri="{FF2B5EF4-FFF2-40B4-BE49-F238E27FC236}">
                          <a16:creationId xmlns:a16="http://schemas.microsoft.com/office/drawing/2014/main" id="{D9F4E6AE-39E2-46CD-A9AA-DC1A2B144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59" name="Groep 2958">
                  <a:extLst>
                    <a:ext uri="{FF2B5EF4-FFF2-40B4-BE49-F238E27FC236}">
                      <a16:creationId xmlns:a16="http://schemas.microsoft.com/office/drawing/2014/main" id="{34B2632D-9B9B-4EDF-B581-F7C6E81B81A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73" name="Groep 2972">
                    <a:extLst>
                      <a:ext uri="{FF2B5EF4-FFF2-40B4-BE49-F238E27FC236}">
                        <a16:creationId xmlns:a16="http://schemas.microsoft.com/office/drawing/2014/main" id="{BFEE5E78-8918-41A0-AD9F-39D5ED055CA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80" name="Ovaal 2979">
                      <a:extLst>
                        <a:ext uri="{FF2B5EF4-FFF2-40B4-BE49-F238E27FC236}">
                          <a16:creationId xmlns:a16="http://schemas.microsoft.com/office/drawing/2014/main" id="{A116BA76-7DDF-4BF1-9BE2-4319D1AA8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1" name="Ovaal 2980">
                      <a:extLst>
                        <a:ext uri="{FF2B5EF4-FFF2-40B4-BE49-F238E27FC236}">
                          <a16:creationId xmlns:a16="http://schemas.microsoft.com/office/drawing/2014/main" id="{4B01EEAC-40B7-4B3D-ACE8-AE66011D4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2" name="Ovaal 2981">
                      <a:extLst>
                        <a:ext uri="{FF2B5EF4-FFF2-40B4-BE49-F238E27FC236}">
                          <a16:creationId xmlns:a16="http://schemas.microsoft.com/office/drawing/2014/main" id="{055C3374-0201-4219-85AF-5D157867E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3" name="Ovaal 2982">
                      <a:extLst>
                        <a:ext uri="{FF2B5EF4-FFF2-40B4-BE49-F238E27FC236}">
                          <a16:creationId xmlns:a16="http://schemas.microsoft.com/office/drawing/2014/main" id="{405866B9-1C02-4EF8-B3B9-DCCBCEC59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84" name="Ovaal 2983">
                      <a:extLst>
                        <a:ext uri="{FF2B5EF4-FFF2-40B4-BE49-F238E27FC236}">
                          <a16:creationId xmlns:a16="http://schemas.microsoft.com/office/drawing/2014/main" id="{3DF1E89B-1123-4C10-80E2-945797FF6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74" name="Groep 2973">
                    <a:extLst>
                      <a:ext uri="{FF2B5EF4-FFF2-40B4-BE49-F238E27FC236}">
                        <a16:creationId xmlns:a16="http://schemas.microsoft.com/office/drawing/2014/main" id="{A14C144E-CB94-4A85-BAC8-A2D65AC40A3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75" name="Ovaal 2974">
                      <a:extLst>
                        <a:ext uri="{FF2B5EF4-FFF2-40B4-BE49-F238E27FC236}">
                          <a16:creationId xmlns:a16="http://schemas.microsoft.com/office/drawing/2014/main" id="{F8C1E523-CB84-4DD4-98C2-6751D64A1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6" name="Ovaal 2975">
                      <a:extLst>
                        <a:ext uri="{FF2B5EF4-FFF2-40B4-BE49-F238E27FC236}">
                          <a16:creationId xmlns:a16="http://schemas.microsoft.com/office/drawing/2014/main" id="{FDCDC4E0-55DD-4752-A855-9D1301C9D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7" name="Ovaal 2976">
                      <a:extLst>
                        <a:ext uri="{FF2B5EF4-FFF2-40B4-BE49-F238E27FC236}">
                          <a16:creationId xmlns:a16="http://schemas.microsoft.com/office/drawing/2014/main" id="{F75211AA-2B02-4347-88BD-B5EE6CFEF8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8" name="Ovaal 2977">
                      <a:extLst>
                        <a:ext uri="{FF2B5EF4-FFF2-40B4-BE49-F238E27FC236}">
                          <a16:creationId xmlns:a16="http://schemas.microsoft.com/office/drawing/2014/main" id="{12241C5A-17B7-4B5B-8F27-C8BCC74D73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9" name="Ovaal 2978">
                      <a:extLst>
                        <a:ext uri="{FF2B5EF4-FFF2-40B4-BE49-F238E27FC236}">
                          <a16:creationId xmlns:a16="http://schemas.microsoft.com/office/drawing/2014/main" id="{E975D5FB-A2BC-4096-9E4A-36A1561147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960" name="Groep 2959">
                  <a:extLst>
                    <a:ext uri="{FF2B5EF4-FFF2-40B4-BE49-F238E27FC236}">
                      <a16:creationId xmlns:a16="http://schemas.microsoft.com/office/drawing/2014/main" id="{B79D6B69-88DB-48C5-8BEA-CB7B9409024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61" name="Groep 2960">
                    <a:extLst>
                      <a:ext uri="{FF2B5EF4-FFF2-40B4-BE49-F238E27FC236}">
                        <a16:creationId xmlns:a16="http://schemas.microsoft.com/office/drawing/2014/main" id="{3E87757C-83C5-45D9-9C89-0E0F13D4F1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68" name="Ovaal 2967">
                      <a:extLst>
                        <a:ext uri="{FF2B5EF4-FFF2-40B4-BE49-F238E27FC236}">
                          <a16:creationId xmlns:a16="http://schemas.microsoft.com/office/drawing/2014/main" id="{0A2F483E-2D13-417C-B124-2A044B6D4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9" name="Ovaal 2968">
                      <a:extLst>
                        <a:ext uri="{FF2B5EF4-FFF2-40B4-BE49-F238E27FC236}">
                          <a16:creationId xmlns:a16="http://schemas.microsoft.com/office/drawing/2014/main" id="{B2D95CA8-1268-49C5-A8FC-A6D3FBB04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0" name="Ovaal 2969">
                      <a:extLst>
                        <a:ext uri="{FF2B5EF4-FFF2-40B4-BE49-F238E27FC236}">
                          <a16:creationId xmlns:a16="http://schemas.microsoft.com/office/drawing/2014/main" id="{0B25E01E-37E3-4789-83FA-A347F6D23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1" name="Ovaal 2970">
                      <a:extLst>
                        <a:ext uri="{FF2B5EF4-FFF2-40B4-BE49-F238E27FC236}">
                          <a16:creationId xmlns:a16="http://schemas.microsoft.com/office/drawing/2014/main" id="{452AC306-C0D5-404D-8AB0-F1A2C2589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72" name="Ovaal 2971">
                      <a:extLst>
                        <a:ext uri="{FF2B5EF4-FFF2-40B4-BE49-F238E27FC236}">
                          <a16:creationId xmlns:a16="http://schemas.microsoft.com/office/drawing/2014/main" id="{1EC812FC-1207-4957-97C7-2858A34B7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62" name="Groep 2961">
                    <a:extLst>
                      <a:ext uri="{FF2B5EF4-FFF2-40B4-BE49-F238E27FC236}">
                        <a16:creationId xmlns:a16="http://schemas.microsoft.com/office/drawing/2014/main" id="{16FE49F3-A14C-44C5-9D79-B509554C3D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63" name="Ovaal 2962">
                      <a:extLst>
                        <a:ext uri="{FF2B5EF4-FFF2-40B4-BE49-F238E27FC236}">
                          <a16:creationId xmlns:a16="http://schemas.microsoft.com/office/drawing/2014/main" id="{0CC17060-CBB8-48DB-9373-68EC017D3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4" name="Ovaal 2963">
                      <a:extLst>
                        <a:ext uri="{FF2B5EF4-FFF2-40B4-BE49-F238E27FC236}">
                          <a16:creationId xmlns:a16="http://schemas.microsoft.com/office/drawing/2014/main" id="{65770CD8-6547-4E23-BB03-02B1378C4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5" name="Ovaal 2964">
                      <a:extLst>
                        <a:ext uri="{FF2B5EF4-FFF2-40B4-BE49-F238E27FC236}">
                          <a16:creationId xmlns:a16="http://schemas.microsoft.com/office/drawing/2014/main" id="{F88F0855-B583-4152-9954-D64335A576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6" name="Ovaal 2965">
                      <a:extLst>
                        <a:ext uri="{FF2B5EF4-FFF2-40B4-BE49-F238E27FC236}">
                          <a16:creationId xmlns:a16="http://schemas.microsoft.com/office/drawing/2014/main" id="{754CB88F-EFC3-423A-97D0-F62EF099D9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67" name="Ovaal 2966">
                      <a:extLst>
                        <a:ext uri="{FF2B5EF4-FFF2-40B4-BE49-F238E27FC236}">
                          <a16:creationId xmlns:a16="http://schemas.microsoft.com/office/drawing/2014/main" id="{5C4DE4B8-CDD1-4B35-B612-2D47A3DAA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38" name="Groep 2637">
                <a:extLst>
                  <a:ext uri="{FF2B5EF4-FFF2-40B4-BE49-F238E27FC236}">
                    <a16:creationId xmlns:a16="http://schemas.microsoft.com/office/drawing/2014/main" id="{6450F31F-EBE6-4AD9-90F6-0A9AC49585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849" name="Groep 2848">
                  <a:extLst>
                    <a:ext uri="{FF2B5EF4-FFF2-40B4-BE49-F238E27FC236}">
                      <a16:creationId xmlns:a16="http://schemas.microsoft.com/office/drawing/2014/main" id="{648C0BC1-B193-4492-BC58-C4C231735726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41" name="Groep 2940">
                    <a:extLst>
                      <a:ext uri="{FF2B5EF4-FFF2-40B4-BE49-F238E27FC236}">
                        <a16:creationId xmlns:a16="http://schemas.microsoft.com/office/drawing/2014/main" id="{183BD941-5A8B-4ABD-B7B9-F4D10BC6D91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48" name="Ovaal 2947">
                      <a:extLst>
                        <a:ext uri="{FF2B5EF4-FFF2-40B4-BE49-F238E27FC236}">
                          <a16:creationId xmlns:a16="http://schemas.microsoft.com/office/drawing/2014/main" id="{824509A4-D7C9-4899-AB72-0112F975F5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9" name="Ovaal 2948">
                      <a:extLst>
                        <a:ext uri="{FF2B5EF4-FFF2-40B4-BE49-F238E27FC236}">
                          <a16:creationId xmlns:a16="http://schemas.microsoft.com/office/drawing/2014/main" id="{0ADF237E-A740-4304-9882-FC8698B0D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0" name="Ovaal 2949">
                      <a:extLst>
                        <a:ext uri="{FF2B5EF4-FFF2-40B4-BE49-F238E27FC236}">
                          <a16:creationId xmlns:a16="http://schemas.microsoft.com/office/drawing/2014/main" id="{8F129125-F102-43DC-9EE3-DD15FB9F5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1" name="Ovaal 2950">
                      <a:extLst>
                        <a:ext uri="{FF2B5EF4-FFF2-40B4-BE49-F238E27FC236}">
                          <a16:creationId xmlns:a16="http://schemas.microsoft.com/office/drawing/2014/main" id="{3377837A-D34E-4A01-8523-BDDCC25AAD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52" name="Ovaal 2951">
                      <a:extLst>
                        <a:ext uri="{FF2B5EF4-FFF2-40B4-BE49-F238E27FC236}">
                          <a16:creationId xmlns:a16="http://schemas.microsoft.com/office/drawing/2014/main" id="{B0FE2F98-F766-4CB0-AB8B-5E2212BB03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42" name="Groep 2941">
                    <a:extLst>
                      <a:ext uri="{FF2B5EF4-FFF2-40B4-BE49-F238E27FC236}">
                        <a16:creationId xmlns:a16="http://schemas.microsoft.com/office/drawing/2014/main" id="{F10392CA-0F4A-4023-B89F-B4557C541F8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43" name="Ovaal 2942">
                      <a:extLst>
                        <a:ext uri="{FF2B5EF4-FFF2-40B4-BE49-F238E27FC236}">
                          <a16:creationId xmlns:a16="http://schemas.microsoft.com/office/drawing/2014/main" id="{3415F1AC-BCFA-4739-910F-9696423A3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4" name="Ovaal 2943">
                      <a:extLst>
                        <a:ext uri="{FF2B5EF4-FFF2-40B4-BE49-F238E27FC236}">
                          <a16:creationId xmlns:a16="http://schemas.microsoft.com/office/drawing/2014/main" id="{87DD6FE6-C59F-4F31-B659-BE08B5164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5" name="Ovaal 2944">
                      <a:extLst>
                        <a:ext uri="{FF2B5EF4-FFF2-40B4-BE49-F238E27FC236}">
                          <a16:creationId xmlns:a16="http://schemas.microsoft.com/office/drawing/2014/main" id="{282E8619-F67D-4235-B536-1484243C4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6" name="Ovaal 2945">
                      <a:extLst>
                        <a:ext uri="{FF2B5EF4-FFF2-40B4-BE49-F238E27FC236}">
                          <a16:creationId xmlns:a16="http://schemas.microsoft.com/office/drawing/2014/main" id="{A4EE4417-E132-4F03-A057-76510541F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7" name="Ovaal 2946">
                      <a:extLst>
                        <a:ext uri="{FF2B5EF4-FFF2-40B4-BE49-F238E27FC236}">
                          <a16:creationId xmlns:a16="http://schemas.microsoft.com/office/drawing/2014/main" id="{A6385CAC-C036-46CC-BEC2-1AAF0B21B4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0" name="Groep 2849">
                  <a:extLst>
                    <a:ext uri="{FF2B5EF4-FFF2-40B4-BE49-F238E27FC236}">
                      <a16:creationId xmlns:a16="http://schemas.microsoft.com/office/drawing/2014/main" id="{DC988764-5F88-4FD7-B3E9-3B3776C68499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29" name="Groep 2928">
                    <a:extLst>
                      <a:ext uri="{FF2B5EF4-FFF2-40B4-BE49-F238E27FC236}">
                        <a16:creationId xmlns:a16="http://schemas.microsoft.com/office/drawing/2014/main" id="{67F20B4B-2720-430B-A65E-8CD71AFDB0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36" name="Ovaal 2935">
                      <a:extLst>
                        <a:ext uri="{FF2B5EF4-FFF2-40B4-BE49-F238E27FC236}">
                          <a16:creationId xmlns:a16="http://schemas.microsoft.com/office/drawing/2014/main" id="{646AC437-1F7F-4D0B-83A0-4671757EF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7" name="Ovaal 2936">
                      <a:extLst>
                        <a:ext uri="{FF2B5EF4-FFF2-40B4-BE49-F238E27FC236}">
                          <a16:creationId xmlns:a16="http://schemas.microsoft.com/office/drawing/2014/main" id="{6600D4ED-B6D2-4214-B68D-7BD80ABFD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8" name="Ovaal 2937">
                      <a:extLst>
                        <a:ext uri="{FF2B5EF4-FFF2-40B4-BE49-F238E27FC236}">
                          <a16:creationId xmlns:a16="http://schemas.microsoft.com/office/drawing/2014/main" id="{57AD7A0C-57D2-432A-B1A8-990910106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9" name="Ovaal 2938">
                      <a:extLst>
                        <a:ext uri="{FF2B5EF4-FFF2-40B4-BE49-F238E27FC236}">
                          <a16:creationId xmlns:a16="http://schemas.microsoft.com/office/drawing/2014/main" id="{80A8618F-C62A-4D0E-85E6-F7B188642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40" name="Ovaal 2939">
                      <a:extLst>
                        <a:ext uri="{FF2B5EF4-FFF2-40B4-BE49-F238E27FC236}">
                          <a16:creationId xmlns:a16="http://schemas.microsoft.com/office/drawing/2014/main" id="{0CCD10BD-14DD-46E9-8284-0C3442402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30" name="Groep 2929">
                    <a:extLst>
                      <a:ext uri="{FF2B5EF4-FFF2-40B4-BE49-F238E27FC236}">
                        <a16:creationId xmlns:a16="http://schemas.microsoft.com/office/drawing/2014/main" id="{30585FD3-04C6-4FEE-AA3B-54858E57110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31" name="Ovaal 2930">
                      <a:extLst>
                        <a:ext uri="{FF2B5EF4-FFF2-40B4-BE49-F238E27FC236}">
                          <a16:creationId xmlns:a16="http://schemas.microsoft.com/office/drawing/2014/main" id="{B8DC0364-2C92-4EEE-8430-38BF04A1A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2" name="Ovaal 2931">
                      <a:extLst>
                        <a:ext uri="{FF2B5EF4-FFF2-40B4-BE49-F238E27FC236}">
                          <a16:creationId xmlns:a16="http://schemas.microsoft.com/office/drawing/2014/main" id="{8193CC20-380F-4988-8DEC-E4AB5E61D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3" name="Ovaal 2932">
                      <a:extLst>
                        <a:ext uri="{FF2B5EF4-FFF2-40B4-BE49-F238E27FC236}">
                          <a16:creationId xmlns:a16="http://schemas.microsoft.com/office/drawing/2014/main" id="{67987F9D-5318-4925-A08C-AFFA8AA55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4" name="Ovaal 2933">
                      <a:extLst>
                        <a:ext uri="{FF2B5EF4-FFF2-40B4-BE49-F238E27FC236}">
                          <a16:creationId xmlns:a16="http://schemas.microsoft.com/office/drawing/2014/main" id="{8AC65D93-3E08-43AA-9A4B-D7AB789FE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35" name="Ovaal 2934">
                      <a:extLst>
                        <a:ext uri="{FF2B5EF4-FFF2-40B4-BE49-F238E27FC236}">
                          <a16:creationId xmlns:a16="http://schemas.microsoft.com/office/drawing/2014/main" id="{5DB4102A-0D98-4134-929B-E2E63F49F2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1" name="Groep 2850">
                  <a:extLst>
                    <a:ext uri="{FF2B5EF4-FFF2-40B4-BE49-F238E27FC236}">
                      <a16:creationId xmlns:a16="http://schemas.microsoft.com/office/drawing/2014/main" id="{2755DA06-FB0B-4E7B-87BD-E9CFE94B08D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17" name="Groep 2916">
                    <a:extLst>
                      <a:ext uri="{FF2B5EF4-FFF2-40B4-BE49-F238E27FC236}">
                        <a16:creationId xmlns:a16="http://schemas.microsoft.com/office/drawing/2014/main" id="{B76C4940-3E44-4B10-B365-5F32AFFEED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24" name="Ovaal 2923">
                      <a:extLst>
                        <a:ext uri="{FF2B5EF4-FFF2-40B4-BE49-F238E27FC236}">
                          <a16:creationId xmlns:a16="http://schemas.microsoft.com/office/drawing/2014/main" id="{F864C9F6-04F8-41D2-B2F8-397CD449A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5" name="Ovaal 2924">
                      <a:extLst>
                        <a:ext uri="{FF2B5EF4-FFF2-40B4-BE49-F238E27FC236}">
                          <a16:creationId xmlns:a16="http://schemas.microsoft.com/office/drawing/2014/main" id="{87A302CA-ABF8-458A-8C04-61F0913288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6" name="Ovaal 2925">
                      <a:extLst>
                        <a:ext uri="{FF2B5EF4-FFF2-40B4-BE49-F238E27FC236}">
                          <a16:creationId xmlns:a16="http://schemas.microsoft.com/office/drawing/2014/main" id="{FD5F4A72-89D8-4CBA-ABB3-6C5CA0A1C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7" name="Ovaal 2926">
                      <a:extLst>
                        <a:ext uri="{FF2B5EF4-FFF2-40B4-BE49-F238E27FC236}">
                          <a16:creationId xmlns:a16="http://schemas.microsoft.com/office/drawing/2014/main" id="{D6EAC52A-DE32-4E92-A7B6-7B58B49369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8" name="Ovaal 2927">
                      <a:extLst>
                        <a:ext uri="{FF2B5EF4-FFF2-40B4-BE49-F238E27FC236}">
                          <a16:creationId xmlns:a16="http://schemas.microsoft.com/office/drawing/2014/main" id="{6D5B10B4-17E4-4BA2-A1AA-9281116AF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18" name="Groep 2917">
                    <a:extLst>
                      <a:ext uri="{FF2B5EF4-FFF2-40B4-BE49-F238E27FC236}">
                        <a16:creationId xmlns:a16="http://schemas.microsoft.com/office/drawing/2014/main" id="{29E8CC8F-6EFC-4B8C-9CED-38F49AFF26F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19" name="Ovaal 2918">
                      <a:extLst>
                        <a:ext uri="{FF2B5EF4-FFF2-40B4-BE49-F238E27FC236}">
                          <a16:creationId xmlns:a16="http://schemas.microsoft.com/office/drawing/2014/main" id="{0717B2E5-D2EB-4B6D-A250-84E4F8B17C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0" name="Ovaal 2919">
                      <a:extLst>
                        <a:ext uri="{FF2B5EF4-FFF2-40B4-BE49-F238E27FC236}">
                          <a16:creationId xmlns:a16="http://schemas.microsoft.com/office/drawing/2014/main" id="{6A77B088-55F8-4739-8802-24DF157E2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1" name="Ovaal 2920">
                      <a:extLst>
                        <a:ext uri="{FF2B5EF4-FFF2-40B4-BE49-F238E27FC236}">
                          <a16:creationId xmlns:a16="http://schemas.microsoft.com/office/drawing/2014/main" id="{65F4CB27-09B4-4E63-82EC-FD14CA3C0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2" name="Ovaal 2921">
                      <a:extLst>
                        <a:ext uri="{FF2B5EF4-FFF2-40B4-BE49-F238E27FC236}">
                          <a16:creationId xmlns:a16="http://schemas.microsoft.com/office/drawing/2014/main" id="{C9F0974E-0298-4626-99DD-D569D7DC5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23" name="Ovaal 2922">
                      <a:extLst>
                        <a:ext uri="{FF2B5EF4-FFF2-40B4-BE49-F238E27FC236}">
                          <a16:creationId xmlns:a16="http://schemas.microsoft.com/office/drawing/2014/main" id="{BED213AA-34E5-412D-B123-687F38FA2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2" name="Groep 2851">
                  <a:extLst>
                    <a:ext uri="{FF2B5EF4-FFF2-40B4-BE49-F238E27FC236}">
                      <a16:creationId xmlns:a16="http://schemas.microsoft.com/office/drawing/2014/main" id="{984C45E6-F85D-4418-8844-9AD40F5E0A6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905" name="Groep 2904">
                    <a:extLst>
                      <a:ext uri="{FF2B5EF4-FFF2-40B4-BE49-F238E27FC236}">
                        <a16:creationId xmlns:a16="http://schemas.microsoft.com/office/drawing/2014/main" id="{9902CB12-CD6B-4A15-B257-6CF9BCED8DD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12" name="Ovaal 2911">
                      <a:extLst>
                        <a:ext uri="{FF2B5EF4-FFF2-40B4-BE49-F238E27FC236}">
                          <a16:creationId xmlns:a16="http://schemas.microsoft.com/office/drawing/2014/main" id="{2487E357-ED46-43F8-B37A-D75C1A059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3" name="Ovaal 2912">
                      <a:extLst>
                        <a:ext uri="{FF2B5EF4-FFF2-40B4-BE49-F238E27FC236}">
                          <a16:creationId xmlns:a16="http://schemas.microsoft.com/office/drawing/2014/main" id="{5999D3FF-2149-423A-A805-EA1D5F54F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4" name="Ovaal 2913">
                      <a:extLst>
                        <a:ext uri="{FF2B5EF4-FFF2-40B4-BE49-F238E27FC236}">
                          <a16:creationId xmlns:a16="http://schemas.microsoft.com/office/drawing/2014/main" id="{8E343C64-080B-40AD-AAFF-C7F92B5E9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5" name="Ovaal 2914">
                      <a:extLst>
                        <a:ext uri="{FF2B5EF4-FFF2-40B4-BE49-F238E27FC236}">
                          <a16:creationId xmlns:a16="http://schemas.microsoft.com/office/drawing/2014/main" id="{C2060271-9D07-4919-8DFC-539825AFC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6" name="Ovaal 2915">
                      <a:extLst>
                        <a:ext uri="{FF2B5EF4-FFF2-40B4-BE49-F238E27FC236}">
                          <a16:creationId xmlns:a16="http://schemas.microsoft.com/office/drawing/2014/main" id="{F90299BA-B338-45BE-8852-5B5B108B0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906" name="Groep 2905">
                    <a:extLst>
                      <a:ext uri="{FF2B5EF4-FFF2-40B4-BE49-F238E27FC236}">
                        <a16:creationId xmlns:a16="http://schemas.microsoft.com/office/drawing/2014/main" id="{6CB76F37-9347-4B48-B526-BA5EF8B5ABE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7" name="Ovaal 2906">
                      <a:extLst>
                        <a:ext uri="{FF2B5EF4-FFF2-40B4-BE49-F238E27FC236}">
                          <a16:creationId xmlns:a16="http://schemas.microsoft.com/office/drawing/2014/main" id="{2D3EA50F-6466-4724-9B79-F6CE210EE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8" name="Ovaal 2907">
                      <a:extLst>
                        <a:ext uri="{FF2B5EF4-FFF2-40B4-BE49-F238E27FC236}">
                          <a16:creationId xmlns:a16="http://schemas.microsoft.com/office/drawing/2014/main" id="{D06CD574-F974-4BE8-8F1C-27A6EFBD1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9" name="Ovaal 2908">
                      <a:extLst>
                        <a:ext uri="{FF2B5EF4-FFF2-40B4-BE49-F238E27FC236}">
                          <a16:creationId xmlns:a16="http://schemas.microsoft.com/office/drawing/2014/main" id="{B407BB31-CAA9-465E-9F4F-E7FF66184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0" name="Ovaal 2909">
                      <a:extLst>
                        <a:ext uri="{FF2B5EF4-FFF2-40B4-BE49-F238E27FC236}">
                          <a16:creationId xmlns:a16="http://schemas.microsoft.com/office/drawing/2014/main" id="{7CD23BDC-285C-4C1E-BC63-20E935662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11" name="Ovaal 2910">
                      <a:extLst>
                        <a:ext uri="{FF2B5EF4-FFF2-40B4-BE49-F238E27FC236}">
                          <a16:creationId xmlns:a16="http://schemas.microsoft.com/office/drawing/2014/main" id="{E2E1330D-FDBB-4115-BE0B-D5C8C020A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3" name="Groep 2852">
                  <a:extLst>
                    <a:ext uri="{FF2B5EF4-FFF2-40B4-BE49-F238E27FC236}">
                      <a16:creationId xmlns:a16="http://schemas.microsoft.com/office/drawing/2014/main" id="{04203DFB-A137-4BB4-A174-E27992D9A4B7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93" name="Groep 2892">
                    <a:extLst>
                      <a:ext uri="{FF2B5EF4-FFF2-40B4-BE49-F238E27FC236}">
                        <a16:creationId xmlns:a16="http://schemas.microsoft.com/office/drawing/2014/main" id="{F2924151-1B13-4F45-9AB3-826C275314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900" name="Ovaal 2899">
                      <a:extLst>
                        <a:ext uri="{FF2B5EF4-FFF2-40B4-BE49-F238E27FC236}">
                          <a16:creationId xmlns:a16="http://schemas.microsoft.com/office/drawing/2014/main" id="{1C007E95-5531-4D6C-B411-15B20826D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1" name="Ovaal 2900">
                      <a:extLst>
                        <a:ext uri="{FF2B5EF4-FFF2-40B4-BE49-F238E27FC236}">
                          <a16:creationId xmlns:a16="http://schemas.microsoft.com/office/drawing/2014/main" id="{274C2240-E4C8-4281-BF78-265F5A6FB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2" name="Ovaal 2901">
                      <a:extLst>
                        <a:ext uri="{FF2B5EF4-FFF2-40B4-BE49-F238E27FC236}">
                          <a16:creationId xmlns:a16="http://schemas.microsoft.com/office/drawing/2014/main" id="{2325F8EE-A5C0-4668-9797-838A727A6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3" name="Ovaal 2902">
                      <a:extLst>
                        <a:ext uri="{FF2B5EF4-FFF2-40B4-BE49-F238E27FC236}">
                          <a16:creationId xmlns:a16="http://schemas.microsoft.com/office/drawing/2014/main" id="{8D96BAF0-9B33-432B-92F9-904ECB3B4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04" name="Ovaal 2903">
                      <a:extLst>
                        <a:ext uri="{FF2B5EF4-FFF2-40B4-BE49-F238E27FC236}">
                          <a16:creationId xmlns:a16="http://schemas.microsoft.com/office/drawing/2014/main" id="{C309647B-AD8F-4A6A-8A88-5907907929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94" name="Groep 2893">
                    <a:extLst>
                      <a:ext uri="{FF2B5EF4-FFF2-40B4-BE49-F238E27FC236}">
                        <a16:creationId xmlns:a16="http://schemas.microsoft.com/office/drawing/2014/main" id="{2789FBC6-C92A-42E7-90F4-BE710B2391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95" name="Ovaal 2894">
                      <a:extLst>
                        <a:ext uri="{FF2B5EF4-FFF2-40B4-BE49-F238E27FC236}">
                          <a16:creationId xmlns:a16="http://schemas.microsoft.com/office/drawing/2014/main" id="{FE1C8B3A-1341-4946-B78E-CA30780545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6" name="Ovaal 2895">
                      <a:extLst>
                        <a:ext uri="{FF2B5EF4-FFF2-40B4-BE49-F238E27FC236}">
                          <a16:creationId xmlns:a16="http://schemas.microsoft.com/office/drawing/2014/main" id="{32862380-7705-4E8F-B1E3-6F29F002C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7" name="Ovaal 2896">
                      <a:extLst>
                        <a:ext uri="{FF2B5EF4-FFF2-40B4-BE49-F238E27FC236}">
                          <a16:creationId xmlns:a16="http://schemas.microsoft.com/office/drawing/2014/main" id="{BD9342D2-B2D1-4908-9F38-417C2762A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8" name="Ovaal 2897">
                      <a:extLst>
                        <a:ext uri="{FF2B5EF4-FFF2-40B4-BE49-F238E27FC236}">
                          <a16:creationId xmlns:a16="http://schemas.microsoft.com/office/drawing/2014/main" id="{378955DD-108A-4ED7-9AA4-F4BC67DA8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9" name="Ovaal 2898">
                      <a:extLst>
                        <a:ext uri="{FF2B5EF4-FFF2-40B4-BE49-F238E27FC236}">
                          <a16:creationId xmlns:a16="http://schemas.microsoft.com/office/drawing/2014/main" id="{9C86D6E0-213C-4111-8D2A-0C53F5D5C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4" name="Groep 2853">
                  <a:extLst>
                    <a:ext uri="{FF2B5EF4-FFF2-40B4-BE49-F238E27FC236}">
                      <a16:creationId xmlns:a16="http://schemas.microsoft.com/office/drawing/2014/main" id="{F8C66A46-B762-4254-AEF2-2259B98E8EE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81" name="Groep 2880">
                    <a:extLst>
                      <a:ext uri="{FF2B5EF4-FFF2-40B4-BE49-F238E27FC236}">
                        <a16:creationId xmlns:a16="http://schemas.microsoft.com/office/drawing/2014/main" id="{F1C61D0B-58DF-4941-BF65-A3AF4FF567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88" name="Ovaal 2887">
                      <a:extLst>
                        <a:ext uri="{FF2B5EF4-FFF2-40B4-BE49-F238E27FC236}">
                          <a16:creationId xmlns:a16="http://schemas.microsoft.com/office/drawing/2014/main" id="{77CD6A62-2AAB-463E-9EFD-1899BC8B7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9" name="Ovaal 2888">
                      <a:extLst>
                        <a:ext uri="{FF2B5EF4-FFF2-40B4-BE49-F238E27FC236}">
                          <a16:creationId xmlns:a16="http://schemas.microsoft.com/office/drawing/2014/main" id="{268ED2E0-3372-45FA-8F18-0672C660F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0" name="Ovaal 2889">
                      <a:extLst>
                        <a:ext uri="{FF2B5EF4-FFF2-40B4-BE49-F238E27FC236}">
                          <a16:creationId xmlns:a16="http://schemas.microsoft.com/office/drawing/2014/main" id="{B01CC4C9-F56B-4085-B7A7-345DEB176A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1" name="Ovaal 2890">
                      <a:extLst>
                        <a:ext uri="{FF2B5EF4-FFF2-40B4-BE49-F238E27FC236}">
                          <a16:creationId xmlns:a16="http://schemas.microsoft.com/office/drawing/2014/main" id="{93C5A322-21D1-46FA-962E-AC089473E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92" name="Ovaal 2891">
                      <a:extLst>
                        <a:ext uri="{FF2B5EF4-FFF2-40B4-BE49-F238E27FC236}">
                          <a16:creationId xmlns:a16="http://schemas.microsoft.com/office/drawing/2014/main" id="{1D0CB667-1DCC-4B8D-A5FB-76E8594A7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82" name="Groep 2881">
                    <a:extLst>
                      <a:ext uri="{FF2B5EF4-FFF2-40B4-BE49-F238E27FC236}">
                        <a16:creationId xmlns:a16="http://schemas.microsoft.com/office/drawing/2014/main" id="{94DB807F-8405-4D29-9907-74F6EAD612D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83" name="Ovaal 2882">
                      <a:extLst>
                        <a:ext uri="{FF2B5EF4-FFF2-40B4-BE49-F238E27FC236}">
                          <a16:creationId xmlns:a16="http://schemas.microsoft.com/office/drawing/2014/main" id="{13067338-6F62-4F18-925C-DE6BF44AC4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4" name="Ovaal 2883">
                      <a:extLst>
                        <a:ext uri="{FF2B5EF4-FFF2-40B4-BE49-F238E27FC236}">
                          <a16:creationId xmlns:a16="http://schemas.microsoft.com/office/drawing/2014/main" id="{16E0C845-0B36-4FA5-BB5C-C96BA06D9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5" name="Ovaal 2884">
                      <a:extLst>
                        <a:ext uri="{FF2B5EF4-FFF2-40B4-BE49-F238E27FC236}">
                          <a16:creationId xmlns:a16="http://schemas.microsoft.com/office/drawing/2014/main" id="{3A7857C6-D3E6-4CD6-8C07-15E2AAD68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6" name="Ovaal 2885">
                      <a:extLst>
                        <a:ext uri="{FF2B5EF4-FFF2-40B4-BE49-F238E27FC236}">
                          <a16:creationId xmlns:a16="http://schemas.microsoft.com/office/drawing/2014/main" id="{DF6E6A47-0589-4173-8A31-CE68A4674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7" name="Ovaal 2886">
                      <a:extLst>
                        <a:ext uri="{FF2B5EF4-FFF2-40B4-BE49-F238E27FC236}">
                          <a16:creationId xmlns:a16="http://schemas.microsoft.com/office/drawing/2014/main" id="{FE059726-12D1-410A-8495-BAA6A662B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5" name="Groep 2854">
                  <a:extLst>
                    <a:ext uri="{FF2B5EF4-FFF2-40B4-BE49-F238E27FC236}">
                      <a16:creationId xmlns:a16="http://schemas.microsoft.com/office/drawing/2014/main" id="{7AF20425-78CB-4FD4-A764-D745E6BDE4A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69" name="Groep 2868">
                    <a:extLst>
                      <a:ext uri="{FF2B5EF4-FFF2-40B4-BE49-F238E27FC236}">
                        <a16:creationId xmlns:a16="http://schemas.microsoft.com/office/drawing/2014/main" id="{08423EBE-1237-4CFF-AB4B-80E16A56A1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76" name="Ovaal 2875">
                      <a:extLst>
                        <a:ext uri="{FF2B5EF4-FFF2-40B4-BE49-F238E27FC236}">
                          <a16:creationId xmlns:a16="http://schemas.microsoft.com/office/drawing/2014/main" id="{33E05284-76CD-4C53-9219-C00D0D811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7" name="Ovaal 2876">
                      <a:extLst>
                        <a:ext uri="{FF2B5EF4-FFF2-40B4-BE49-F238E27FC236}">
                          <a16:creationId xmlns:a16="http://schemas.microsoft.com/office/drawing/2014/main" id="{50634B8D-78E4-4A8B-B212-0E9FE81E9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8" name="Ovaal 2877">
                      <a:extLst>
                        <a:ext uri="{FF2B5EF4-FFF2-40B4-BE49-F238E27FC236}">
                          <a16:creationId xmlns:a16="http://schemas.microsoft.com/office/drawing/2014/main" id="{3D2D6D6B-0716-44C3-9844-CE39A4DEB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9" name="Ovaal 2878">
                      <a:extLst>
                        <a:ext uri="{FF2B5EF4-FFF2-40B4-BE49-F238E27FC236}">
                          <a16:creationId xmlns:a16="http://schemas.microsoft.com/office/drawing/2014/main" id="{5CE4F9BF-A024-47C4-B69C-BA2D669FE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80" name="Ovaal 2879">
                      <a:extLst>
                        <a:ext uri="{FF2B5EF4-FFF2-40B4-BE49-F238E27FC236}">
                          <a16:creationId xmlns:a16="http://schemas.microsoft.com/office/drawing/2014/main" id="{1CDE3D14-CDDB-4C76-9E06-1C79040AFC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70" name="Groep 2869">
                    <a:extLst>
                      <a:ext uri="{FF2B5EF4-FFF2-40B4-BE49-F238E27FC236}">
                        <a16:creationId xmlns:a16="http://schemas.microsoft.com/office/drawing/2014/main" id="{64B889B8-53A1-499F-B256-6272CF14912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71" name="Ovaal 2870">
                      <a:extLst>
                        <a:ext uri="{FF2B5EF4-FFF2-40B4-BE49-F238E27FC236}">
                          <a16:creationId xmlns:a16="http://schemas.microsoft.com/office/drawing/2014/main" id="{1F4CBDAD-4276-4BEA-B482-340621732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2" name="Ovaal 2871">
                      <a:extLst>
                        <a:ext uri="{FF2B5EF4-FFF2-40B4-BE49-F238E27FC236}">
                          <a16:creationId xmlns:a16="http://schemas.microsoft.com/office/drawing/2014/main" id="{459FD30E-ACBC-456D-87D3-8487D9130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3" name="Ovaal 2872">
                      <a:extLst>
                        <a:ext uri="{FF2B5EF4-FFF2-40B4-BE49-F238E27FC236}">
                          <a16:creationId xmlns:a16="http://schemas.microsoft.com/office/drawing/2014/main" id="{9ADBE6E0-E8BD-41E4-B831-65D3F182C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4" name="Ovaal 2873">
                      <a:extLst>
                        <a:ext uri="{FF2B5EF4-FFF2-40B4-BE49-F238E27FC236}">
                          <a16:creationId xmlns:a16="http://schemas.microsoft.com/office/drawing/2014/main" id="{C6202869-2A1B-44C3-8D80-DF4DA90FC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75" name="Ovaal 2874">
                      <a:extLst>
                        <a:ext uri="{FF2B5EF4-FFF2-40B4-BE49-F238E27FC236}">
                          <a16:creationId xmlns:a16="http://schemas.microsoft.com/office/drawing/2014/main" id="{E1CACBAF-19CD-4DEF-819F-B02B11708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856" name="Groep 2855">
                  <a:extLst>
                    <a:ext uri="{FF2B5EF4-FFF2-40B4-BE49-F238E27FC236}">
                      <a16:creationId xmlns:a16="http://schemas.microsoft.com/office/drawing/2014/main" id="{DCF73369-B428-4C74-AB8F-6692B51E78B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57" name="Groep 2856">
                    <a:extLst>
                      <a:ext uri="{FF2B5EF4-FFF2-40B4-BE49-F238E27FC236}">
                        <a16:creationId xmlns:a16="http://schemas.microsoft.com/office/drawing/2014/main" id="{20281E5F-8C83-42CC-A998-1167AEA67C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64" name="Ovaal 2863">
                      <a:extLst>
                        <a:ext uri="{FF2B5EF4-FFF2-40B4-BE49-F238E27FC236}">
                          <a16:creationId xmlns:a16="http://schemas.microsoft.com/office/drawing/2014/main" id="{CC5A936A-2437-4880-A047-022687817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5" name="Ovaal 2864">
                      <a:extLst>
                        <a:ext uri="{FF2B5EF4-FFF2-40B4-BE49-F238E27FC236}">
                          <a16:creationId xmlns:a16="http://schemas.microsoft.com/office/drawing/2014/main" id="{82FCA66A-8F9A-4674-BBC9-4ACC69DB2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6" name="Ovaal 2865">
                      <a:extLst>
                        <a:ext uri="{FF2B5EF4-FFF2-40B4-BE49-F238E27FC236}">
                          <a16:creationId xmlns:a16="http://schemas.microsoft.com/office/drawing/2014/main" id="{9991A690-6F90-401F-BA8A-C3948B790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7" name="Ovaal 2866">
                      <a:extLst>
                        <a:ext uri="{FF2B5EF4-FFF2-40B4-BE49-F238E27FC236}">
                          <a16:creationId xmlns:a16="http://schemas.microsoft.com/office/drawing/2014/main" id="{3EDBE0B2-386E-4C17-8089-7478230BF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8" name="Ovaal 2867">
                      <a:extLst>
                        <a:ext uri="{FF2B5EF4-FFF2-40B4-BE49-F238E27FC236}">
                          <a16:creationId xmlns:a16="http://schemas.microsoft.com/office/drawing/2014/main" id="{EB0007D2-CD6B-4D9E-A4B4-4E9A283BE5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58" name="Groep 2857">
                    <a:extLst>
                      <a:ext uri="{FF2B5EF4-FFF2-40B4-BE49-F238E27FC236}">
                        <a16:creationId xmlns:a16="http://schemas.microsoft.com/office/drawing/2014/main" id="{7E1ADD74-E91C-48FA-9241-166248E9F15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59" name="Ovaal 2858">
                      <a:extLst>
                        <a:ext uri="{FF2B5EF4-FFF2-40B4-BE49-F238E27FC236}">
                          <a16:creationId xmlns:a16="http://schemas.microsoft.com/office/drawing/2014/main" id="{0EB5D3F7-1919-4F28-A1E9-141C47802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0" name="Ovaal 2859">
                      <a:extLst>
                        <a:ext uri="{FF2B5EF4-FFF2-40B4-BE49-F238E27FC236}">
                          <a16:creationId xmlns:a16="http://schemas.microsoft.com/office/drawing/2014/main" id="{A93055F1-DDC2-4CC5-8DEC-02EC49F55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1" name="Ovaal 2860">
                      <a:extLst>
                        <a:ext uri="{FF2B5EF4-FFF2-40B4-BE49-F238E27FC236}">
                          <a16:creationId xmlns:a16="http://schemas.microsoft.com/office/drawing/2014/main" id="{5E8E097F-D7CD-4EE4-9843-A021C5E1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2" name="Ovaal 2861">
                      <a:extLst>
                        <a:ext uri="{FF2B5EF4-FFF2-40B4-BE49-F238E27FC236}">
                          <a16:creationId xmlns:a16="http://schemas.microsoft.com/office/drawing/2014/main" id="{87F26192-95DC-4959-907B-58E08FFC4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63" name="Ovaal 2862">
                      <a:extLst>
                        <a:ext uri="{FF2B5EF4-FFF2-40B4-BE49-F238E27FC236}">
                          <a16:creationId xmlns:a16="http://schemas.microsoft.com/office/drawing/2014/main" id="{93E11B30-D649-4FD4-A7F7-830226AAA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39" name="Groep 2638">
                <a:extLst>
                  <a:ext uri="{FF2B5EF4-FFF2-40B4-BE49-F238E27FC236}">
                    <a16:creationId xmlns:a16="http://schemas.microsoft.com/office/drawing/2014/main" id="{4EAC0214-AC8E-4E54-BC91-509FC564FD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745" name="Groep 2744">
                  <a:extLst>
                    <a:ext uri="{FF2B5EF4-FFF2-40B4-BE49-F238E27FC236}">
                      <a16:creationId xmlns:a16="http://schemas.microsoft.com/office/drawing/2014/main" id="{C591D4D0-523E-40DF-9303-1479847ED9B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37" name="Groep 2836">
                    <a:extLst>
                      <a:ext uri="{FF2B5EF4-FFF2-40B4-BE49-F238E27FC236}">
                        <a16:creationId xmlns:a16="http://schemas.microsoft.com/office/drawing/2014/main" id="{99045C43-F6AF-4939-BFC9-BAA174EEFB9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44" name="Ovaal 2843">
                      <a:extLst>
                        <a:ext uri="{FF2B5EF4-FFF2-40B4-BE49-F238E27FC236}">
                          <a16:creationId xmlns:a16="http://schemas.microsoft.com/office/drawing/2014/main" id="{5E96B89A-56FA-448C-8735-6509005D0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5" name="Ovaal 2844">
                      <a:extLst>
                        <a:ext uri="{FF2B5EF4-FFF2-40B4-BE49-F238E27FC236}">
                          <a16:creationId xmlns:a16="http://schemas.microsoft.com/office/drawing/2014/main" id="{27844434-4775-4378-A1AA-D09CE2AA6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6" name="Ovaal 2845">
                      <a:extLst>
                        <a:ext uri="{FF2B5EF4-FFF2-40B4-BE49-F238E27FC236}">
                          <a16:creationId xmlns:a16="http://schemas.microsoft.com/office/drawing/2014/main" id="{A4E39736-9255-4777-9396-1A9C77DB7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7" name="Ovaal 2846">
                      <a:extLst>
                        <a:ext uri="{FF2B5EF4-FFF2-40B4-BE49-F238E27FC236}">
                          <a16:creationId xmlns:a16="http://schemas.microsoft.com/office/drawing/2014/main" id="{CAA2478A-BD71-472B-A313-A04E009C5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8" name="Ovaal 2847">
                      <a:extLst>
                        <a:ext uri="{FF2B5EF4-FFF2-40B4-BE49-F238E27FC236}">
                          <a16:creationId xmlns:a16="http://schemas.microsoft.com/office/drawing/2014/main" id="{9DE4E8B4-0902-46ED-A717-99B0FE747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38" name="Groep 2837">
                    <a:extLst>
                      <a:ext uri="{FF2B5EF4-FFF2-40B4-BE49-F238E27FC236}">
                        <a16:creationId xmlns:a16="http://schemas.microsoft.com/office/drawing/2014/main" id="{4F53737F-CFC0-4187-ABBD-59B72B9227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39" name="Ovaal 2838">
                      <a:extLst>
                        <a:ext uri="{FF2B5EF4-FFF2-40B4-BE49-F238E27FC236}">
                          <a16:creationId xmlns:a16="http://schemas.microsoft.com/office/drawing/2014/main" id="{BB2AFF1E-F25D-45E4-9B73-DF4BC46BF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0" name="Ovaal 2839">
                      <a:extLst>
                        <a:ext uri="{FF2B5EF4-FFF2-40B4-BE49-F238E27FC236}">
                          <a16:creationId xmlns:a16="http://schemas.microsoft.com/office/drawing/2014/main" id="{1ECBFFA9-55E0-41FF-934E-6AF64426D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1" name="Ovaal 2840">
                      <a:extLst>
                        <a:ext uri="{FF2B5EF4-FFF2-40B4-BE49-F238E27FC236}">
                          <a16:creationId xmlns:a16="http://schemas.microsoft.com/office/drawing/2014/main" id="{D385AE2B-92D6-4E89-AB37-71CAC11ECE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2" name="Ovaal 2841">
                      <a:extLst>
                        <a:ext uri="{FF2B5EF4-FFF2-40B4-BE49-F238E27FC236}">
                          <a16:creationId xmlns:a16="http://schemas.microsoft.com/office/drawing/2014/main" id="{73248B0A-EC49-4B18-AD57-35E3DE6C0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43" name="Ovaal 2842">
                      <a:extLst>
                        <a:ext uri="{FF2B5EF4-FFF2-40B4-BE49-F238E27FC236}">
                          <a16:creationId xmlns:a16="http://schemas.microsoft.com/office/drawing/2014/main" id="{10671801-9C44-4B92-B20C-C4BDEA229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6" name="Groep 2745">
                  <a:extLst>
                    <a:ext uri="{FF2B5EF4-FFF2-40B4-BE49-F238E27FC236}">
                      <a16:creationId xmlns:a16="http://schemas.microsoft.com/office/drawing/2014/main" id="{4622A8FB-DECA-4BB1-A6DB-AD3BDD015611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25" name="Groep 2824">
                    <a:extLst>
                      <a:ext uri="{FF2B5EF4-FFF2-40B4-BE49-F238E27FC236}">
                        <a16:creationId xmlns:a16="http://schemas.microsoft.com/office/drawing/2014/main" id="{A8AA716B-9C44-4343-92A6-338A967F609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32" name="Ovaal 2831">
                      <a:extLst>
                        <a:ext uri="{FF2B5EF4-FFF2-40B4-BE49-F238E27FC236}">
                          <a16:creationId xmlns:a16="http://schemas.microsoft.com/office/drawing/2014/main" id="{0397A772-BAC0-44E6-B4D5-CE523E4A9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3" name="Ovaal 2832">
                      <a:extLst>
                        <a:ext uri="{FF2B5EF4-FFF2-40B4-BE49-F238E27FC236}">
                          <a16:creationId xmlns:a16="http://schemas.microsoft.com/office/drawing/2014/main" id="{93F7A716-F010-4713-A511-A4964D9A7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4" name="Ovaal 2833">
                      <a:extLst>
                        <a:ext uri="{FF2B5EF4-FFF2-40B4-BE49-F238E27FC236}">
                          <a16:creationId xmlns:a16="http://schemas.microsoft.com/office/drawing/2014/main" id="{7B855182-1078-40CD-91F8-CE1CBBEC2C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5" name="Ovaal 2834">
                      <a:extLst>
                        <a:ext uri="{FF2B5EF4-FFF2-40B4-BE49-F238E27FC236}">
                          <a16:creationId xmlns:a16="http://schemas.microsoft.com/office/drawing/2014/main" id="{C784B1D4-785F-43E6-9DB2-35C0875AC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6" name="Ovaal 2835">
                      <a:extLst>
                        <a:ext uri="{FF2B5EF4-FFF2-40B4-BE49-F238E27FC236}">
                          <a16:creationId xmlns:a16="http://schemas.microsoft.com/office/drawing/2014/main" id="{89D47520-DD34-4049-8BA7-723495417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26" name="Groep 2825">
                    <a:extLst>
                      <a:ext uri="{FF2B5EF4-FFF2-40B4-BE49-F238E27FC236}">
                        <a16:creationId xmlns:a16="http://schemas.microsoft.com/office/drawing/2014/main" id="{B2B9ABCD-17FE-4B3F-B559-2CA7189D573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27" name="Ovaal 2826">
                      <a:extLst>
                        <a:ext uri="{FF2B5EF4-FFF2-40B4-BE49-F238E27FC236}">
                          <a16:creationId xmlns:a16="http://schemas.microsoft.com/office/drawing/2014/main" id="{CEF64AEC-EB45-48B3-B9F7-53C3C237B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8" name="Ovaal 2827">
                      <a:extLst>
                        <a:ext uri="{FF2B5EF4-FFF2-40B4-BE49-F238E27FC236}">
                          <a16:creationId xmlns:a16="http://schemas.microsoft.com/office/drawing/2014/main" id="{669678BB-AC9B-450F-9186-3C211DD0D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9" name="Ovaal 2828">
                      <a:extLst>
                        <a:ext uri="{FF2B5EF4-FFF2-40B4-BE49-F238E27FC236}">
                          <a16:creationId xmlns:a16="http://schemas.microsoft.com/office/drawing/2014/main" id="{1444854F-DDFB-4D41-A483-AEFD56858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0" name="Ovaal 2829">
                      <a:extLst>
                        <a:ext uri="{FF2B5EF4-FFF2-40B4-BE49-F238E27FC236}">
                          <a16:creationId xmlns:a16="http://schemas.microsoft.com/office/drawing/2014/main" id="{B726B910-F6FA-447E-AB99-94B4B4FB2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31" name="Ovaal 2830">
                      <a:extLst>
                        <a:ext uri="{FF2B5EF4-FFF2-40B4-BE49-F238E27FC236}">
                          <a16:creationId xmlns:a16="http://schemas.microsoft.com/office/drawing/2014/main" id="{E4665DD6-ACA5-4203-A1F5-3EDE2E793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7" name="Groep 2746">
                  <a:extLst>
                    <a:ext uri="{FF2B5EF4-FFF2-40B4-BE49-F238E27FC236}">
                      <a16:creationId xmlns:a16="http://schemas.microsoft.com/office/drawing/2014/main" id="{CF1A4100-34AE-4560-9490-2672401F1C6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13" name="Groep 2812">
                    <a:extLst>
                      <a:ext uri="{FF2B5EF4-FFF2-40B4-BE49-F238E27FC236}">
                        <a16:creationId xmlns:a16="http://schemas.microsoft.com/office/drawing/2014/main" id="{97071108-8ECB-47F0-BD0C-4B267165C1A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20" name="Ovaal 2819">
                      <a:extLst>
                        <a:ext uri="{FF2B5EF4-FFF2-40B4-BE49-F238E27FC236}">
                          <a16:creationId xmlns:a16="http://schemas.microsoft.com/office/drawing/2014/main" id="{AEF6287A-8FDB-419A-9F39-7D8608EE65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1" name="Ovaal 2820">
                      <a:extLst>
                        <a:ext uri="{FF2B5EF4-FFF2-40B4-BE49-F238E27FC236}">
                          <a16:creationId xmlns:a16="http://schemas.microsoft.com/office/drawing/2014/main" id="{A826B762-B49F-4106-ABBA-3FBB380DA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2" name="Ovaal 2821">
                      <a:extLst>
                        <a:ext uri="{FF2B5EF4-FFF2-40B4-BE49-F238E27FC236}">
                          <a16:creationId xmlns:a16="http://schemas.microsoft.com/office/drawing/2014/main" id="{69293974-700A-4C54-A410-6F0B83E02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3" name="Ovaal 2822">
                      <a:extLst>
                        <a:ext uri="{FF2B5EF4-FFF2-40B4-BE49-F238E27FC236}">
                          <a16:creationId xmlns:a16="http://schemas.microsoft.com/office/drawing/2014/main" id="{7C9EAE6E-15FA-49F5-9B73-7B65ECC56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24" name="Ovaal 2823">
                      <a:extLst>
                        <a:ext uri="{FF2B5EF4-FFF2-40B4-BE49-F238E27FC236}">
                          <a16:creationId xmlns:a16="http://schemas.microsoft.com/office/drawing/2014/main" id="{4B621AF0-8998-4F8E-B8DC-4F0F4620AD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14" name="Groep 2813">
                    <a:extLst>
                      <a:ext uri="{FF2B5EF4-FFF2-40B4-BE49-F238E27FC236}">
                        <a16:creationId xmlns:a16="http://schemas.microsoft.com/office/drawing/2014/main" id="{EFB9430A-2B50-446C-BA74-8C60460B789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15" name="Ovaal 2814">
                      <a:extLst>
                        <a:ext uri="{FF2B5EF4-FFF2-40B4-BE49-F238E27FC236}">
                          <a16:creationId xmlns:a16="http://schemas.microsoft.com/office/drawing/2014/main" id="{7EA60E3B-C08A-4C85-AA21-A9C6DB8AA4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6" name="Ovaal 2815">
                      <a:extLst>
                        <a:ext uri="{FF2B5EF4-FFF2-40B4-BE49-F238E27FC236}">
                          <a16:creationId xmlns:a16="http://schemas.microsoft.com/office/drawing/2014/main" id="{07A37E25-B35F-42F7-A45D-1D6D3235A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7" name="Ovaal 2816">
                      <a:extLst>
                        <a:ext uri="{FF2B5EF4-FFF2-40B4-BE49-F238E27FC236}">
                          <a16:creationId xmlns:a16="http://schemas.microsoft.com/office/drawing/2014/main" id="{EAEA2F26-994F-4DCE-970B-759871BC6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8" name="Ovaal 2817">
                      <a:extLst>
                        <a:ext uri="{FF2B5EF4-FFF2-40B4-BE49-F238E27FC236}">
                          <a16:creationId xmlns:a16="http://schemas.microsoft.com/office/drawing/2014/main" id="{3E47364D-A1C5-4FA8-B61C-CF4AB4DA5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9" name="Ovaal 2818">
                      <a:extLst>
                        <a:ext uri="{FF2B5EF4-FFF2-40B4-BE49-F238E27FC236}">
                          <a16:creationId xmlns:a16="http://schemas.microsoft.com/office/drawing/2014/main" id="{88074AC4-5088-404E-B09E-8DD783CC9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8" name="Groep 2747">
                  <a:extLst>
                    <a:ext uri="{FF2B5EF4-FFF2-40B4-BE49-F238E27FC236}">
                      <a16:creationId xmlns:a16="http://schemas.microsoft.com/office/drawing/2014/main" id="{D4C0F9FA-D1DD-4294-BF4A-C617D45E19D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801" name="Groep 2800">
                    <a:extLst>
                      <a:ext uri="{FF2B5EF4-FFF2-40B4-BE49-F238E27FC236}">
                        <a16:creationId xmlns:a16="http://schemas.microsoft.com/office/drawing/2014/main" id="{95FB0138-4B83-4173-B982-07C80BA8CCA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08" name="Ovaal 2807">
                      <a:extLst>
                        <a:ext uri="{FF2B5EF4-FFF2-40B4-BE49-F238E27FC236}">
                          <a16:creationId xmlns:a16="http://schemas.microsoft.com/office/drawing/2014/main" id="{9E1691F2-617A-470E-BF9E-19704112D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9" name="Ovaal 2808">
                      <a:extLst>
                        <a:ext uri="{FF2B5EF4-FFF2-40B4-BE49-F238E27FC236}">
                          <a16:creationId xmlns:a16="http://schemas.microsoft.com/office/drawing/2014/main" id="{37D3C93B-3472-44AF-AB51-2721F96EE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0" name="Ovaal 2809">
                      <a:extLst>
                        <a:ext uri="{FF2B5EF4-FFF2-40B4-BE49-F238E27FC236}">
                          <a16:creationId xmlns:a16="http://schemas.microsoft.com/office/drawing/2014/main" id="{517D1114-C722-486B-A482-64D80F219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1" name="Ovaal 2810">
                      <a:extLst>
                        <a:ext uri="{FF2B5EF4-FFF2-40B4-BE49-F238E27FC236}">
                          <a16:creationId xmlns:a16="http://schemas.microsoft.com/office/drawing/2014/main" id="{95D02C4D-7AF8-43F2-AB0D-D67EE9304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12" name="Ovaal 2811">
                      <a:extLst>
                        <a:ext uri="{FF2B5EF4-FFF2-40B4-BE49-F238E27FC236}">
                          <a16:creationId xmlns:a16="http://schemas.microsoft.com/office/drawing/2014/main" id="{ED52BDCD-843B-453D-934A-F0DADBBFE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802" name="Groep 2801">
                    <a:extLst>
                      <a:ext uri="{FF2B5EF4-FFF2-40B4-BE49-F238E27FC236}">
                        <a16:creationId xmlns:a16="http://schemas.microsoft.com/office/drawing/2014/main" id="{FB3E3758-A8FC-4F26-9520-FB0EF340565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803" name="Ovaal 2802">
                      <a:extLst>
                        <a:ext uri="{FF2B5EF4-FFF2-40B4-BE49-F238E27FC236}">
                          <a16:creationId xmlns:a16="http://schemas.microsoft.com/office/drawing/2014/main" id="{1791C3F5-C5D7-4B18-BD43-BA346FBCE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4" name="Ovaal 2803">
                      <a:extLst>
                        <a:ext uri="{FF2B5EF4-FFF2-40B4-BE49-F238E27FC236}">
                          <a16:creationId xmlns:a16="http://schemas.microsoft.com/office/drawing/2014/main" id="{005D8081-ADD8-4BC8-BD78-624C7E427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5" name="Ovaal 2804">
                      <a:extLst>
                        <a:ext uri="{FF2B5EF4-FFF2-40B4-BE49-F238E27FC236}">
                          <a16:creationId xmlns:a16="http://schemas.microsoft.com/office/drawing/2014/main" id="{A12B1EE4-B471-485A-8231-9EF72B6AEA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6" name="Ovaal 2805">
                      <a:extLst>
                        <a:ext uri="{FF2B5EF4-FFF2-40B4-BE49-F238E27FC236}">
                          <a16:creationId xmlns:a16="http://schemas.microsoft.com/office/drawing/2014/main" id="{FB57C648-D190-4FD0-990B-D9C23A322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7" name="Ovaal 2806">
                      <a:extLst>
                        <a:ext uri="{FF2B5EF4-FFF2-40B4-BE49-F238E27FC236}">
                          <a16:creationId xmlns:a16="http://schemas.microsoft.com/office/drawing/2014/main" id="{9A71DD33-79EC-439D-93E6-EDF2ACA649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49" name="Groep 2748">
                  <a:extLst>
                    <a:ext uri="{FF2B5EF4-FFF2-40B4-BE49-F238E27FC236}">
                      <a16:creationId xmlns:a16="http://schemas.microsoft.com/office/drawing/2014/main" id="{259E2A20-E3D9-48DB-8D59-F7F55A25DD1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89" name="Groep 2788">
                    <a:extLst>
                      <a:ext uri="{FF2B5EF4-FFF2-40B4-BE49-F238E27FC236}">
                        <a16:creationId xmlns:a16="http://schemas.microsoft.com/office/drawing/2014/main" id="{980F5BE1-A2C3-44DA-B457-8C8BF02ADD3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96" name="Ovaal 2795">
                      <a:extLst>
                        <a:ext uri="{FF2B5EF4-FFF2-40B4-BE49-F238E27FC236}">
                          <a16:creationId xmlns:a16="http://schemas.microsoft.com/office/drawing/2014/main" id="{169F658F-DBFB-46E5-8C42-A38B337FD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7" name="Ovaal 2796">
                      <a:extLst>
                        <a:ext uri="{FF2B5EF4-FFF2-40B4-BE49-F238E27FC236}">
                          <a16:creationId xmlns:a16="http://schemas.microsoft.com/office/drawing/2014/main" id="{12089BFC-8AA4-4C0B-868E-C89AA2D4B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8" name="Ovaal 2797">
                      <a:extLst>
                        <a:ext uri="{FF2B5EF4-FFF2-40B4-BE49-F238E27FC236}">
                          <a16:creationId xmlns:a16="http://schemas.microsoft.com/office/drawing/2014/main" id="{5DCB3004-F116-4D7D-BAE6-F7419BB9C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9" name="Ovaal 2798">
                      <a:extLst>
                        <a:ext uri="{FF2B5EF4-FFF2-40B4-BE49-F238E27FC236}">
                          <a16:creationId xmlns:a16="http://schemas.microsoft.com/office/drawing/2014/main" id="{4842B9C5-53AC-43F9-BE94-164B96E36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00" name="Ovaal 2799">
                      <a:extLst>
                        <a:ext uri="{FF2B5EF4-FFF2-40B4-BE49-F238E27FC236}">
                          <a16:creationId xmlns:a16="http://schemas.microsoft.com/office/drawing/2014/main" id="{54E02C07-65FA-48EB-AB71-2493BA45B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90" name="Groep 2789">
                    <a:extLst>
                      <a:ext uri="{FF2B5EF4-FFF2-40B4-BE49-F238E27FC236}">
                        <a16:creationId xmlns:a16="http://schemas.microsoft.com/office/drawing/2014/main" id="{9B196588-31B8-4746-8FAE-F8FB65945C5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91" name="Ovaal 2790">
                      <a:extLst>
                        <a:ext uri="{FF2B5EF4-FFF2-40B4-BE49-F238E27FC236}">
                          <a16:creationId xmlns:a16="http://schemas.microsoft.com/office/drawing/2014/main" id="{D9D1FF9A-0FB0-479A-A068-CADB81AA1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2" name="Ovaal 2791">
                      <a:extLst>
                        <a:ext uri="{FF2B5EF4-FFF2-40B4-BE49-F238E27FC236}">
                          <a16:creationId xmlns:a16="http://schemas.microsoft.com/office/drawing/2014/main" id="{05DC88C6-761B-41E2-AC7F-EC7FF544AC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3" name="Ovaal 2792">
                      <a:extLst>
                        <a:ext uri="{FF2B5EF4-FFF2-40B4-BE49-F238E27FC236}">
                          <a16:creationId xmlns:a16="http://schemas.microsoft.com/office/drawing/2014/main" id="{AA633E3B-BF53-417D-A158-3B628D0CA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4" name="Ovaal 2793">
                      <a:extLst>
                        <a:ext uri="{FF2B5EF4-FFF2-40B4-BE49-F238E27FC236}">
                          <a16:creationId xmlns:a16="http://schemas.microsoft.com/office/drawing/2014/main" id="{45980D26-43FD-4A5C-9CC0-6C6524BDF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95" name="Ovaal 2794">
                      <a:extLst>
                        <a:ext uri="{FF2B5EF4-FFF2-40B4-BE49-F238E27FC236}">
                          <a16:creationId xmlns:a16="http://schemas.microsoft.com/office/drawing/2014/main" id="{8E2B1A32-DFB7-405A-90D7-D9BDFD8A4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0" name="Groep 2749">
                  <a:extLst>
                    <a:ext uri="{FF2B5EF4-FFF2-40B4-BE49-F238E27FC236}">
                      <a16:creationId xmlns:a16="http://schemas.microsoft.com/office/drawing/2014/main" id="{C1EDDC75-276F-456E-9EEB-55DEC47F105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77" name="Groep 2776">
                    <a:extLst>
                      <a:ext uri="{FF2B5EF4-FFF2-40B4-BE49-F238E27FC236}">
                        <a16:creationId xmlns:a16="http://schemas.microsoft.com/office/drawing/2014/main" id="{C461F34C-D64A-4414-96FD-B9A01D75A5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84" name="Ovaal 2783">
                      <a:extLst>
                        <a:ext uri="{FF2B5EF4-FFF2-40B4-BE49-F238E27FC236}">
                          <a16:creationId xmlns:a16="http://schemas.microsoft.com/office/drawing/2014/main" id="{D9BB5153-0E12-4342-A1A4-82A888804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5" name="Ovaal 2784">
                      <a:extLst>
                        <a:ext uri="{FF2B5EF4-FFF2-40B4-BE49-F238E27FC236}">
                          <a16:creationId xmlns:a16="http://schemas.microsoft.com/office/drawing/2014/main" id="{0FBE068D-CE63-490E-91CB-8C708948B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6" name="Ovaal 2785">
                      <a:extLst>
                        <a:ext uri="{FF2B5EF4-FFF2-40B4-BE49-F238E27FC236}">
                          <a16:creationId xmlns:a16="http://schemas.microsoft.com/office/drawing/2014/main" id="{9E29E7F4-6CCA-46E1-B7D6-9E805A8A6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7" name="Ovaal 2786">
                      <a:extLst>
                        <a:ext uri="{FF2B5EF4-FFF2-40B4-BE49-F238E27FC236}">
                          <a16:creationId xmlns:a16="http://schemas.microsoft.com/office/drawing/2014/main" id="{BCE25A67-025C-4CBD-9E37-6E7DDA4C9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8" name="Ovaal 2787">
                      <a:extLst>
                        <a:ext uri="{FF2B5EF4-FFF2-40B4-BE49-F238E27FC236}">
                          <a16:creationId xmlns:a16="http://schemas.microsoft.com/office/drawing/2014/main" id="{D37AE09F-8FCE-4376-8132-1C17997357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78" name="Groep 2777">
                    <a:extLst>
                      <a:ext uri="{FF2B5EF4-FFF2-40B4-BE49-F238E27FC236}">
                        <a16:creationId xmlns:a16="http://schemas.microsoft.com/office/drawing/2014/main" id="{52C82F82-96FE-479D-8A3C-68CC661D70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79" name="Ovaal 2778">
                      <a:extLst>
                        <a:ext uri="{FF2B5EF4-FFF2-40B4-BE49-F238E27FC236}">
                          <a16:creationId xmlns:a16="http://schemas.microsoft.com/office/drawing/2014/main" id="{D3A4DA9A-371A-48CE-9B7C-CFE76AEF0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0" name="Ovaal 2779">
                      <a:extLst>
                        <a:ext uri="{FF2B5EF4-FFF2-40B4-BE49-F238E27FC236}">
                          <a16:creationId xmlns:a16="http://schemas.microsoft.com/office/drawing/2014/main" id="{75951361-C7E8-41F1-9CE2-3D82763C4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1" name="Ovaal 2780">
                      <a:extLst>
                        <a:ext uri="{FF2B5EF4-FFF2-40B4-BE49-F238E27FC236}">
                          <a16:creationId xmlns:a16="http://schemas.microsoft.com/office/drawing/2014/main" id="{0598B113-C59F-4803-A402-78EF3DCB2D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2" name="Ovaal 2781">
                      <a:extLst>
                        <a:ext uri="{FF2B5EF4-FFF2-40B4-BE49-F238E27FC236}">
                          <a16:creationId xmlns:a16="http://schemas.microsoft.com/office/drawing/2014/main" id="{6F6C6A03-E32C-4D26-B6C7-FA4C3B980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83" name="Ovaal 2782">
                      <a:extLst>
                        <a:ext uri="{FF2B5EF4-FFF2-40B4-BE49-F238E27FC236}">
                          <a16:creationId xmlns:a16="http://schemas.microsoft.com/office/drawing/2014/main" id="{DA86DDE6-15F8-4C65-A550-D730760A5F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1" name="Groep 2750">
                  <a:extLst>
                    <a:ext uri="{FF2B5EF4-FFF2-40B4-BE49-F238E27FC236}">
                      <a16:creationId xmlns:a16="http://schemas.microsoft.com/office/drawing/2014/main" id="{F32C005F-F302-4F33-AE42-2F123E8EFC1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65" name="Groep 2764">
                    <a:extLst>
                      <a:ext uri="{FF2B5EF4-FFF2-40B4-BE49-F238E27FC236}">
                        <a16:creationId xmlns:a16="http://schemas.microsoft.com/office/drawing/2014/main" id="{4E9D4643-F0C8-4CAF-9088-9AC5A091932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72" name="Ovaal 2771">
                      <a:extLst>
                        <a:ext uri="{FF2B5EF4-FFF2-40B4-BE49-F238E27FC236}">
                          <a16:creationId xmlns:a16="http://schemas.microsoft.com/office/drawing/2014/main" id="{C1229BA1-85CE-446D-834B-A44A8D459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3" name="Ovaal 2772">
                      <a:extLst>
                        <a:ext uri="{FF2B5EF4-FFF2-40B4-BE49-F238E27FC236}">
                          <a16:creationId xmlns:a16="http://schemas.microsoft.com/office/drawing/2014/main" id="{A22ABE91-B568-4D30-B0FD-6EB9052B4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4" name="Ovaal 2773">
                      <a:extLst>
                        <a:ext uri="{FF2B5EF4-FFF2-40B4-BE49-F238E27FC236}">
                          <a16:creationId xmlns:a16="http://schemas.microsoft.com/office/drawing/2014/main" id="{D0878CD6-94CE-42BC-AD66-1DD2E6B2B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5" name="Ovaal 2774">
                      <a:extLst>
                        <a:ext uri="{FF2B5EF4-FFF2-40B4-BE49-F238E27FC236}">
                          <a16:creationId xmlns:a16="http://schemas.microsoft.com/office/drawing/2014/main" id="{50535555-8A60-4CDB-B326-FEACA2A6FC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6" name="Ovaal 2775">
                      <a:extLst>
                        <a:ext uri="{FF2B5EF4-FFF2-40B4-BE49-F238E27FC236}">
                          <a16:creationId xmlns:a16="http://schemas.microsoft.com/office/drawing/2014/main" id="{627C7478-7F5A-42DC-A43E-0968C6E3A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66" name="Groep 2765">
                    <a:extLst>
                      <a:ext uri="{FF2B5EF4-FFF2-40B4-BE49-F238E27FC236}">
                        <a16:creationId xmlns:a16="http://schemas.microsoft.com/office/drawing/2014/main" id="{531C3327-684E-4A4F-8A25-0B454DA2B3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67" name="Ovaal 2766">
                      <a:extLst>
                        <a:ext uri="{FF2B5EF4-FFF2-40B4-BE49-F238E27FC236}">
                          <a16:creationId xmlns:a16="http://schemas.microsoft.com/office/drawing/2014/main" id="{26AE1BAA-C1DB-4486-87D4-D532D8FE5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8" name="Ovaal 2767">
                      <a:extLst>
                        <a:ext uri="{FF2B5EF4-FFF2-40B4-BE49-F238E27FC236}">
                          <a16:creationId xmlns:a16="http://schemas.microsoft.com/office/drawing/2014/main" id="{4A1DEA59-311C-46FF-95B8-FA411120B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9" name="Ovaal 2768">
                      <a:extLst>
                        <a:ext uri="{FF2B5EF4-FFF2-40B4-BE49-F238E27FC236}">
                          <a16:creationId xmlns:a16="http://schemas.microsoft.com/office/drawing/2014/main" id="{D42D7CBF-8293-46C8-9752-D56F6D2897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0" name="Ovaal 2769">
                      <a:extLst>
                        <a:ext uri="{FF2B5EF4-FFF2-40B4-BE49-F238E27FC236}">
                          <a16:creationId xmlns:a16="http://schemas.microsoft.com/office/drawing/2014/main" id="{C03C1292-61DF-4C4A-8F35-782C2302AA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71" name="Ovaal 2770">
                      <a:extLst>
                        <a:ext uri="{FF2B5EF4-FFF2-40B4-BE49-F238E27FC236}">
                          <a16:creationId xmlns:a16="http://schemas.microsoft.com/office/drawing/2014/main" id="{A355D544-3951-4932-9CE7-647262969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752" name="Groep 2751">
                  <a:extLst>
                    <a:ext uri="{FF2B5EF4-FFF2-40B4-BE49-F238E27FC236}">
                      <a16:creationId xmlns:a16="http://schemas.microsoft.com/office/drawing/2014/main" id="{090FB30D-D00C-48F8-ABD8-0A60C211F5A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53" name="Groep 2752">
                    <a:extLst>
                      <a:ext uri="{FF2B5EF4-FFF2-40B4-BE49-F238E27FC236}">
                        <a16:creationId xmlns:a16="http://schemas.microsoft.com/office/drawing/2014/main" id="{2D0001DC-AF9F-4691-A430-ABEC21122A2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60" name="Ovaal 2759">
                      <a:extLst>
                        <a:ext uri="{FF2B5EF4-FFF2-40B4-BE49-F238E27FC236}">
                          <a16:creationId xmlns:a16="http://schemas.microsoft.com/office/drawing/2014/main" id="{E7946E4C-D808-4283-A185-618D8BDBB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1" name="Ovaal 2760">
                      <a:extLst>
                        <a:ext uri="{FF2B5EF4-FFF2-40B4-BE49-F238E27FC236}">
                          <a16:creationId xmlns:a16="http://schemas.microsoft.com/office/drawing/2014/main" id="{D654FB5D-9F7F-4CD4-96F2-048FDBAD4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2" name="Ovaal 2761">
                      <a:extLst>
                        <a:ext uri="{FF2B5EF4-FFF2-40B4-BE49-F238E27FC236}">
                          <a16:creationId xmlns:a16="http://schemas.microsoft.com/office/drawing/2014/main" id="{62578E5D-6968-4B5C-9E3D-AB7C875D8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3" name="Ovaal 2762">
                      <a:extLst>
                        <a:ext uri="{FF2B5EF4-FFF2-40B4-BE49-F238E27FC236}">
                          <a16:creationId xmlns:a16="http://schemas.microsoft.com/office/drawing/2014/main" id="{C8D539A5-9BC6-4BA4-9861-CB8DEFABBF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64" name="Ovaal 2763">
                      <a:extLst>
                        <a:ext uri="{FF2B5EF4-FFF2-40B4-BE49-F238E27FC236}">
                          <a16:creationId xmlns:a16="http://schemas.microsoft.com/office/drawing/2014/main" id="{AFB08768-956E-416D-9E64-6C514B21C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54" name="Groep 2753">
                    <a:extLst>
                      <a:ext uri="{FF2B5EF4-FFF2-40B4-BE49-F238E27FC236}">
                        <a16:creationId xmlns:a16="http://schemas.microsoft.com/office/drawing/2014/main" id="{42EB0506-D358-4512-9786-F6E678C2538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55" name="Ovaal 2754">
                      <a:extLst>
                        <a:ext uri="{FF2B5EF4-FFF2-40B4-BE49-F238E27FC236}">
                          <a16:creationId xmlns:a16="http://schemas.microsoft.com/office/drawing/2014/main" id="{5610C13A-F4AB-46A4-B987-24D257EB41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6" name="Ovaal 2755">
                      <a:extLst>
                        <a:ext uri="{FF2B5EF4-FFF2-40B4-BE49-F238E27FC236}">
                          <a16:creationId xmlns:a16="http://schemas.microsoft.com/office/drawing/2014/main" id="{4892967B-5FBF-4928-AA3A-50FD51C6F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7" name="Ovaal 2756">
                      <a:extLst>
                        <a:ext uri="{FF2B5EF4-FFF2-40B4-BE49-F238E27FC236}">
                          <a16:creationId xmlns:a16="http://schemas.microsoft.com/office/drawing/2014/main" id="{D287A664-5F54-451B-8402-8994E3E3C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8" name="Ovaal 2757">
                      <a:extLst>
                        <a:ext uri="{FF2B5EF4-FFF2-40B4-BE49-F238E27FC236}">
                          <a16:creationId xmlns:a16="http://schemas.microsoft.com/office/drawing/2014/main" id="{86762559-2438-43BB-B097-E6082D9CB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59" name="Ovaal 2758">
                      <a:extLst>
                        <a:ext uri="{FF2B5EF4-FFF2-40B4-BE49-F238E27FC236}">
                          <a16:creationId xmlns:a16="http://schemas.microsoft.com/office/drawing/2014/main" id="{D6F6EF19-A037-4276-AD7A-1EEA034B7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2640" name="Groep 2639">
                <a:extLst>
                  <a:ext uri="{FF2B5EF4-FFF2-40B4-BE49-F238E27FC236}">
                    <a16:creationId xmlns:a16="http://schemas.microsoft.com/office/drawing/2014/main" id="{D7C8F3C0-52A2-4DA4-96C6-6140D99F25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2641" name="Groep 2640">
                  <a:extLst>
                    <a:ext uri="{FF2B5EF4-FFF2-40B4-BE49-F238E27FC236}">
                      <a16:creationId xmlns:a16="http://schemas.microsoft.com/office/drawing/2014/main" id="{5D513833-524B-4BC5-B7D1-98CE6AB47258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33" name="Groep 2732">
                    <a:extLst>
                      <a:ext uri="{FF2B5EF4-FFF2-40B4-BE49-F238E27FC236}">
                        <a16:creationId xmlns:a16="http://schemas.microsoft.com/office/drawing/2014/main" id="{24A1BA25-84AF-4A00-80CE-A7843B5C3F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40" name="Ovaal 2739">
                      <a:extLst>
                        <a:ext uri="{FF2B5EF4-FFF2-40B4-BE49-F238E27FC236}">
                          <a16:creationId xmlns:a16="http://schemas.microsoft.com/office/drawing/2014/main" id="{3A1D3B47-3F17-4FC9-AEA9-160DDEABF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1" name="Ovaal 2740">
                      <a:extLst>
                        <a:ext uri="{FF2B5EF4-FFF2-40B4-BE49-F238E27FC236}">
                          <a16:creationId xmlns:a16="http://schemas.microsoft.com/office/drawing/2014/main" id="{64F4318F-8C0B-46F9-AF6F-E6983049F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2" name="Ovaal 2741">
                      <a:extLst>
                        <a:ext uri="{FF2B5EF4-FFF2-40B4-BE49-F238E27FC236}">
                          <a16:creationId xmlns:a16="http://schemas.microsoft.com/office/drawing/2014/main" id="{8795E521-2AB8-4F46-AB0A-F7BC2281A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3" name="Ovaal 2742">
                      <a:extLst>
                        <a:ext uri="{FF2B5EF4-FFF2-40B4-BE49-F238E27FC236}">
                          <a16:creationId xmlns:a16="http://schemas.microsoft.com/office/drawing/2014/main" id="{53481716-39FA-4760-BF37-77AD714521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44" name="Ovaal 2743">
                      <a:extLst>
                        <a:ext uri="{FF2B5EF4-FFF2-40B4-BE49-F238E27FC236}">
                          <a16:creationId xmlns:a16="http://schemas.microsoft.com/office/drawing/2014/main" id="{7928BF81-F6EF-4704-894E-3BF59F5DD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34" name="Groep 2733">
                    <a:extLst>
                      <a:ext uri="{FF2B5EF4-FFF2-40B4-BE49-F238E27FC236}">
                        <a16:creationId xmlns:a16="http://schemas.microsoft.com/office/drawing/2014/main" id="{0CB68B2A-16B1-49FF-B745-B3EDEC8D519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35" name="Ovaal 2734">
                      <a:extLst>
                        <a:ext uri="{FF2B5EF4-FFF2-40B4-BE49-F238E27FC236}">
                          <a16:creationId xmlns:a16="http://schemas.microsoft.com/office/drawing/2014/main" id="{064C50AB-CB9E-4F86-96B8-65611CC4D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6" name="Ovaal 2735">
                      <a:extLst>
                        <a:ext uri="{FF2B5EF4-FFF2-40B4-BE49-F238E27FC236}">
                          <a16:creationId xmlns:a16="http://schemas.microsoft.com/office/drawing/2014/main" id="{B117A4E8-0ED5-4BC0-9B38-01B8D49564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7" name="Ovaal 2736">
                      <a:extLst>
                        <a:ext uri="{FF2B5EF4-FFF2-40B4-BE49-F238E27FC236}">
                          <a16:creationId xmlns:a16="http://schemas.microsoft.com/office/drawing/2014/main" id="{ABDDB0C2-903F-469E-ACD9-29B177AA7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8" name="Ovaal 2737">
                      <a:extLst>
                        <a:ext uri="{FF2B5EF4-FFF2-40B4-BE49-F238E27FC236}">
                          <a16:creationId xmlns:a16="http://schemas.microsoft.com/office/drawing/2014/main" id="{A95876DF-D6F1-487C-AE1B-98A9A9BE1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9" name="Ovaal 2738">
                      <a:extLst>
                        <a:ext uri="{FF2B5EF4-FFF2-40B4-BE49-F238E27FC236}">
                          <a16:creationId xmlns:a16="http://schemas.microsoft.com/office/drawing/2014/main" id="{38E5E93A-FFBF-40BF-979C-35ABE922B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2" name="Groep 2641">
                  <a:extLst>
                    <a:ext uri="{FF2B5EF4-FFF2-40B4-BE49-F238E27FC236}">
                      <a16:creationId xmlns:a16="http://schemas.microsoft.com/office/drawing/2014/main" id="{AD8756B2-EB69-4AE6-A229-1634DC71CEA3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21" name="Groep 2720">
                    <a:extLst>
                      <a:ext uri="{FF2B5EF4-FFF2-40B4-BE49-F238E27FC236}">
                        <a16:creationId xmlns:a16="http://schemas.microsoft.com/office/drawing/2014/main" id="{18851397-C4D3-4EBB-B8A0-74AA86D23B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28" name="Ovaal 2727">
                      <a:extLst>
                        <a:ext uri="{FF2B5EF4-FFF2-40B4-BE49-F238E27FC236}">
                          <a16:creationId xmlns:a16="http://schemas.microsoft.com/office/drawing/2014/main" id="{83C66FC7-EE36-4C26-A100-D6141DE1D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9" name="Ovaal 2728">
                      <a:extLst>
                        <a:ext uri="{FF2B5EF4-FFF2-40B4-BE49-F238E27FC236}">
                          <a16:creationId xmlns:a16="http://schemas.microsoft.com/office/drawing/2014/main" id="{5E488C84-1851-49D7-BE70-804D37C3E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0" name="Ovaal 2729">
                      <a:extLst>
                        <a:ext uri="{FF2B5EF4-FFF2-40B4-BE49-F238E27FC236}">
                          <a16:creationId xmlns:a16="http://schemas.microsoft.com/office/drawing/2014/main" id="{EB71DD17-1C19-4BCF-9528-661154E03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1" name="Ovaal 2730">
                      <a:extLst>
                        <a:ext uri="{FF2B5EF4-FFF2-40B4-BE49-F238E27FC236}">
                          <a16:creationId xmlns:a16="http://schemas.microsoft.com/office/drawing/2014/main" id="{B2599BC4-4817-410C-ACE6-32B6E31DD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32" name="Ovaal 2731">
                      <a:extLst>
                        <a:ext uri="{FF2B5EF4-FFF2-40B4-BE49-F238E27FC236}">
                          <a16:creationId xmlns:a16="http://schemas.microsoft.com/office/drawing/2014/main" id="{71A16B28-F5C9-46B9-8C19-C8513C451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22" name="Groep 2721">
                    <a:extLst>
                      <a:ext uri="{FF2B5EF4-FFF2-40B4-BE49-F238E27FC236}">
                        <a16:creationId xmlns:a16="http://schemas.microsoft.com/office/drawing/2014/main" id="{B671E623-52CD-40FA-8222-22A39CCFA9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23" name="Ovaal 2722">
                      <a:extLst>
                        <a:ext uri="{FF2B5EF4-FFF2-40B4-BE49-F238E27FC236}">
                          <a16:creationId xmlns:a16="http://schemas.microsoft.com/office/drawing/2014/main" id="{3489A58E-8916-4E77-8B8A-D324C0C11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4" name="Ovaal 2723">
                      <a:extLst>
                        <a:ext uri="{FF2B5EF4-FFF2-40B4-BE49-F238E27FC236}">
                          <a16:creationId xmlns:a16="http://schemas.microsoft.com/office/drawing/2014/main" id="{8D156191-A0C1-4A21-AA49-9A4A45B2C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5" name="Ovaal 2724">
                      <a:extLst>
                        <a:ext uri="{FF2B5EF4-FFF2-40B4-BE49-F238E27FC236}">
                          <a16:creationId xmlns:a16="http://schemas.microsoft.com/office/drawing/2014/main" id="{612419E1-E7AD-48CD-8093-B630DE3D75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6" name="Ovaal 2725">
                      <a:extLst>
                        <a:ext uri="{FF2B5EF4-FFF2-40B4-BE49-F238E27FC236}">
                          <a16:creationId xmlns:a16="http://schemas.microsoft.com/office/drawing/2014/main" id="{92E1397A-A65C-4196-ADD4-A09EADD6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7" name="Ovaal 2726">
                      <a:extLst>
                        <a:ext uri="{FF2B5EF4-FFF2-40B4-BE49-F238E27FC236}">
                          <a16:creationId xmlns:a16="http://schemas.microsoft.com/office/drawing/2014/main" id="{54914B0B-5CFC-43DE-BAF6-DE437577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3" name="Groep 2642">
                  <a:extLst>
                    <a:ext uri="{FF2B5EF4-FFF2-40B4-BE49-F238E27FC236}">
                      <a16:creationId xmlns:a16="http://schemas.microsoft.com/office/drawing/2014/main" id="{D3AEB579-4B0D-40A3-8402-719032A4223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709" name="Groep 2708">
                    <a:extLst>
                      <a:ext uri="{FF2B5EF4-FFF2-40B4-BE49-F238E27FC236}">
                        <a16:creationId xmlns:a16="http://schemas.microsoft.com/office/drawing/2014/main" id="{A797EE0D-3C9D-4F0C-9E5D-16537C9BAC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16" name="Ovaal 2715">
                      <a:extLst>
                        <a:ext uri="{FF2B5EF4-FFF2-40B4-BE49-F238E27FC236}">
                          <a16:creationId xmlns:a16="http://schemas.microsoft.com/office/drawing/2014/main" id="{31C9B0AE-8296-4302-938D-86E15D094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7" name="Ovaal 2716">
                      <a:extLst>
                        <a:ext uri="{FF2B5EF4-FFF2-40B4-BE49-F238E27FC236}">
                          <a16:creationId xmlns:a16="http://schemas.microsoft.com/office/drawing/2014/main" id="{73C226BD-54F8-4A80-AA5E-D0E9C0546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8" name="Ovaal 2717">
                      <a:extLst>
                        <a:ext uri="{FF2B5EF4-FFF2-40B4-BE49-F238E27FC236}">
                          <a16:creationId xmlns:a16="http://schemas.microsoft.com/office/drawing/2014/main" id="{ED757896-7000-4A44-A888-62B1574A3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9" name="Ovaal 2718">
                      <a:extLst>
                        <a:ext uri="{FF2B5EF4-FFF2-40B4-BE49-F238E27FC236}">
                          <a16:creationId xmlns:a16="http://schemas.microsoft.com/office/drawing/2014/main" id="{CC362FA4-8E63-4289-841D-33FABF52EA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20" name="Ovaal 2719">
                      <a:extLst>
                        <a:ext uri="{FF2B5EF4-FFF2-40B4-BE49-F238E27FC236}">
                          <a16:creationId xmlns:a16="http://schemas.microsoft.com/office/drawing/2014/main" id="{58EF5660-8A01-4B45-A1D0-133FDE72F1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710" name="Groep 2709">
                    <a:extLst>
                      <a:ext uri="{FF2B5EF4-FFF2-40B4-BE49-F238E27FC236}">
                        <a16:creationId xmlns:a16="http://schemas.microsoft.com/office/drawing/2014/main" id="{C6B60152-D6EE-47C7-8765-9AD46C5A2F2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11" name="Ovaal 2710">
                      <a:extLst>
                        <a:ext uri="{FF2B5EF4-FFF2-40B4-BE49-F238E27FC236}">
                          <a16:creationId xmlns:a16="http://schemas.microsoft.com/office/drawing/2014/main" id="{D9BD3AE1-8D7C-44B7-BC1D-F857BFE30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2" name="Ovaal 2711">
                      <a:extLst>
                        <a:ext uri="{FF2B5EF4-FFF2-40B4-BE49-F238E27FC236}">
                          <a16:creationId xmlns:a16="http://schemas.microsoft.com/office/drawing/2014/main" id="{234D1CF0-F9C0-4294-B389-EE749CB89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3" name="Ovaal 2712">
                      <a:extLst>
                        <a:ext uri="{FF2B5EF4-FFF2-40B4-BE49-F238E27FC236}">
                          <a16:creationId xmlns:a16="http://schemas.microsoft.com/office/drawing/2014/main" id="{4B4B45D7-CC65-42C4-A296-478EF942E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4" name="Ovaal 2713">
                      <a:extLst>
                        <a:ext uri="{FF2B5EF4-FFF2-40B4-BE49-F238E27FC236}">
                          <a16:creationId xmlns:a16="http://schemas.microsoft.com/office/drawing/2014/main" id="{80133E5C-91DC-43C2-B4FA-D1172070C6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15" name="Ovaal 2714">
                      <a:extLst>
                        <a:ext uri="{FF2B5EF4-FFF2-40B4-BE49-F238E27FC236}">
                          <a16:creationId xmlns:a16="http://schemas.microsoft.com/office/drawing/2014/main" id="{01C872C4-FA29-4E7D-8423-D3BC3EB43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4" name="Groep 2643">
                  <a:extLst>
                    <a:ext uri="{FF2B5EF4-FFF2-40B4-BE49-F238E27FC236}">
                      <a16:creationId xmlns:a16="http://schemas.microsoft.com/office/drawing/2014/main" id="{EB0010AF-D88B-449E-BF72-7939CC9B4FC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97" name="Groep 2696">
                    <a:extLst>
                      <a:ext uri="{FF2B5EF4-FFF2-40B4-BE49-F238E27FC236}">
                        <a16:creationId xmlns:a16="http://schemas.microsoft.com/office/drawing/2014/main" id="{15F02DBB-AF28-49C8-89C5-0CF5EB443A6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04" name="Ovaal 2703">
                      <a:extLst>
                        <a:ext uri="{FF2B5EF4-FFF2-40B4-BE49-F238E27FC236}">
                          <a16:creationId xmlns:a16="http://schemas.microsoft.com/office/drawing/2014/main" id="{AAA0C62E-8340-4CB6-907D-E7499F496F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5" name="Ovaal 2704">
                      <a:extLst>
                        <a:ext uri="{FF2B5EF4-FFF2-40B4-BE49-F238E27FC236}">
                          <a16:creationId xmlns:a16="http://schemas.microsoft.com/office/drawing/2014/main" id="{8CB768B3-241B-41D6-BD85-44CA0FEE7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6" name="Ovaal 2705">
                      <a:extLst>
                        <a:ext uri="{FF2B5EF4-FFF2-40B4-BE49-F238E27FC236}">
                          <a16:creationId xmlns:a16="http://schemas.microsoft.com/office/drawing/2014/main" id="{79BED218-A33E-4EE4-9C76-6858FE13C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7" name="Ovaal 2706">
                      <a:extLst>
                        <a:ext uri="{FF2B5EF4-FFF2-40B4-BE49-F238E27FC236}">
                          <a16:creationId xmlns:a16="http://schemas.microsoft.com/office/drawing/2014/main" id="{B0DE94D1-A293-4F78-A97A-FE3C434A5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8" name="Ovaal 2707">
                      <a:extLst>
                        <a:ext uri="{FF2B5EF4-FFF2-40B4-BE49-F238E27FC236}">
                          <a16:creationId xmlns:a16="http://schemas.microsoft.com/office/drawing/2014/main" id="{50F133E5-6C83-4474-9FB1-5314A9F1F6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98" name="Groep 2697">
                    <a:extLst>
                      <a:ext uri="{FF2B5EF4-FFF2-40B4-BE49-F238E27FC236}">
                        <a16:creationId xmlns:a16="http://schemas.microsoft.com/office/drawing/2014/main" id="{38C2B494-C649-4EDA-BAD2-359A5D85076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99" name="Ovaal 2698">
                      <a:extLst>
                        <a:ext uri="{FF2B5EF4-FFF2-40B4-BE49-F238E27FC236}">
                          <a16:creationId xmlns:a16="http://schemas.microsoft.com/office/drawing/2014/main" id="{D6CAFF21-510A-4EF4-A849-E2D2F0028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0" name="Ovaal 2699">
                      <a:extLst>
                        <a:ext uri="{FF2B5EF4-FFF2-40B4-BE49-F238E27FC236}">
                          <a16:creationId xmlns:a16="http://schemas.microsoft.com/office/drawing/2014/main" id="{FCB0CA1A-C91C-409C-94CF-C88E3392C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1" name="Ovaal 2700">
                      <a:extLst>
                        <a:ext uri="{FF2B5EF4-FFF2-40B4-BE49-F238E27FC236}">
                          <a16:creationId xmlns:a16="http://schemas.microsoft.com/office/drawing/2014/main" id="{41DA1E0C-EADF-4A65-8976-C63ADDD94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2" name="Ovaal 2701">
                      <a:extLst>
                        <a:ext uri="{FF2B5EF4-FFF2-40B4-BE49-F238E27FC236}">
                          <a16:creationId xmlns:a16="http://schemas.microsoft.com/office/drawing/2014/main" id="{18B24127-02FC-4EA2-A284-24DF5697FB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703" name="Ovaal 2702">
                      <a:extLst>
                        <a:ext uri="{FF2B5EF4-FFF2-40B4-BE49-F238E27FC236}">
                          <a16:creationId xmlns:a16="http://schemas.microsoft.com/office/drawing/2014/main" id="{B528C6B9-10ED-4983-90E3-182A31FD0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5" name="Groep 2644">
                  <a:extLst>
                    <a:ext uri="{FF2B5EF4-FFF2-40B4-BE49-F238E27FC236}">
                      <a16:creationId xmlns:a16="http://schemas.microsoft.com/office/drawing/2014/main" id="{09F66728-F257-445C-ACE9-55FC0DB46DC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85" name="Groep 2684">
                    <a:extLst>
                      <a:ext uri="{FF2B5EF4-FFF2-40B4-BE49-F238E27FC236}">
                        <a16:creationId xmlns:a16="http://schemas.microsoft.com/office/drawing/2014/main" id="{B68D0777-8FA8-4D82-ACC4-70FBCF0A553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92" name="Ovaal 2691">
                      <a:extLst>
                        <a:ext uri="{FF2B5EF4-FFF2-40B4-BE49-F238E27FC236}">
                          <a16:creationId xmlns:a16="http://schemas.microsoft.com/office/drawing/2014/main" id="{4A84A20F-2493-4B37-9276-0132945C2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3" name="Ovaal 2692">
                      <a:extLst>
                        <a:ext uri="{FF2B5EF4-FFF2-40B4-BE49-F238E27FC236}">
                          <a16:creationId xmlns:a16="http://schemas.microsoft.com/office/drawing/2014/main" id="{1376CC81-864E-4DD4-AEF7-D799258B0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4" name="Ovaal 2693">
                      <a:extLst>
                        <a:ext uri="{FF2B5EF4-FFF2-40B4-BE49-F238E27FC236}">
                          <a16:creationId xmlns:a16="http://schemas.microsoft.com/office/drawing/2014/main" id="{1E0113CA-8263-4AE1-9371-6CA3DC3DA1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5" name="Ovaal 2694">
                      <a:extLst>
                        <a:ext uri="{FF2B5EF4-FFF2-40B4-BE49-F238E27FC236}">
                          <a16:creationId xmlns:a16="http://schemas.microsoft.com/office/drawing/2014/main" id="{35597871-C471-4991-997A-1E1334E29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6" name="Ovaal 2695">
                      <a:extLst>
                        <a:ext uri="{FF2B5EF4-FFF2-40B4-BE49-F238E27FC236}">
                          <a16:creationId xmlns:a16="http://schemas.microsoft.com/office/drawing/2014/main" id="{8EC14C02-FF43-4F0E-BABF-8A632DF91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86" name="Groep 2685">
                    <a:extLst>
                      <a:ext uri="{FF2B5EF4-FFF2-40B4-BE49-F238E27FC236}">
                        <a16:creationId xmlns:a16="http://schemas.microsoft.com/office/drawing/2014/main" id="{ACDB11DF-C0EC-4722-8B1A-06F13C5060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87" name="Ovaal 2686">
                      <a:extLst>
                        <a:ext uri="{FF2B5EF4-FFF2-40B4-BE49-F238E27FC236}">
                          <a16:creationId xmlns:a16="http://schemas.microsoft.com/office/drawing/2014/main" id="{938A05A9-EC7B-4D60-88C1-156969146F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8" name="Ovaal 2687">
                      <a:extLst>
                        <a:ext uri="{FF2B5EF4-FFF2-40B4-BE49-F238E27FC236}">
                          <a16:creationId xmlns:a16="http://schemas.microsoft.com/office/drawing/2014/main" id="{65374626-8963-4980-B338-0B18ABDDD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9" name="Ovaal 2688">
                      <a:extLst>
                        <a:ext uri="{FF2B5EF4-FFF2-40B4-BE49-F238E27FC236}">
                          <a16:creationId xmlns:a16="http://schemas.microsoft.com/office/drawing/2014/main" id="{7E883A6E-3049-433F-981D-91A7D60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0" name="Ovaal 2689">
                      <a:extLst>
                        <a:ext uri="{FF2B5EF4-FFF2-40B4-BE49-F238E27FC236}">
                          <a16:creationId xmlns:a16="http://schemas.microsoft.com/office/drawing/2014/main" id="{652DF770-BB38-4CB6-A9A1-D1CA88E84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91" name="Ovaal 2690">
                      <a:extLst>
                        <a:ext uri="{FF2B5EF4-FFF2-40B4-BE49-F238E27FC236}">
                          <a16:creationId xmlns:a16="http://schemas.microsoft.com/office/drawing/2014/main" id="{B9F535A6-9F9E-4682-AAFC-81208A477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6" name="Groep 2645">
                  <a:extLst>
                    <a:ext uri="{FF2B5EF4-FFF2-40B4-BE49-F238E27FC236}">
                      <a16:creationId xmlns:a16="http://schemas.microsoft.com/office/drawing/2014/main" id="{55C3A4A1-52FF-43ED-B3A4-F5C18A8A7A0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73" name="Groep 2672">
                    <a:extLst>
                      <a:ext uri="{FF2B5EF4-FFF2-40B4-BE49-F238E27FC236}">
                        <a16:creationId xmlns:a16="http://schemas.microsoft.com/office/drawing/2014/main" id="{A8DF5060-026B-4418-9E34-AA80E04EDE8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80" name="Ovaal 2679">
                      <a:extLst>
                        <a:ext uri="{FF2B5EF4-FFF2-40B4-BE49-F238E27FC236}">
                          <a16:creationId xmlns:a16="http://schemas.microsoft.com/office/drawing/2014/main" id="{8C87214B-CEA3-46AF-AD22-BC60819C81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1" name="Ovaal 2680">
                      <a:extLst>
                        <a:ext uri="{FF2B5EF4-FFF2-40B4-BE49-F238E27FC236}">
                          <a16:creationId xmlns:a16="http://schemas.microsoft.com/office/drawing/2014/main" id="{7D2CE193-4D30-4F4D-9967-46B4609D27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2" name="Ovaal 2681">
                      <a:extLst>
                        <a:ext uri="{FF2B5EF4-FFF2-40B4-BE49-F238E27FC236}">
                          <a16:creationId xmlns:a16="http://schemas.microsoft.com/office/drawing/2014/main" id="{187887D0-76CE-474C-9DEA-EC4332B0EF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3" name="Ovaal 2682">
                      <a:extLst>
                        <a:ext uri="{FF2B5EF4-FFF2-40B4-BE49-F238E27FC236}">
                          <a16:creationId xmlns:a16="http://schemas.microsoft.com/office/drawing/2014/main" id="{AADD2741-D0B9-490A-B7C9-559D820221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84" name="Ovaal 2683">
                      <a:extLst>
                        <a:ext uri="{FF2B5EF4-FFF2-40B4-BE49-F238E27FC236}">
                          <a16:creationId xmlns:a16="http://schemas.microsoft.com/office/drawing/2014/main" id="{72CCFD4D-3F9A-4A67-9954-A864C092A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74" name="Groep 2673">
                    <a:extLst>
                      <a:ext uri="{FF2B5EF4-FFF2-40B4-BE49-F238E27FC236}">
                        <a16:creationId xmlns:a16="http://schemas.microsoft.com/office/drawing/2014/main" id="{4CB3AFD9-F283-4E98-B2B5-04757D8EA9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75" name="Ovaal 2674">
                      <a:extLst>
                        <a:ext uri="{FF2B5EF4-FFF2-40B4-BE49-F238E27FC236}">
                          <a16:creationId xmlns:a16="http://schemas.microsoft.com/office/drawing/2014/main" id="{3FA3FE37-15AB-4DFF-BF7D-129AF307A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6" name="Ovaal 2675">
                      <a:extLst>
                        <a:ext uri="{FF2B5EF4-FFF2-40B4-BE49-F238E27FC236}">
                          <a16:creationId xmlns:a16="http://schemas.microsoft.com/office/drawing/2014/main" id="{677F7243-6005-4529-A1B3-91D7C9E5A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7" name="Ovaal 2676">
                      <a:extLst>
                        <a:ext uri="{FF2B5EF4-FFF2-40B4-BE49-F238E27FC236}">
                          <a16:creationId xmlns:a16="http://schemas.microsoft.com/office/drawing/2014/main" id="{010C19A4-6CF5-4043-9C9E-5D0E3F56E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8" name="Ovaal 2677">
                      <a:extLst>
                        <a:ext uri="{FF2B5EF4-FFF2-40B4-BE49-F238E27FC236}">
                          <a16:creationId xmlns:a16="http://schemas.microsoft.com/office/drawing/2014/main" id="{9FA7DDA1-9E02-4255-81FD-214634012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9" name="Ovaal 2678">
                      <a:extLst>
                        <a:ext uri="{FF2B5EF4-FFF2-40B4-BE49-F238E27FC236}">
                          <a16:creationId xmlns:a16="http://schemas.microsoft.com/office/drawing/2014/main" id="{3C46B4D2-2A55-4459-964D-CBDF719BE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7" name="Groep 2646">
                  <a:extLst>
                    <a:ext uri="{FF2B5EF4-FFF2-40B4-BE49-F238E27FC236}">
                      <a16:creationId xmlns:a16="http://schemas.microsoft.com/office/drawing/2014/main" id="{79CFF1AC-B666-4912-B822-72D38FFCCDB9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61" name="Groep 2660">
                    <a:extLst>
                      <a:ext uri="{FF2B5EF4-FFF2-40B4-BE49-F238E27FC236}">
                        <a16:creationId xmlns:a16="http://schemas.microsoft.com/office/drawing/2014/main" id="{1CB6012B-AE71-4F03-B52E-AAE7C0B6049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8" name="Ovaal 2667">
                      <a:extLst>
                        <a:ext uri="{FF2B5EF4-FFF2-40B4-BE49-F238E27FC236}">
                          <a16:creationId xmlns:a16="http://schemas.microsoft.com/office/drawing/2014/main" id="{BAAFD2FA-9CFA-405F-BC7D-219B714D17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9" name="Ovaal 2668">
                      <a:extLst>
                        <a:ext uri="{FF2B5EF4-FFF2-40B4-BE49-F238E27FC236}">
                          <a16:creationId xmlns:a16="http://schemas.microsoft.com/office/drawing/2014/main" id="{2FF8D3AB-1338-4CE6-9834-F12A5CBED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0" name="Ovaal 2669">
                      <a:extLst>
                        <a:ext uri="{FF2B5EF4-FFF2-40B4-BE49-F238E27FC236}">
                          <a16:creationId xmlns:a16="http://schemas.microsoft.com/office/drawing/2014/main" id="{38B4DA5E-E6EC-491E-95F2-F57CDEFA5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1" name="Ovaal 2670">
                      <a:extLst>
                        <a:ext uri="{FF2B5EF4-FFF2-40B4-BE49-F238E27FC236}">
                          <a16:creationId xmlns:a16="http://schemas.microsoft.com/office/drawing/2014/main" id="{DE4E3F9F-9316-461E-97A8-42BE6B3903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72" name="Ovaal 2671">
                      <a:extLst>
                        <a:ext uri="{FF2B5EF4-FFF2-40B4-BE49-F238E27FC236}">
                          <a16:creationId xmlns:a16="http://schemas.microsoft.com/office/drawing/2014/main" id="{220F0450-F537-4C46-B230-C621DB9E0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62" name="Groep 2661">
                    <a:extLst>
                      <a:ext uri="{FF2B5EF4-FFF2-40B4-BE49-F238E27FC236}">
                        <a16:creationId xmlns:a16="http://schemas.microsoft.com/office/drawing/2014/main" id="{A1F8C7A2-8D20-4218-89EA-E135F52047E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63" name="Ovaal 2662">
                      <a:extLst>
                        <a:ext uri="{FF2B5EF4-FFF2-40B4-BE49-F238E27FC236}">
                          <a16:creationId xmlns:a16="http://schemas.microsoft.com/office/drawing/2014/main" id="{3375BA77-E18D-4CBB-A744-514B1D87E6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4" name="Ovaal 2663">
                      <a:extLst>
                        <a:ext uri="{FF2B5EF4-FFF2-40B4-BE49-F238E27FC236}">
                          <a16:creationId xmlns:a16="http://schemas.microsoft.com/office/drawing/2014/main" id="{707DD411-DD73-401C-82CA-9041E7A93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5" name="Ovaal 2664">
                      <a:extLst>
                        <a:ext uri="{FF2B5EF4-FFF2-40B4-BE49-F238E27FC236}">
                          <a16:creationId xmlns:a16="http://schemas.microsoft.com/office/drawing/2014/main" id="{8425360B-484F-43D8-B4EB-2D087B7216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6" name="Ovaal 2665">
                      <a:extLst>
                        <a:ext uri="{FF2B5EF4-FFF2-40B4-BE49-F238E27FC236}">
                          <a16:creationId xmlns:a16="http://schemas.microsoft.com/office/drawing/2014/main" id="{1CAC1B2B-CAD4-4808-9CB8-B881145E7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7" name="Ovaal 2666">
                      <a:extLst>
                        <a:ext uri="{FF2B5EF4-FFF2-40B4-BE49-F238E27FC236}">
                          <a16:creationId xmlns:a16="http://schemas.microsoft.com/office/drawing/2014/main" id="{26C2EB34-D653-450C-BDD3-FD887DDB2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2648" name="Groep 2647">
                  <a:extLst>
                    <a:ext uri="{FF2B5EF4-FFF2-40B4-BE49-F238E27FC236}">
                      <a16:creationId xmlns:a16="http://schemas.microsoft.com/office/drawing/2014/main" id="{DA1388F4-EC70-4E6A-8265-27156DFF53D4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649" name="Groep 2648">
                    <a:extLst>
                      <a:ext uri="{FF2B5EF4-FFF2-40B4-BE49-F238E27FC236}">
                        <a16:creationId xmlns:a16="http://schemas.microsoft.com/office/drawing/2014/main" id="{0E17F868-9E22-40AF-B7F7-CD243C8EF3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56" name="Ovaal 2655">
                      <a:extLst>
                        <a:ext uri="{FF2B5EF4-FFF2-40B4-BE49-F238E27FC236}">
                          <a16:creationId xmlns:a16="http://schemas.microsoft.com/office/drawing/2014/main" id="{9A962547-8955-46A3-9DB7-03C46B047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7" name="Ovaal 2656">
                      <a:extLst>
                        <a:ext uri="{FF2B5EF4-FFF2-40B4-BE49-F238E27FC236}">
                          <a16:creationId xmlns:a16="http://schemas.microsoft.com/office/drawing/2014/main" id="{4243392B-8BE5-4602-84B9-E1234CA29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8" name="Ovaal 2657">
                      <a:extLst>
                        <a:ext uri="{FF2B5EF4-FFF2-40B4-BE49-F238E27FC236}">
                          <a16:creationId xmlns:a16="http://schemas.microsoft.com/office/drawing/2014/main" id="{1A9B8A8E-79C8-4736-9ADC-73F28D174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9" name="Ovaal 2658">
                      <a:extLst>
                        <a:ext uri="{FF2B5EF4-FFF2-40B4-BE49-F238E27FC236}">
                          <a16:creationId xmlns:a16="http://schemas.microsoft.com/office/drawing/2014/main" id="{900E0CE7-26B3-4325-8351-F4479F234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60" name="Ovaal 2659">
                      <a:extLst>
                        <a:ext uri="{FF2B5EF4-FFF2-40B4-BE49-F238E27FC236}">
                          <a16:creationId xmlns:a16="http://schemas.microsoft.com/office/drawing/2014/main" id="{718EB8D8-FABD-4840-9C36-A678040E3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650" name="Groep 2649">
                    <a:extLst>
                      <a:ext uri="{FF2B5EF4-FFF2-40B4-BE49-F238E27FC236}">
                        <a16:creationId xmlns:a16="http://schemas.microsoft.com/office/drawing/2014/main" id="{97B6051F-9077-4434-846B-77E694E797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651" name="Ovaal 2650">
                      <a:extLst>
                        <a:ext uri="{FF2B5EF4-FFF2-40B4-BE49-F238E27FC236}">
                          <a16:creationId xmlns:a16="http://schemas.microsoft.com/office/drawing/2014/main" id="{11464EFC-20EE-42BA-85F2-38A59D62B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2" name="Ovaal 2651">
                      <a:extLst>
                        <a:ext uri="{FF2B5EF4-FFF2-40B4-BE49-F238E27FC236}">
                          <a16:creationId xmlns:a16="http://schemas.microsoft.com/office/drawing/2014/main" id="{126EFC0C-DD24-417C-8D4F-B90CEC6A1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3" name="Ovaal 2652">
                      <a:extLst>
                        <a:ext uri="{FF2B5EF4-FFF2-40B4-BE49-F238E27FC236}">
                          <a16:creationId xmlns:a16="http://schemas.microsoft.com/office/drawing/2014/main" id="{1DCBE0AE-FEF7-4584-BA57-DBCC5A9B6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4" name="Ovaal 2653">
                      <a:extLst>
                        <a:ext uri="{FF2B5EF4-FFF2-40B4-BE49-F238E27FC236}">
                          <a16:creationId xmlns:a16="http://schemas.microsoft.com/office/drawing/2014/main" id="{7FC19381-8F59-4EBA-860E-C7CB44F93E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55" name="Ovaal 2654">
                      <a:extLst>
                        <a:ext uri="{FF2B5EF4-FFF2-40B4-BE49-F238E27FC236}">
                          <a16:creationId xmlns:a16="http://schemas.microsoft.com/office/drawing/2014/main" id="{10DBFC9F-DCB1-429B-BF23-E5F18CA54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  <p:grpSp>
        <p:nvGrpSpPr>
          <p:cNvPr id="3" name="Groep 2">
            <a:extLst>
              <a:ext uri="{FF2B5EF4-FFF2-40B4-BE49-F238E27FC236}">
                <a16:creationId xmlns:a16="http://schemas.microsoft.com/office/drawing/2014/main" id="{2D2EEFF9-96FA-A55E-11B7-9D8CFA75B624}"/>
              </a:ext>
            </a:extLst>
          </p:cNvPr>
          <p:cNvGrpSpPr/>
          <p:nvPr/>
        </p:nvGrpSpPr>
        <p:grpSpPr>
          <a:xfrm>
            <a:off x="-33962" y="0"/>
            <a:ext cx="9177962" cy="7319439"/>
            <a:chOff x="-33962" y="0"/>
            <a:chExt cx="9177962" cy="7319439"/>
          </a:xfrm>
        </p:grpSpPr>
        <p:grpSp>
          <p:nvGrpSpPr>
            <p:cNvPr id="4" name="Groep 3">
              <a:extLst>
                <a:ext uri="{FF2B5EF4-FFF2-40B4-BE49-F238E27FC236}">
                  <a16:creationId xmlns:a16="http://schemas.microsoft.com/office/drawing/2014/main" id="{6B240580-9454-67AD-0E4F-D723E743CB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4264" name="Groep 4263">
                <a:extLst>
                  <a:ext uri="{FF2B5EF4-FFF2-40B4-BE49-F238E27FC236}">
                    <a16:creationId xmlns:a16="http://schemas.microsoft.com/office/drawing/2014/main" id="{7E65DA15-51D7-D1D0-39D4-1D5DE7FC77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580" name="Groep 4579">
                  <a:extLst>
                    <a:ext uri="{FF2B5EF4-FFF2-40B4-BE49-F238E27FC236}">
                      <a16:creationId xmlns:a16="http://schemas.microsoft.com/office/drawing/2014/main" id="{140A3297-ED60-7053-6AE6-57A1B50F4C87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72" name="Groep 4671">
                    <a:extLst>
                      <a:ext uri="{FF2B5EF4-FFF2-40B4-BE49-F238E27FC236}">
                        <a16:creationId xmlns:a16="http://schemas.microsoft.com/office/drawing/2014/main" id="{D1A0E1D7-BCCB-7774-3413-5AC338AD42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9" name="Ovaal 4678">
                      <a:extLst>
                        <a:ext uri="{FF2B5EF4-FFF2-40B4-BE49-F238E27FC236}">
                          <a16:creationId xmlns:a16="http://schemas.microsoft.com/office/drawing/2014/main" id="{0D4CCB24-663D-D26A-27AC-6300B8A75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0" name="Ovaal 4679">
                      <a:extLst>
                        <a:ext uri="{FF2B5EF4-FFF2-40B4-BE49-F238E27FC236}">
                          <a16:creationId xmlns:a16="http://schemas.microsoft.com/office/drawing/2014/main" id="{1A986D98-2A31-F12F-709E-141A8BD6C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1" name="Ovaal 4680">
                      <a:extLst>
                        <a:ext uri="{FF2B5EF4-FFF2-40B4-BE49-F238E27FC236}">
                          <a16:creationId xmlns:a16="http://schemas.microsoft.com/office/drawing/2014/main" id="{619DFB28-E3FE-C683-F7E7-926EA765C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2" name="Ovaal 4681">
                      <a:extLst>
                        <a:ext uri="{FF2B5EF4-FFF2-40B4-BE49-F238E27FC236}">
                          <a16:creationId xmlns:a16="http://schemas.microsoft.com/office/drawing/2014/main" id="{20E21524-C413-A833-6888-60A7D3BA4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83" name="Ovaal 4682">
                      <a:extLst>
                        <a:ext uri="{FF2B5EF4-FFF2-40B4-BE49-F238E27FC236}">
                          <a16:creationId xmlns:a16="http://schemas.microsoft.com/office/drawing/2014/main" id="{57B5EA6E-42D7-DC0F-4E20-741322D3E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73" name="Groep 4672">
                    <a:extLst>
                      <a:ext uri="{FF2B5EF4-FFF2-40B4-BE49-F238E27FC236}">
                        <a16:creationId xmlns:a16="http://schemas.microsoft.com/office/drawing/2014/main" id="{1C5B0E5A-F28B-88F7-9A41-6452605F3C8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74" name="Ovaal 4673">
                      <a:extLst>
                        <a:ext uri="{FF2B5EF4-FFF2-40B4-BE49-F238E27FC236}">
                          <a16:creationId xmlns:a16="http://schemas.microsoft.com/office/drawing/2014/main" id="{71213E89-2C36-1175-40CF-075F5D3763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5" name="Ovaal 4674">
                      <a:extLst>
                        <a:ext uri="{FF2B5EF4-FFF2-40B4-BE49-F238E27FC236}">
                          <a16:creationId xmlns:a16="http://schemas.microsoft.com/office/drawing/2014/main" id="{29BEE745-4DC7-DE9F-6D65-C8C1CB83A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6" name="Ovaal 4675">
                      <a:extLst>
                        <a:ext uri="{FF2B5EF4-FFF2-40B4-BE49-F238E27FC236}">
                          <a16:creationId xmlns:a16="http://schemas.microsoft.com/office/drawing/2014/main" id="{0925C39F-3EBF-C4C2-FC57-2BAC44C09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7" name="Ovaal 4676">
                      <a:extLst>
                        <a:ext uri="{FF2B5EF4-FFF2-40B4-BE49-F238E27FC236}">
                          <a16:creationId xmlns:a16="http://schemas.microsoft.com/office/drawing/2014/main" id="{30C1B734-6778-3227-E374-69E24AEE1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8" name="Ovaal 4677">
                      <a:extLst>
                        <a:ext uri="{FF2B5EF4-FFF2-40B4-BE49-F238E27FC236}">
                          <a16:creationId xmlns:a16="http://schemas.microsoft.com/office/drawing/2014/main" id="{593330E1-4355-7263-7780-73AD10543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1" name="Groep 4580">
                  <a:extLst>
                    <a:ext uri="{FF2B5EF4-FFF2-40B4-BE49-F238E27FC236}">
                      <a16:creationId xmlns:a16="http://schemas.microsoft.com/office/drawing/2014/main" id="{0A16533C-82FB-FF87-17B0-E5381C4CCE8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60" name="Groep 4659">
                    <a:extLst>
                      <a:ext uri="{FF2B5EF4-FFF2-40B4-BE49-F238E27FC236}">
                        <a16:creationId xmlns:a16="http://schemas.microsoft.com/office/drawing/2014/main" id="{0071D183-AF7B-DABA-D7D0-AE23D8C425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7" name="Ovaal 4666">
                      <a:extLst>
                        <a:ext uri="{FF2B5EF4-FFF2-40B4-BE49-F238E27FC236}">
                          <a16:creationId xmlns:a16="http://schemas.microsoft.com/office/drawing/2014/main" id="{42497663-95B3-0074-0344-977BDACC5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8" name="Ovaal 4667">
                      <a:extLst>
                        <a:ext uri="{FF2B5EF4-FFF2-40B4-BE49-F238E27FC236}">
                          <a16:creationId xmlns:a16="http://schemas.microsoft.com/office/drawing/2014/main" id="{2E399D46-A081-7ED6-AEE3-6398E6A85D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9" name="Ovaal 4668">
                      <a:extLst>
                        <a:ext uri="{FF2B5EF4-FFF2-40B4-BE49-F238E27FC236}">
                          <a16:creationId xmlns:a16="http://schemas.microsoft.com/office/drawing/2014/main" id="{DB0B0BB9-4AF2-0F87-C0D9-8AE8E50550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0" name="Ovaal 4669">
                      <a:extLst>
                        <a:ext uri="{FF2B5EF4-FFF2-40B4-BE49-F238E27FC236}">
                          <a16:creationId xmlns:a16="http://schemas.microsoft.com/office/drawing/2014/main" id="{4489A70E-B468-6188-8AAE-A2B3FBF868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71" name="Ovaal 4670">
                      <a:extLst>
                        <a:ext uri="{FF2B5EF4-FFF2-40B4-BE49-F238E27FC236}">
                          <a16:creationId xmlns:a16="http://schemas.microsoft.com/office/drawing/2014/main" id="{12A287FE-1A15-5AB7-6113-BCA1CDA33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61" name="Groep 4660">
                    <a:extLst>
                      <a:ext uri="{FF2B5EF4-FFF2-40B4-BE49-F238E27FC236}">
                        <a16:creationId xmlns:a16="http://schemas.microsoft.com/office/drawing/2014/main" id="{6B0C54EC-CC60-E876-2626-7631CC3F862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62" name="Ovaal 4661">
                      <a:extLst>
                        <a:ext uri="{FF2B5EF4-FFF2-40B4-BE49-F238E27FC236}">
                          <a16:creationId xmlns:a16="http://schemas.microsoft.com/office/drawing/2014/main" id="{ECD3F053-5D67-B03A-B5F5-B0EA0C3B2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3" name="Ovaal 4662">
                      <a:extLst>
                        <a:ext uri="{FF2B5EF4-FFF2-40B4-BE49-F238E27FC236}">
                          <a16:creationId xmlns:a16="http://schemas.microsoft.com/office/drawing/2014/main" id="{2989281D-4DBA-FDA1-64C6-20C5816480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4" name="Ovaal 4663">
                      <a:extLst>
                        <a:ext uri="{FF2B5EF4-FFF2-40B4-BE49-F238E27FC236}">
                          <a16:creationId xmlns:a16="http://schemas.microsoft.com/office/drawing/2014/main" id="{8B65322C-A31A-5F27-1FFE-C6F1B601BF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5" name="Ovaal 4664">
                      <a:extLst>
                        <a:ext uri="{FF2B5EF4-FFF2-40B4-BE49-F238E27FC236}">
                          <a16:creationId xmlns:a16="http://schemas.microsoft.com/office/drawing/2014/main" id="{3134591E-8785-09FF-43DB-B56936C03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66" name="Ovaal 4665">
                      <a:extLst>
                        <a:ext uri="{FF2B5EF4-FFF2-40B4-BE49-F238E27FC236}">
                          <a16:creationId xmlns:a16="http://schemas.microsoft.com/office/drawing/2014/main" id="{F4FA94FC-3EC0-8C83-1F5F-8B96480FD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2" name="Groep 4581">
                  <a:extLst>
                    <a:ext uri="{FF2B5EF4-FFF2-40B4-BE49-F238E27FC236}">
                      <a16:creationId xmlns:a16="http://schemas.microsoft.com/office/drawing/2014/main" id="{940B23B1-9886-A3A8-5B1B-CACD9F6816F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48" name="Groep 4647">
                    <a:extLst>
                      <a:ext uri="{FF2B5EF4-FFF2-40B4-BE49-F238E27FC236}">
                        <a16:creationId xmlns:a16="http://schemas.microsoft.com/office/drawing/2014/main" id="{234EA77A-CDFD-6E04-41DD-D9993EA49F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5" name="Ovaal 4654">
                      <a:extLst>
                        <a:ext uri="{FF2B5EF4-FFF2-40B4-BE49-F238E27FC236}">
                          <a16:creationId xmlns:a16="http://schemas.microsoft.com/office/drawing/2014/main" id="{AB749386-8447-2C4F-9DDC-229761C618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6" name="Ovaal 4655">
                      <a:extLst>
                        <a:ext uri="{FF2B5EF4-FFF2-40B4-BE49-F238E27FC236}">
                          <a16:creationId xmlns:a16="http://schemas.microsoft.com/office/drawing/2014/main" id="{5409F199-4AEE-47F0-6EF6-EC0617A98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7" name="Ovaal 4656">
                      <a:extLst>
                        <a:ext uri="{FF2B5EF4-FFF2-40B4-BE49-F238E27FC236}">
                          <a16:creationId xmlns:a16="http://schemas.microsoft.com/office/drawing/2014/main" id="{4E90C579-699F-1F89-9CED-9F7D1D998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8" name="Ovaal 4657">
                      <a:extLst>
                        <a:ext uri="{FF2B5EF4-FFF2-40B4-BE49-F238E27FC236}">
                          <a16:creationId xmlns:a16="http://schemas.microsoft.com/office/drawing/2014/main" id="{123EDBA3-67E2-7317-A4D4-8BC136E49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9" name="Ovaal 4658">
                      <a:extLst>
                        <a:ext uri="{FF2B5EF4-FFF2-40B4-BE49-F238E27FC236}">
                          <a16:creationId xmlns:a16="http://schemas.microsoft.com/office/drawing/2014/main" id="{985F52C9-F8BA-B862-0752-5341C5F93C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49" name="Groep 4648">
                    <a:extLst>
                      <a:ext uri="{FF2B5EF4-FFF2-40B4-BE49-F238E27FC236}">
                        <a16:creationId xmlns:a16="http://schemas.microsoft.com/office/drawing/2014/main" id="{6F5EE706-C721-F3DB-456D-EE6002F125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50" name="Ovaal 4649">
                      <a:extLst>
                        <a:ext uri="{FF2B5EF4-FFF2-40B4-BE49-F238E27FC236}">
                          <a16:creationId xmlns:a16="http://schemas.microsoft.com/office/drawing/2014/main" id="{E46197E6-F608-27B4-5860-2B6BB94FD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1" name="Ovaal 4650">
                      <a:extLst>
                        <a:ext uri="{FF2B5EF4-FFF2-40B4-BE49-F238E27FC236}">
                          <a16:creationId xmlns:a16="http://schemas.microsoft.com/office/drawing/2014/main" id="{BA7C7B48-161E-DE2A-063C-738E779CDF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2" name="Ovaal 4651">
                      <a:extLst>
                        <a:ext uri="{FF2B5EF4-FFF2-40B4-BE49-F238E27FC236}">
                          <a16:creationId xmlns:a16="http://schemas.microsoft.com/office/drawing/2014/main" id="{432CBD73-301A-EA29-8507-92FB1626A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3" name="Ovaal 4652">
                      <a:extLst>
                        <a:ext uri="{FF2B5EF4-FFF2-40B4-BE49-F238E27FC236}">
                          <a16:creationId xmlns:a16="http://schemas.microsoft.com/office/drawing/2014/main" id="{3442D621-C1A5-2768-3124-E9114B609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54" name="Ovaal 4653">
                      <a:extLst>
                        <a:ext uri="{FF2B5EF4-FFF2-40B4-BE49-F238E27FC236}">
                          <a16:creationId xmlns:a16="http://schemas.microsoft.com/office/drawing/2014/main" id="{45BD09D3-88CD-3A35-ACCD-A466567B1E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3" name="Groep 4582">
                  <a:extLst>
                    <a:ext uri="{FF2B5EF4-FFF2-40B4-BE49-F238E27FC236}">
                      <a16:creationId xmlns:a16="http://schemas.microsoft.com/office/drawing/2014/main" id="{8419C625-D986-0771-B7C6-6E3DAD29FE3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36" name="Groep 4635">
                    <a:extLst>
                      <a:ext uri="{FF2B5EF4-FFF2-40B4-BE49-F238E27FC236}">
                        <a16:creationId xmlns:a16="http://schemas.microsoft.com/office/drawing/2014/main" id="{03FF316E-EBA1-D349-C23E-CA54D27DA2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43" name="Ovaal 4642">
                      <a:extLst>
                        <a:ext uri="{FF2B5EF4-FFF2-40B4-BE49-F238E27FC236}">
                          <a16:creationId xmlns:a16="http://schemas.microsoft.com/office/drawing/2014/main" id="{9D7F812A-DFAC-F5D0-6476-628E81489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4" name="Ovaal 4643">
                      <a:extLst>
                        <a:ext uri="{FF2B5EF4-FFF2-40B4-BE49-F238E27FC236}">
                          <a16:creationId xmlns:a16="http://schemas.microsoft.com/office/drawing/2014/main" id="{7551A033-DE2A-C147-4D41-56C20A88ED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5" name="Ovaal 4644">
                      <a:extLst>
                        <a:ext uri="{FF2B5EF4-FFF2-40B4-BE49-F238E27FC236}">
                          <a16:creationId xmlns:a16="http://schemas.microsoft.com/office/drawing/2014/main" id="{0E31AFEA-DA31-9DC5-1A09-187860E150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6" name="Ovaal 4645">
                      <a:extLst>
                        <a:ext uri="{FF2B5EF4-FFF2-40B4-BE49-F238E27FC236}">
                          <a16:creationId xmlns:a16="http://schemas.microsoft.com/office/drawing/2014/main" id="{7B492744-3527-71D2-2240-4B9496823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7" name="Ovaal 4646">
                      <a:extLst>
                        <a:ext uri="{FF2B5EF4-FFF2-40B4-BE49-F238E27FC236}">
                          <a16:creationId xmlns:a16="http://schemas.microsoft.com/office/drawing/2014/main" id="{6E37BAF7-4C5D-ACA3-8DCA-E2519AEC4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37" name="Groep 4636">
                    <a:extLst>
                      <a:ext uri="{FF2B5EF4-FFF2-40B4-BE49-F238E27FC236}">
                        <a16:creationId xmlns:a16="http://schemas.microsoft.com/office/drawing/2014/main" id="{BFBF4D7B-EF23-B3F6-A0EA-9C09CE3381E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8" name="Ovaal 4637">
                      <a:extLst>
                        <a:ext uri="{FF2B5EF4-FFF2-40B4-BE49-F238E27FC236}">
                          <a16:creationId xmlns:a16="http://schemas.microsoft.com/office/drawing/2014/main" id="{16816AC0-6877-C0BC-88D0-E2C4A93E4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9" name="Ovaal 4638">
                      <a:extLst>
                        <a:ext uri="{FF2B5EF4-FFF2-40B4-BE49-F238E27FC236}">
                          <a16:creationId xmlns:a16="http://schemas.microsoft.com/office/drawing/2014/main" id="{19AA21C3-350A-975A-3DE6-6E33FFD28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0" name="Ovaal 4639">
                      <a:extLst>
                        <a:ext uri="{FF2B5EF4-FFF2-40B4-BE49-F238E27FC236}">
                          <a16:creationId xmlns:a16="http://schemas.microsoft.com/office/drawing/2014/main" id="{830AE9C0-9698-C024-F7E8-51426A0FB8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1" name="Ovaal 4640">
                      <a:extLst>
                        <a:ext uri="{FF2B5EF4-FFF2-40B4-BE49-F238E27FC236}">
                          <a16:creationId xmlns:a16="http://schemas.microsoft.com/office/drawing/2014/main" id="{5BFBAEF2-096E-5FF4-B413-92877B8DB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42" name="Ovaal 4641">
                      <a:extLst>
                        <a:ext uri="{FF2B5EF4-FFF2-40B4-BE49-F238E27FC236}">
                          <a16:creationId xmlns:a16="http://schemas.microsoft.com/office/drawing/2014/main" id="{C209CCCF-A882-5FC0-E1A7-872CC2019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4" name="Groep 4583">
                  <a:extLst>
                    <a:ext uri="{FF2B5EF4-FFF2-40B4-BE49-F238E27FC236}">
                      <a16:creationId xmlns:a16="http://schemas.microsoft.com/office/drawing/2014/main" id="{0ADCA3EF-52A1-8A92-6C12-E93F3A7FFE1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24" name="Groep 4623">
                    <a:extLst>
                      <a:ext uri="{FF2B5EF4-FFF2-40B4-BE49-F238E27FC236}">
                        <a16:creationId xmlns:a16="http://schemas.microsoft.com/office/drawing/2014/main" id="{4F305984-AAB8-F249-1FE6-9DE3AA23CFE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31" name="Ovaal 4630">
                      <a:extLst>
                        <a:ext uri="{FF2B5EF4-FFF2-40B4-BE49-F238E27FC236}">
                          <a16:creationId xmlns:a16="http://schemas.microsoft.com/office/drawing/2014/main" id="{D1397F4C-D153-CD3C-AA2D-B0F53CC67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2" name="Ovaal 4631">
                      <a:extLst>
                        <a:ext uri="{FF2B5EF4-FFF2-40B4-BE49-F238E27FC236}">
                          <a16:creationId xmlns:a16="http://schemas.microsoft.com/office/drawing/2014/main" id="{9967E92B-45EF-F8FA-EC62-D090EB56F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3" name="Ovaal 4632">
                      <a:extLst>
                        <a:ext uri="{FF2B5EF4-FFF2-40B4-BE49-F238E27FC236}">
                          <a16:creationId xmlns:a16="http://schemas.microsoft.com/office/drawing/2014/main" id="{F4AE6B72-6660-2BC1-9035-2D124C0BC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4" name="Ovaal 4633">
                      <a:extLst>
                        <a:ext uri="{FF2B5EF4-FFF2-40B4-BE49-F238E27FC236}">
                          <a16:creationId xmlns:a16="http://schemas.microsoft.com/office/drawing/2014/main" id="{0E8C8E8F-D24D-536C-D5E0-8B9E6C0CA7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5" name="Ovaal 4634">
                      <a:extLst>
                        <a:ext uri="{FF2B5EF4-FFF2-40B4-BE49-F238E27FC236}">
                          <a16:creationId xmlns:a16="http://schemas.microsoft.com/office/drawing/2014/main" id="{A2C3146C-3FC4-DFDC-20F8-EC93C6676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25" name="Groep 4624">
                    <a:extLst>
                      <a:ext uri="{FF2B5EF4-FFF2-40B4-BE49-F238E27FC236}">
                        <a16:creationId xmlns:a16="http://schemas.microsoft.com/office/drawing/2014/main" id="{D18DF8C5-F6C3-980E-1B47-2AF9C01694B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26" name="Ovaal 4625">
                      <a:extLst>
                        <a:ext uri="{FF2B5EF4-FFF2-40B4-BE49-F238E27FC236}">
                          <a16:creationId xmlns:a16="http://schemas.microsoft.com/office/drawing/2014/main" id="{B731CDB0-35EC-A11F-188B-7DA4E1EF0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7" name="Ovaal 4626">
                      <a:extLst>
                        <a:ext uri="{FF2B5EF4-FFF2-40B4-BE49-F238E27FC236}">
                          <a16:creationId xmlns:a16="http://schemas.microsoft.com/office/drawing/2014/main" id="{D2FAD433-88E8-BBD9-9B52-E1314164D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8" name="Ovaal 4627">
                      <a:extLst>
                        <a:ext uri="{FF2B5EF4-FFF2-40B4-BE49-F238E27FC236}">
                          <a16:creationId xmlns:a16="http://schemas.microsoft.com/office/drawing/2014/main" id="{A80572EC-0713-9BB3-4AFC-24F69A455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9" name="Ovaal 4628">
                      <a:extLst>
                        <a:ext uri="{FF2B5EF4-FFF2-40B4-BE49-F238E27FC236}">
                          <a16:creationId xmlns:a16="http://schemas.microsoft.com/office/drawing/2014/main" id="{7C74279A-EBAA-860D-7409-A6ABA8676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30" name="Ovaal 4629">
                      <a:extLst>
                        <a:ext uri="{FF2B5EF4-FFF2-40B4-BE49-F238E27FC236}">
                          <a16:creationId xmlns:a16="http://schemas.microsoft.com/office/drawing/2014/main" id="{5528DFC3-E6DC-CFD5-3D7D-F4930E272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5" name="Groep 4584">
                  <a:extLst>
                    <a:ext uri="{FF2B5EF4-FFF2-40B4-BE49-F238E27FC236}">
                      <a16:creationId xmlns:a16="http://schemas.microsoft.com/office/drawing/2014/main" id="{39E2F44D-1A9A-CF80-211D-EA6434954AE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12" name="Groep 4611">
                    <a:extLst>
                      <a:ext uri="{FF2B5EF4-FFF2-40B4-BE49-F238E27FC236}">
                        <a16:creationId xmlns:a16="http://schemas.microsoft.com/office/drawing/2014/main" id="{879B08DF-59F2-3758-AAA8-D16BAC81313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9" name="Ovaal 4618">
                      <a:extLst>
                        <a:ext uri="{FF2B5EF4-FFF2-40B4-BE49-F238E27FC236}">
                          <a16:creationId xmlns:a16="http://schemas.microsoft.com/office/drawing/2014/main" id="{8E45D673-FCDC-6614-2578-B1AC99450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0" name="Ovaal 4619">
                      <a:extLst>
                        <a:ext uri="{FF2B5EF4-FFF2-40B4-BE49-F238E27FC236}">
                          <a16:creationId xmlns:a16="http://schemas.microsoft.com/office/drawing/2014/main" id="{2737B6B1-FCC3-87D8-7B90-F016E19225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1" name="Ovaal 4620">
                      <a:extLst>
                        <a:ext uri="{FF2B5EF4-FFF2-40B4-BE49-F238E27FC236}">
                          <a16:creationId xmlns:a16="http://schemas.microsoft.com/office/drawing/2014/main" id="{60376C49-408A-230F-D2D3-661A5DE13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2" name="Ovaal 4621">
                      <a:extLst>
                        <a:ext uri="{FF2B5EF4-FFF2-40B4-BE49-F238E27FC236}">
                          <a16:creationId xmlns:a16="http://schemas.microsoft.com/office/drawing/2014/main" id="{748CAB77-0309-6CD2-9369-586971BAF2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23" name="Ovaal 4622">
                      <a:extLst>
                        <a:ext uri="{FF2B5EF4-FFF2-40B4-BE49-F238E27FC236}">
                          <a16:creationId xmlns:a16="http://schemas.microsoft.com/office/drawing/2014/main" id="{BECA1B99-EB19-0C7D-A5A2-E04F839B0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13" name="Groep 4612">
                    <a:extLst>
                      <a:ext uri="{FF2B5EF4-FFF2-40B4-BE49-F238E27FC236}">
                        <a16:creationId xmlns:a16="http://schemas.microsoft.com/office/drawing/2014/main" id="{CA8CEB80-BE70-B47F-ECA0-D412E838071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14" name="Ovaal 4613">
                      <a:extLst>
                        <a:ext uri="{FF2B5EF4-FFF2-40B4-BE49-F238E27FC236}">
                          <a16:creationId xmlns:a16="http://schemas.microsoft.com/office/drawing/2014/main" id="{0B82F809-3391-3D6C-2A36-1661AAF3D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5" name="Ovaal 4614">
                      <a:extLst>
                        <a:ext uri="{FF2B5EF4-FFF2-40B4-BE49-F238E27FC236}">
                          <a16:creationId xmlns:a16="http://schemas.microsoft.com/office/drawing/2014/main" id="{E05AB699-D61B-9712-04C7-6CB5E45891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6" name="Ovaal 4615">
                      <a:extLst>
                        <a:ext uri="{FF2B5EF4-FFF2-40B4-BE49-F238E27FC236}">
                          <a16:creationId xmlns:a16="http://schemas.microsoft.com/office/drawing/2014/main" id="{77EB0CF2-3C54-7123-A77E-C39B7D7C58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7" name="Ovaal 4616">
                      <a:extLst>
                        <a:ext uri="{FF2B5EF4-FFF2-40B4-BE49-F238E27FC236}">
                          <a16:creationId xmlns:a16="http://schemas.microsoft.com/office/drawing/2014/main" id="{14F5D139-5BA9-B2AE-FF19-138A8FEBB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8" name="Ovaal 4617">
                      <a:extLst>
                        <a:ext uri="{FF2B5EF4-FFF2-40B4-BE49-F238E27FC236}">
                          <a16:creationId xmlns:a16="http://schemas.microsoft.com/office/drawing/2014/main" id="{38D8A866-42AB-7943-D757-50BF89CA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6" name="Groep 4585">
                  <a:extLst>
                    <a:ext uri="{FF2B5EF4-FFF2-40B4-BE49-F238E27FC236}">
                      <a16:creationId xmlns:a16="http://schemas.microsoft.com/office/drawing/2014/main" id="{0D28EF51-79B1-5725-A053-4F2B17127AA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600" name="Groep 4599">
                    <a:extLst>
                      <a:ext uri="{FF2B5EF4-FFF2-40B4-BE49-F238E27FC236}">
                        <a16:creationId xmlns:a16="http://schemas.microsoft.com/office/drawing/2014/main" id="{2662A997-2FB9-3EB4-9A91-C6CBC79D998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7" name="Ovaal 4606">
                      <a:extLst>
                        <a:ext uri="{FF2B5EF4-FFF2-40B4-BE49-F238E27FC236}">
                          <a16:creationId xmlns:a16="http://schemas.microsoft.com/office/drawing/2014/main" id="{C187284D-2E35-220B-33B1-2B947791B8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8" name="Ovaal 4607">
                      <a:extLst>
                        <a:ext uri="{FF2B5EF4-FFF2-40B4-BE49-F238E27FC236}">
                          <a16:creationId xmlns:a16="http://schemas.microsoft.com/office/drawing/2014/main" id="{5D66AFC6-1ADC-6B73-0D1B-96379B6E8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9" name="Ovaal 4608">
                      <a:extLst>
                        <a:ext uri="{FF2B5EF4-FFF2-40B4-BE49-F238E27FC236}">
                          <a16:creationId xmlns:a16="http://schemas.microsoft.com/office/drawing/2014/main" id="{F46EE84D-BE47-7408-4110-EAFE74DB03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0" name="Ovaal 4609">
                      <a:extLst>
                        <a:ext uri="{FF2B5EF4-FFF2-40B4-BE49-F238E27FC236}">
                          <a16:creationId xmlns:a16="http://schemas.microsoft.com/office/drawing/2014/main" id="{03E95C8A-2C6A-CAEB-2001-DF0D7860D6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11" name="Ovaal 4610">
                      <a:extLst>
                        <a:ext uri="{FF2B5EF4-FFF2-40B4-BE49-F238E27FC236}">
                          <a16:creationId xmlns:a16="http://schemas.microsoft.com/office/drawing/2014/main" id="{3765F250-230C-49F3-393E-3CEF2A493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601" name="Groep 4600">
                    <a:extLst>
                      <a:ext uri="{FF2B5EF4-FFF2-40B4-BE49-F238E27FC236}">
                        <a16:creationId xmlns:a16="http://schemas.microsoft.com/office/drawing/2014/main" id="{185530D2-4793-D7C5-12C4-0A92977A710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602" name="Ovaal 4601">
                      <a:extLst>
                        <a:ext uri="{FF2B5EF4-FFF2-40B4-BE49-F238E27FC236}">
                          <a16:creationId xmlns:a16="http://schemas.microsoft.com/office/drawing/2014/main" id="{B6BA37D6-AEC7-CF08-1075-0C6D59C0CD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3" name="Ovaal 4602">
                      <a:extLst>
                        <a:ext uri="{FF2B5EF4-FFF2-40B4-BE49-F238E27FC236}">
                          <a16:creationId xmlns:a16="http://schemas.microsoft.com/office/drawing/2014/main" id="{F5D42D57-559F-AE28-4CBC-57399AB7E5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4" name="Ovaal 4603">
                      <a:extLst>
                        <a:ext uri="{FF2B5EF4-FFF2-40B4-BE49-F238E27FC236}">
                          <a16:creationId xmlns:a16="http://schemas.microsoft.com/office/drawing/2014/main" id="{CCD809F2-8D72-A16E-393B-4A8EBAC36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5" name="Ovaal 4604">
                      <a:extLst>
                        <a:ext uri="{FF2B5EF4-FFF2-40B4-BE49-F238E27FC236}">
                          <a16:creationId xmlns:a16="http://schemas.microsoft.com/office/drawing/2014/main" id="{35BD9A2F-B026-B5F1-3166-A455BEDB9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606" name="Ovaal 4605">
                      <a:extLst>
                        <a:ext uri="{FF2B5EF4-FFF2-40B4-BE49-F238E27FC236}">
                          <a16:creationId xmlns:a16="http://schemas.microsoft.com/office/drawing/2014/main" id="{E7DFB957-E59D-2C07-A287-490DA91B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587" name="Groep 4586">
                  <a:extLst>
                    <a:ext uri="{FF2B5EF4-FFF2-40B4-BE49-F238E27FC236}">
                      <a16:creationId xmlns:a16="http://schemas.microsoft.com/office/drawing/2014/main" id="{212DC335-2C77-0386-A6FC-395D1265D3EC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88" name="Groep 4587">
                    <a:extLst>
                      <a:ext uri="{FF2B5EF4-FFF2-40B4-BE49-F238E27FC236}">
                        <a16:creationId xmlns:a16="http://schemas.microsoft.com/office/drawing/2014/main" id="{94735BCC-EFA3-9DE1-92CE-4C745B49B65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5" name="Ovaal 4594">
                      <a:extLst>
                        <a:ext uri="{FF2B5EF4-FFF2-40B4-BE49-F238E27FC236}">
                          <a16:creationId xmlns:a16="http://schemas.microsoft.com/office/drawing/2014/main" id="{908AAD94-A6BD-91CA-D9F8-ACDEEBD61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6" name="Ovaal 4595">
                      <a:extLst>
                        <a:ext uri="{FF2B5EF4-FFF2-40B4-BE49-F238E27FC236}">
                          <a16:creationId xmlns:a16="http://schemas.microsoft.com/office/drawing/2014/main" id="{BA4F614F-CE67-8057-E00D-32BA41D1C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7" name="Ovaal 4596">
                      <a:extLst>
                        <a:ext uri="{FF2B5EF4-FFF2-40B4-BE49-F238E27FC236}">
                          <a16:creationId xmlns:a16="http://schemas.microsoft.com/office/drawing/2014/main" id="{2857B22F-73CA-0CC9-F90F-DD52F42C5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8" name="Ovaal 4597">
                      <a:extLst>
                        <a:ext uri="{FF2B5EF4-FFF2-40B4-BE49-F238E27FC236}">
                          <a16:creationId xmlns:a16="http://schemas.microsoft.com/office/drawing/2014/main" id="{E70D17BC-BD5A-5384-CF0F-8FD4A7A00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9" name="Ovaal 4598">
                      <a:extLst>
                        <a:ext uri="{FF2B5EF4-FFF2-40B4-BE49-F238E27FC236}">
                          <a16:creationId xmlns:a16="http://schemas.microsoft.com/office/drawing/2014/main" id="{4416BF54-3325-E463-236E-96F4DDFA92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89" name="Groep 4588">
                    <a:extLst>
                      <a:ext uri="{FF2B5EF4-FFF2-40B4-BE49-F238E27FC236}">
                        <a16:creationId xmlns:a16="http://schemas.microsoft.com/office/drawing/2014/main" id="{DCD53D49-A7D4-F401-EF0A-3B8CA615E6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90" name="Ovaal 4589">
                      <a:extLst>
                        <a:ext uri="{FF2B5EF4-FFF2-40B4-BE49-F238E27FC236}">
                          <a16:creationId xmlns:a16="http://schemas.microsoft.com/office/drawing/2014/main" id="{76BFDB78-35BD-6787-80E1-79C65468F4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1" name="Ovaal 4590">
                      <a:extLst>
                        <a:ext uri="{FF2B5EF4-FFF2-40B4-BE49-F238E27FC236}">
                          <a16:creationId xmlns:a16="http://schemas.microsoft.com/office/drawing/2014/main" id="{9C404575-9755-E77A-A0F2-076FB5E93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2" name="Ovaal 4591">
                      <a:extLst>
                        <a:ext uri="{FF2B5EF4-FFF2-40B4-BE49-F238E27FC236}">
                          <a16:creationId xmlns:a16="http://schemas.microsoft.com/office/drawing/2014/main" id="{1B3108E2-CA96-D520-8335-2A3F35FD8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3" name="Ovaal 4592">
                      <a:extLst>
                        <a:ext uri="{FF2B5EF4-FFF2-40B4-BE49-F238E27FC236}">
                          <a16:creationId xmlns:a16="http://schemas.microsoft.com/office/drawing/2014/main" id="{B82FF844-03F7-F767-9CA9-2719275D54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94" name="Ovaal 4593">
                      <a:extLst>
                        <a:ext uri="{FF2B5EF4-FFF2-40B4-BE49-F238E27FC236}">
                          <a16:creationId xmlns:a16="http://schemas.microsoft.com/office/drawing/2014/main" id="{44A5B735-69FD-2A8D-71D6-C684964FE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5" name="Groep 4264">
                <a:extLst>
                  <a:ext uri="{FF2B5EF4-FFF2-40B4-BE49-F238E27FC236}">
                    <a16:creationId xmlns:a16="http://schemas.microsoft.com/office/drawing/2014/main" id="{BC398EE4-0768-4C31-64F7-0846CEDAA9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1" cy="3660995"/>
                <a:chOff x="-3018" y="0"/>
                <a:chExt cx="9150037" cy="7321990"/>
              </a:xfrm>
              <a:grpFill/>
            </p:grpSpPr>
            <p:grpSp>
              <p:nvGrpSpPr>
                <p:cNvPr id="4476" name="Groep 4475">
                  <a:extLst>
                    <a:ext uri="{FF2B5EF4-FFF2-40B4-BE49-F238E27FC236}">
                      <a16:creationId xmlns:a16="http://schemas.microsoft.com/office/drawing/2014/main" id="{0C9360A5-3A68-9287-4FF8-93D11200852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68" name="Groep 4567">
                    <a:extLst>
                      <a:ext uri="{FF2B5EF4-FFF2-40B4-BE49-F238E27FC236}">
                        <a16:creationId xmlns:a16="http://schemas.microsoft.com/office/drawing/2014/main" id="{4AA7EBF0-FDE8-AACE-617E-27FA8DDF2F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5" name="Ovaal 4574">
                      <a:extLst>
                        <a:ext uri="{FF2B5EF4-FFF2-40B4-BE49-F238E27FC236}">
                          <a16:creationId xmlns:a16="http://schemas.microsoft.com/office/drawing/2014/main" id="{8CA9AA10-1A3F-B106-2FCA-DEA4149D7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6" name="Ovaal 4575">
                      <a:extLst>
                        <a:ext uri="{FF2B5EF4-FFF2-40B4-BE49-F238E27FC236}">
                          <a16:creationId xmlns:a16="http://schemas.microsoft.com/office/drawing/2014/main" id="{649C0584-CBD8-138D-AE0B-E536759AAA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7" name="Ovaal 4576">
                      <a:extLst>
                        <a:ext uri="{FF2B5EF4-FFF2-40B4-BE49-F238E27FC236}">
                          <a16:creationId xmlns:a16="http://schemas.microsoft.com/office/drawing/2014/main" id="{38F678FF-92EF-2B3B-A949-67991D340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8" name="Ovaal 4577">
                      <a:extLst>
                        <a:ext uri="{FF2B5EF4-FFF2-40B4-BE49-F238E27FC236}">
                          <a16:creationId xmlns:a16="http://schemas.microsoft.com/office/drawing/2014/main" id="{72C9ACD7-BDB6-9702-C07D-283D6E92D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9" name="Ovaal 4578">
                      <a:extLst>
                        <a:ext uri="{FF2B5EF4-FFF2-40B4-BE49-F238E27FC236}">
                          <a16:creationId xmlns:a16="http://schemas.microsoft.com/office/drawing/2014/main" id="{A86F99D7-8E86-5A02-6094-EB6E4DEE0A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69" name="Groep 4568">
                    <a:extLst>
                      <a:ext uri="{FF2B5EF4-FFF2-40B4-BE49-F238E27FC236}">
                        <a16:creationId xmlns:a16="http://schemas.microsoft.com/office/drawing/2014/main" id="{D619E083-4168-ED44-AFB1-393891AF0A0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70" name="Ovaal 4569">
                      <a:extLst>
                        <a:ext uri="{FF2B5EF4-FFF2-40B4-BE49-F238E27FC236}">
                          <a16:creationId xmlns:a16="http://schemas.microsoft.com/office/drawing/2014/main" id="{450F70A2-1F0C-5120-5A9B-3FFF33405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1" name="Ovaal 4570">
                      <a:extLst>
                        <a:ext uri="{FF2B5EF4-FFF2-40B4-BE49-F238E27FC236}">
                          <a16:creationId xmlns:a16="http://schemas.microsoft.com/office/drawing/2014/main" id="{415F6564-0969-2FCF-AFE4-49B4CDB49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2" name="Ovaal 4571">
                      <a:extLst>
                        <a:ext uri="{FF2B5EF4-FFF2-40B4-BE49-F238E27FC236}">
                          <a16:creationId xmlns:a16="http://schemas.microsoft.com/office/drawing/2014/main" id="{50135199-A606-E446-5B26-0A0B40D84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3" name="Ovaal 4572">
                      <a:extLst>
                        <a:ext uri="{FF2B5EF4-FFF2-40B4-BE49-F238E27FC236}">
                          <a16:creationId xmlns:a16="http://schemas.microsoft.com/office/drawing/2014/main" id="{537423C1-1F0B-5E88-6EE0-B150B3568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74" name="Ovaal 4573">
                      <a:extLst>
                        <a:ext uri="{FF2B5EF4-FFF2-40B4-BE49-F238E27FC236}">
                          <a16:creationId xmlns:a16="http://schemas.microsoft.com/office/drawing/2014/main" id="{957551DC-93CB-C846-2CFE-3B6C7C0E51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7" name="Groep 4476">
                  <a:extLst>
                    <a:ext uri="{FF2B5EF4-FFF2-40B4-BE49-F238E27FC236}">
                      <a16:creationId xmlns:a16="http://schemas.microsoft.com/office/drawing/2014/main" id="{78085BB7-B996-AB24-D269-66B7C8D78ACF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56" name="Groep 4555">
                    <a:extLst>
                      <a:ext uri="{FF2B5EF4-FFF2-40B4-BE49-F238E27FC236}">
                        <a16:creationId xmlns:a16="http://schemas.microsoft.com/office/drawing/2014/main" id="{D14B0FD7-E4CA-6260-361D-C52DD4E2955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63" name="Ovaal 4562">
                      <a:extLst>
                        <a:ext uri="{FF2B5EF4-FFF2-40B4-BE49-F238E27FC236}">
                          <a16:creationId xmlns:a16="http://schemas.microsoft.com/office/drawing/2014/main" id="{0E0C0087-BF94-3AE7-8FB7-CDF748187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4" name="Ovaal 4563">
                      <a:extLst>
                        <a:ext uri="{FF2B5EF4-FFF2-40B4-BE49-F238E27FC236}">
                          <a16:creationId xmlns:a16="http://schemas.microsoft.com/office/drawing/2014/main" id="{4ABD4917-5E6E-1A90-BBA4-3F37940E2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5" name="Ovaal 4564">
                      <a:extLst>
                        <a:ext uri="{FF2B5EF4-FFF2-40B4-BE49-F238E27FC236}">
                          <a16:creationId xmlns:a16="http://schemas.microsoft.com/office/drawing/2014/main" id="{825B7B3F-7321-ACA9-D456-85BEE488B7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6" name="Ovaal 4565">
                      <a:extLst>
                        <a:ext uri="{FF2B5EF4-FFF2-40B4-BE49-F238E27FC236}">
                          <a16:creationId xmlns:a16="http://schemas.microsoft.com/office/drawing/2014/main" id="{D280D5A4-4FE7-8BCC-BBD9-6984A776E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7" name="Ovaal 4566">
                      <a:extLst>
                        <a:ext uri="{FF2B5EF4-FFF2-40B4-BE49-F238E27FC236}">
                          <a16:creationId xmlns:a16="http://schemas.microsoft.com/office/drawing/2014/main" id="{6326AEC8-540D-DC17-F883-190874CAD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57" name="Groep 4556">
                    <a:extLst>
                      <a:ext uri="{FF2B5EF4-FFF2-40B4-BE49-F238E27FC236}">
                        <a16:creationId xmlns:a16="http://schemas.microsoft.com/office/drawing/2014/main" id="{AD968BD1-3A74-9579-1A0B-2408399579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8" name="Ovaal 4557">
                      <a:extLst>
                        <a:ext uri="{FF2B5EF4-FFF2-40B4-BE49-F238E27FC236}">
                          <a16:creationId xmlns:a16="http://schemas.microsoft.com/office/drawing/2014/main" id="{AF676D5B-8096-D314-0D96-FC1B82E33E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9" name="Ovaal 4558">
                      <a:extLst>
                        <a:ext uri="{FF2B5EF4-FFF2-40B4-BE49-F238E27FC236}">
                          <a16:creationId xmlns:a16="http://schemas.microsoft.com/office/drawing/2014/main" id="{98238DFB-D25C-C21C-2A77-3F99887BB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0" name="Ovaal 4559">
                      <a:extLst>
                        <a:ext uri="{FF2B5EF4-FFF2-40B4-BE49-F238E27FC236}">
                          <a16:creationId xmlns:a16="http://schemas.microsoft.com/office/drawing/2014/main" id="{48DBBCA7-366D-B3B9-2A99-9D2EC6250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1" name="Ovaal 4560">
                      <a:extLst>
                        <a:ext uri="{FF2B5EF4-FFF2-40B4-BE49-F238E27FC236}">
                          <a16:creationId xmlns:a16="http://schemas.microsoft.com/office/drawing/2014/main" id="{41BF321E-E694-82FB-16D0-DA1E8F52B1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62" name="Ovaal 4561">
                      <a:extLst>
                        <a:ext uri="{FF2B5EF4-FFF2-40B4-BE49-F238E27FC236}">
                          <a16:creationId xmlns:a16="http://schemas.microsoft.com/office/drawing/2014/main" id="{F0D24626-63F4-E94E-1A51-8B29396C8C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8" name="Groep 4477">
                  <a:extLst>
                    <a:ext uri="{FF2B5EF4-FFF2-40B4-BE49-F238E27FC236}">
                      <a16:creationId xmlns:a16="http://schemas.microsoft.com/office/drawing/2014/main" id="{CBDEC12E-766D-5DC4-630E-9E74934A355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44" name="Groep 4543">
                    <a:extLst>
                      <a:ext uri="{FF2B5EF4-FFF2-40B4-BE49-F238E27FC236}">
                        <a16:creationId xmlns:a16="http://schemas.microsoft.com/office/drawing/2014/main" id="{18F5F304-8F6B-F040-A069-25C2A40C16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51" name="Ovaal 4550">
                      <a:extLst>
                        <a:ext uri="{FF2B5EF4-FFF2-40B4-BE49-F238E27FC236}">
                          <a16:creationId xmlns:a16="http://schemas.microsoft.com/office/drawing/2014/main" id="{C79CA48D-FD9D-ECD6-5C28-EEAF7FD52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2" name="Ovaal 4551">
                      <a:extLst>
                        <a:ext uri="{FF2B5EF4-FFF2-40B4-BE49-F238E27FC236}">
                          <a16:creationId xmlns:a16="http://schemas.microsoft.com/office/drawing/2014/main" id="{E490E722-9B8F-319D-8C51-AD924F62E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3" name="Ovaal 4552">
                      <a:extLst>
                        <a:ext uri="{FF2B5EF4-FFF2-40B4-BE49-F238E27FC236}">
                          <a16:creationId xmlns:a16="http://schemas.microsoft.com/office/drawing/2014/main" id="{550EC78D-2A77-69C6-236D-FDAE79B03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4" name="Ovaal 4553">
                      <a:extLst>
                        <a:ext uri="{FF2B5EF4-FFF2-40B4-BE49-F238E27FC236}">
                          <a16:creationId xmlns:a16="http://schemas.microsoft.com/office/drawing/2014/main" id="{7F72D411-2347-5E44-D4E7-733BEA6DB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5" name="Ovaal 4554">
                      <a:extLst>
                        <a:ext uri="{FF2B5EF4-FFF2-40B4-BE49-F238E27FC236}">
                          <a16:creationId xmlns:a16="http://schemas.microsoft.com/office/drawing/2014/main" id="{9C8D16D9-0F29-98CD-C332-72DB070240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45" name="Groep 4544">
                    <a:extLst>
                      <a:ext uri="{FF2B5EF4-FFF2-40B4-BE49-F238E27FC236}">
                        <a16:creationId xmlns:a16="http://schemas.microsoft.com/office/drawing/2014/main" id="{77A31E7F-F35E-4CF1-81E8-6387077511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46" name="Ovaal 4545">
                      <a:extLst>
                        <a:ext uri="{FF2B5EF4-FFF2-40B4-BE49-F238E27FC236}">
                          <a16:creationId xmlns:a16="http://schemas.microsoft.com/office/drawing/2014/main" id="{40ED9FAC-E4C8-FE61-FDDA-68C64BA574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7" name="Ovaal 4546">
                      <a:extLst>
                        <a:ext uri="{FF2B5EF4-FFF2-40B4-BE49-F238E27FC236}">
                          <a16:creationId xmlns:a16="http://schemas.microsoft.com/office/drawing/2014/main" id="{3CC2DEE0-4D00-E5F6-B948-0E454505B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8" name="Ovaal 4547">
                      <a:extLst>
                        <a:ext uri="{FF2B5EF4-FFF2-40B4-BE49-F238E27FC236}">
                          <a16:creationId xmlns:a16="http://schemas.microsoft.com/office/drawing/2014/main" id="{5639B5F0-41CA-C996-D91A-692276936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9" name="Ovaal 4548">
                      <a:extLst>
                        <a:ext uri="{FF2B5EF4-FFF2-40B4-BE49-F238E27FC236}">
                          <a16:creationId xmlns:a16="http://schemas.microsoft.com/office/drawing/2014/main" id="{3D8FC263-8659-4611-51BE-29EBC93D83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50" name="Ovaal 4549">
                      <a:extLst>
                        <a:ext uri="{FF2B5EF4-FFF2-40B4-BE49-F238E27FC236}">
                          <a16:creationId xmlns:a16="http://schemas.microsoft.com/office/drawing/2014/main" id="{91EE74D4-74AE-82E9-4A48-7BDBC3D0CA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79" name="Groep 4478">
                  <a:extLst>
                    <a:ext uri="{FF2B5EF4-FFF2-40B4-BE49-F238E27FC236}">
                      <a16:creationId xmlns:a16="http://schemas.microsoft.com/office/drawing/2014/main" id="{DB2DB6B9-83C7-9D93-D1EC-AF87C84DE55B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32" name="Groep 4531">
                    <a:extLst>
                      <a:ext uri="{FF2B5EF4-FFF2-40B4-BE49-F238E27FC236}">
                        <a16:creationId xmlns:a16="http://schemas.microsoft.com/office/drawing/2014/main" id="{3742D784-92EF-B4FB-0A9F-DBF6C37B70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39" name="Ovaal 4538">
                      <a:extLst>
                        <a:ext uri="{FF2B5EF4-FFF2-40B4-BE49-F238E27FC236}">
                          <a16:creationId xmlns:a16="http://schemas.microsoft.com/office/drawing/2014/main" id="{3C88521E-778C-A398-E06C-B922270F6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0" name="Ovaal 4539">
                      <a:extLst>
                        <a:ext uri="{FF2B5EF4-FFF2-40B4-BE49-F238E27FC236}">
                          <a16:creationId xmlns:a16="http://schemas.microsoft.com/office/drawing/2014/main" id="{E7F5E6DD-0944-AA4E-2C27-133CCD2CD3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1" name="Ovaal 4540">
                      <a:extLst>
                        <a:ext uri="{FF2B5EF4-FFF2-40B4-BE49-F238E27FC236}">
                          <a16:creationId xmlns:a16="http://schemas.microsoft.com/office/drawing/2014/main" id="{86EE38F4-3012-F2DD-96ED-15BAB644E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2" name="Ovaal 4541">
                      <a:extLst>
                        <a:ext uri="{FF2B5EF4-FFF2-40B4-BE49-F238E27FC236}">
                          <a16:creationId xmlns:a16="http://schemas.microsoft.com/office/drawing/2014/main" id="{D1A2C75F-DE69-EB48-A1D8-D915E41E8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43" name="Ovaal 4542">
                      <a:extLst>
                        <a:ext uri="{FF2B5EF4-FFF2-40B4-BE49-F238E27FC236}">
                          <a16:creationId xmlns:a16="http://schemas.microsoft.com/office/drawing/2014/main" id="{3894F6EA-25C3-DABF-A849-2341457C2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33" name="Groep 4532">
                    <a:extLst>
                      <a:ext uri="{FF2B5EF4-FFF2-40B4-BE49-F238E27FC236}">
                        <a16:creationId xmlns:a16="http://schemas.microsoft.com/office/drawing/2014/main" id="{4C489341-02B3-ACF0-F15B-EC5434BD925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34" name="Ovaal 4533">
                      <a:extLst>
                        <a:ext uri="{FF2B5EF4-FFF2-40B4-BE49-F238E27FC236}">
                          <a16:creationId xmlns:a16="http://schemas.microsoft.com/office/drawing/2014/main" id="{7993EB84-2385-882E-7E17-F19010EAB1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5" name="Ovaal 4534">
                      <a:extLst>
                        <a:ext uri="{FF2B5EF4-FFF2-40B4-BE49-F238E27FC236}">
                          <a16:creationId xmlns:a16="http://schemas.microsoft.com/office/drawing/2014/main" id="{E098853F-767A-D73C-5C60-2D3292640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6" name="Ovaal 4535">
                      <a:extLst>
                        <a:ext uri="{FF2B5EF4-FFF2-40B4-BE49-F238E27FC236}">
                          <a16:creationId xmlns:a16="http://schemas.microsoft.com/office/drawing/2014/main" id="{6CA98596-B135-7F42-67F5-10336058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7" name="Ovaal 4536">
                      <a:extLst>
                        <a:ext uri="{FF2B5EF4-FFF2-40B4-BE49-F238E27FC236}">
                          <a16:creationId xmlns:a16="http://schemas.microsoft.com/office/drawing/2014/main" id="{78638608-C545-1BAA-19F0-B8B6AEB22A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8" name="Ovaal 4537">
                      <a:extLst>
                        <a:ext uri="{FF2B5EF4-FFF2-40B4-BE49-F238E27FC236}">
                          <a16:creationId xmlns:a16="http://schemas.microsoft.com/office/drawing/2014/main" id="{E5C5CA59-AB60-0AB8-2F46-EB1269C05D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0" name="Groep 4479">
                  <a:extLst>
                    <a:ext uri="{FF2B5EF4-FFF2-40B4-BE49-F238E27FC236}">
                      <a16:creationId xmlns:a16="http://schemas.microsoft.com/office/drawing/2014/main" id="{C7329D79-966B-CD71-2BFA-4561D60C6F5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3" cy="914400"/>
                  <a:chOff x="1509" y="0"/>
                  <a:chExt cx="9140983" cy="914400"/>
                </a:xfrm>
                <a:grpFill/>
              </p:grpSpPr>
              <p:grpSp>
                <p:nvGrpSpPr>
                  <p:cNvPr id="4520" name="Groep 4519">
                    <a:extLst>
                      <a:ext uri="{FF2B5EF4-FFF2-40B4-BE49-F238E27FC236}">
                        <a16:creationId xmlns:a16="http://schemas.microsoft.com/office/drawing/2014/main" id="{81D7BEDF-2FE9-C044-F3E2-969A452DFE7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27" name="Ovaal 4526">
                      <a:extLst>
                        <a:ext uri="{FF2B5EF4-FFF2-40B4-BE49-F238E27FC236}">
                          <a16:creationId xmlns:a16="http://schemas.microsoft.com/office/drawing/2014/main" id="{A53FD97A-BFF3-509C-7F60-81AB10B951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8" name="Ovaal 4527">
                      <a:extLst>
                        <a:ext uri="{FF2B5EF4-FFF2-40B4-BE49-F238E27FC236}">
                          <a16:creationId xmlns:a16="http://schemas.microsoft.com/office/drawing/2014/main" id="{F31052EF-983F-3C40-93EE-80041DD990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9" name="Ovaal 4528">
                      <a:extLst>
                        <a:ext uri="{FF2B5EF4-FFF2-40B4-BE49-F238E27FC236}">
                          <a16:creationId xmlns:a16="http://schemas.microsoft.com/office/drawing/2014/main" id="{509582AB-A6CB-13EC-CD3C-F0A63D4E3A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0" name="Ovaal 4529">
                      <a:extLst>
                        <a:ext uri="{FF2B5EF4-FFF2-40B4-BE49-F238E27FC236}">
                          <a16:creationId xmlns:a16="http://schemas.microsoft.com/office/drawing/2014/main" id="{E58A6DAA-D46F-7347-E5A3-0CD2C5F4F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31" name="Ovaal 4530">
                      <a:extLst>
                        <a:ext uri="{FF2B5EF4-FFF2-40B4-BE49-F238E27FC236}">
                          <a16:creationId xmlns:a16="http://schemas.microsoft.com/office/drawing/2014/main" id="{7CA7ACD2-4DA1-DEEF-77AD-F02C2A7DE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21" name="Groep 4520">
                    <a:extLst>
                      <a:ext uri="{FF2B5EF4-FFF2-40B4-BE49-F238E27FC236}">
                        <a16:creationId xmlns:a16="http://schemas.microsoft.com/office/drawing/2014/main" id="{CD3D5871-6C6E-54C6-6949-C65FBE1D1F1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10" cy="914400"/>
                    <a:chOff x="1509" y="0"/>
                    <a:chExt cx="4573510" cy="914400"/>
                  </a:xfrm>
                  <a:grpFill/>
                </p:grpSpPr>
                <p:sp>
                  <p:nvSpPr>
                    <p:cNvPr id="4522" name="Ovaal 4521">
                      <a:extLst>
                        <a:ext uri="{FF2B5EF4-FFF2-40B4-BE49-F238E27FC236}">
                          <a16:creationId xmlns:a16="http://schemas.microsoft.com/office/drawing/2014/main" id="{9C735F21-8D17-198C-1CAB-1176A266E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3" name="Ovaal 4522">
                      <a:extLst>
                        <a:ext uri="{FF2B5EF4-FFF2-40B4-BE49-F238E27FC236}">
                          <a16:creationId xmlns:a16="http://schemas.microsoft.com/office/drawing/2014/main" id="{8161CD6C-89BB-FEDC-24E5-39CDAA1B35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7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4" name="Ovaal 4523">
                      <a:extLst>
                        <a:ext uri="{FF2B5EF4-FFF2-40B4-BE49-F238E27FC236}">
                          <a16:creationId xmlns:a16="http://schemas.microsoft.com/office/drawing/2014/main" id="{5219F08A-928B-B566-80CA-6B10A0C88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5" name="Ovaal 4524">
                      <a:extLst>
                        <a:ext uri="{FF2B5EF4-FFF2-40B4-BE49-F238E27FC236}">
                          <a16:creationId xmlns:a16="http://schemas.microsoft.com/office/drawing/2014/main" id="{58388C57-B82B-A66F-C9CC-9EA0DB1959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26" name="Ovaal 4525">
                      <a:extLst>
                        <a:ext uri="{FF2B5EF4-FFF2-40B4-BE49-F238E27FC236}">
                          <a16:creationId xmlns:a16="http://schemas.microsoft.com/office/drawing/2014/main" id="{735A30A7-1A14-28CF-1B49-447FDBFD5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1" name="Groep 4480">
                  <a:extLst>
                    <a:ext uri="{FF2B5EF4-FFF2-40B4-BE49-F238E27FC236}">
                      <a16:creationId xmlns:a16="http://schemas.microsoft.com/office/drawing/2014/main" id="{E8CFB870-09FF-6BF1-7DFB-02052B8D7576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508" name="Groep 4507">
                    <a:extLst>
                      <a:ext uri="{FF2B5EF4-FFF2-40B4-BE49-F238E27FC236}">
                        <a16:creationId xmlns:a16="http://schemas.microsoft.com/office/drawing/2014/main" id="{9364F26A-B9A4-67CA-D405-812EBD4966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5" name="Ovaal 4514">
                      <a:extLst>
                        <a:ext uri="{FF2B5EF4-FFF2-40B4-BE49-F238E27FC236}">
                          <a16:creationId xmlns:a16="http://schemas.microsoft.com/office/drawing/2014/main" id="{CA7E3AF4-AD30-5E1F-4F83-71D957E87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6" name="Ovaal 4515">
                      <a:extLst>
                        <a:ext uri="{FF2B5EF4-FFF2-40B4-BE49-F238E27FC236}">
                          <a16:creationId xmlns:a16="http://schemas.microsoft.com/office/drawing/2014/main" id="{64C4BA3C-BEF5-D214-ECF9-8DB3D76CE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7" name="Ovaal 4516">
                      <a:extLst>
                        <a:ext uri="{FF2B5EF4-FFF2-40B4-BE49-F238E27FC236}">
                          <a16:creationId xmlns:a16="http://schemas.microsoft.com/office/drawing/2014/main" id="{3EEB06EF-C344-1C12-00FB-30173A6D2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8" name="Ovaal 4517">
                      <a:extLst>
                        <a:ext uri="{FF2B5EF4-FFF2-40B4-BE49-F238E27FC236}">
                          <a16:creationId xmlns:a16="http://schemas.microsoft.com/office/drawing/2014/main" id="{BF008F37-FCF0-5FCE-E0EE-D1B52D70F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9" name="Ovaal 4518">
                      <a:extLst>
                        <a:ext uri="{FF2B5EF4-FFF2-40B4-BE49-F238E27FC236}">
                          <a16:creationId xmlns:a16="http://schemas.microsoft.com/office/drawing/2014/main" id="{F9E69D64-11DC-F1F5-0D98-FCA8D82A9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509" name="Groep 4508">
                    <a:extLst>
                      <a:ext uri="{FF2B5EF4-FFF2-40B4-BE49-F238E27FC236}">
                        <a16:creationId xmlns:a16="http://schemas.microsoft.com/office/drawing/2014/main" id="{09372BE9-BDC1-CA0E-2894-6EC9CFA486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10" name="Ovaal 4509">
                      <a:extLst>
                        <a:ext uri="{FF2B5EF4-FFF2-40B4-BE49-F238E27FC236}">
                          <a16:creationId xmlns:a16="http://schemas.microsoft.com/office/drawing/2014/main" id="{745C6BFD-B18D-21E1-E702-7885ECE75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1" name="Ovaal 4510">
                      <a:extLst>
                        <a:ext uri="{FF2B5EF4-FFF2-40B4-BE49-F238E27FC236}">
                          <a16:creationId xmlns:a16="http://schemas.microsoft.com/office/drawing/2014/main" id="{548C3345-ADC6-829A-BF5D-3CB84D07E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2" name="Ovaal 4511">
                      <a:extLst>
                        <a:ext uri="{FF2B5EF4-FFF2-40B4-BE49-F238E27FC236}">
                          <a16:creationId xmlns:a16="http://schemas.microsoft.com/office/drawing/2014/main" id="{AD25AB49-80D8-2D51-2DC6-D215B2CC9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3" name="Ovaal 4512">
                      <a:extLst>
                        <a:ext uri="{FF2B5EF4-FFF2-40B4-BE49-F238E27FC236}">
                          <a16:creationId xmlns:a16="http://schemas.microsoft.com/office/drawing/2014/main" id="{B030D675-0421-5AA1-5E8E-34F3B5731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14" name="Ovaal 4513">
                      <a:extLst>
                        <a:ext uri="{FF2B5EF4-FFF2-40B4-BE49-F238E27FC236}">
                          <a16:creationId xmlns:a16="http://schemas.microsoft.com/office/drawing/2014/main" id="{0D19F171-EF82-40F1-055F-D7BEA16FB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2" name="Groep 4481">
                  <a:extLst>
                    <a:ext uri="{FF2B5EF4-FFF2-40B4-BE49-F238E27FC236}">
                      <a16:creationId xmlns:a16="http://schemas.microsoft.com/office/drawing/2014/main" id="{E8CFC23E-C033-ED6D-DB44-DF6F07F51FB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96" name="Groep 4495">
                    <a:extLst>
                      <a:ext uri="{FF2B5EF4-FFF2-40B4-BE49-F238E27FC236}">
                        <a16:creationId xmlns:a16="http://schemas.microsoft.com/office/drawing/2014/main" id="{DDDD4C9C-BBE9-E1DC-6128-8822FACFE1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503" name="Ovaal 4502">
                      <a:extLst>
                        <a:ext uri="{FF2B5EF4-FFF2-40B4-BE49-F238E27FC236}">
                          <a16:creationId xmlns:a16="http://schemas.microsoft.com/office/drawing/2014/main" id="{9260B1C6-0F14-D04C-6792-765452DB2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4" name="Ovaal 4503">
                      <a:extLst>
                        <a:ext uri="{FF2B5EF4-FFF2-40B4-BE49-F238E27FC236}">
                          <a16:creationId xmlns:a16="http://schemas.microsoft.com/office/drawing/2014/main" id="{7E0667DA-0401-EE06-CD39-DB3D4F485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5" name="Ovaal 4504">
                      <a:extLst>
                        <a:ext uri="{FF2B5EF4-FFF2-40B4-BE49-F238E27FC236}">
                          <a16:creationId xmlns:a16="http://schemas.microsoft.com/office/drawing/2014/main" id="{6790506B-61EE-82BA-21DB-DDEE86D04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6" name="Ovaal 4505">
                      <a:extLst>
                        <a:ext uri="{FF2B5EF4-FFF2-40B4-BE49-F238E27FC236}">
                          <a16:creationId xmlns:a16="http://schemas.microsoft.com/office/drawing/2014/main" id="{139B918E-B8E3-A944-AC78-ADFD873F4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7" name="Ovaal 4506">
                      <a:extLst>
                        <a:ext uri="{FF2B5EF4-FFF2-40B4-BE49-F238E27FC236}">
                          <a16:creationId xmlns:a16="http://schemas.microsoft.com/office/drawing/2014/main" id="{6FFBD106-0367-58FE-6484-CF453A6BD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97" name="Groep 4496">
                    <a:extLst>
                      <a:ext uri="{FF2B5EF4-FFF2-40B4-BE49-F238E27FC236}">
                        <a16:creationId xmlns:a16="http://schemas.microsoft.com/office/drawing/2014/main" id="{1250E4A2-65E9-359F-C5F4-F0301A9E5D1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8" name="Ovaal 4497">
                      <a:extLst>
                        <a:ext uri="{FF2B5EF4-FFF2-40B4-BE49-F238E27FC236}">
                          <a16:creationId xmlns:a16="http://schemas.microsoft.com/office/drawing/2014/main" id="{99E8CD30-908A-45CC-DA97-1DBC947A7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9" name="Ovaal 4498">
                      <a:extLst>
                        <a:ext uri="{FF2B5EF4-FFF2-40B4-BE49-F238E27FC236}">
                          <a16:creationId xmlns:a16="http://schemas.microsoft.com/office/drawing/2014/main" id="{83441DF1-9EFF-F566-D978-5D9E69A46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0" name="Ovaal 4499">
                      <a:extLst>
                        <a:ext uri="{FF2B5EF4-FFF2-40B4-BE49-F238E27FC236}">
                          <a16:creationId xmlns:a16="http://schemas.microsoft.com/office/drawing/2014/main" id="{6DE89E06-4C6F-3B30-6C61-9916CDB39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1" name="Ovaal 4500">
                      <a:extLst>
                        <a:ext uri="{FF2B5EF4-FFF2-40B4-BE49-F238E27FC236}">
                          <a16:creationId xmlns:a16="http://schemas.microsoft.com/office/drawing/2014/main" id="{F3367538-3DA8-E9C5-A7AB-8A089E2A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502" name="Ovaal 4501">
                      <a:extLst>
                        <a:ext uri="{FF2B5EF4-FFF2-40B4-BE49-F238E27FC236}">
                          <a16:creationId xmlns:a16="http://schemas.microsoft.com/office/drawing/2014/main" id="{FFAC3A2B-F3B7-8FCC-8C14-EACCE7568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483" name="Groep 4482">
                  <a:extLst>
                    <a:ext uri="{FF2B5EF4-FFF2-40B4-BE49-F238E27FC236}">
                      <a16:creationId xmlns:a16="http://schemas.microsoft.com/office/drawing/2014/main" id="{4DCDA47C-B09B-825C-1BCE-09DFE66462B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84" name="Groep 4483">
                    <a:extLst>
                      <a:ext uri="{FF2B5EF4-FFF2-40B4-BE49-F238E27FC236}">
                        <a16:creationId xmlns:a16="http://schemas.microsoft.com/office/drawing/2014/main" id="{C48BD0DD-D977-2701-6540-7E518E25D7B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91" name="Ovaal 4490">
                      <a:extLst>
                        <a:ext uri="{FF2B5EF4-FFF2-40B4-BE49-F238E27FC236}">
                          <a16:creationId xmlns:a16="http://schemas.microsoft.com/office/drawing/2014/main" id="{B78DFBD5-8CA1-C6CC-3D8E-6636CBC763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2" name="Ovaal 4491">
                      <a:extLst>
                        <a:ext uri="{FF2B5EF4-FFF2-40B4-BE49-F238E27FC236}">
                          <a16:creationId xmlns:a16="http://schemas.microsoft.com/office/drawing/2014/main" id="{660F1922-4818-3BC9-09B4-C2A651A9E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3" name="Ovaal 4492">
                      <a:extLst>
                        <a:ext uri="{FF2B5EF4-FFF2-40B4-BE49-F238E27FC236}">
                          <a16:creationId xmlns:a16="http://schemas.microsoft.com/office/drawing/2014/main" id="{BC8D5793-632B-0096-7AC9-8606D2086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4" name="Ovaal 4493">
                      <a:extLst>
                        <a:ext uri="{FF2B5EF4-FFF2-40B4-BE49-F238E27FC236}">
                          <a16:creationId xmlns:a16="http://schemas.microsoft.com/office/drawing/2014/main" id="{E03502E7-93E6-5140-7AA0-90AE3E43B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5" name="Ovaal 4494">
                      <a:extLst>
                        <a:ext uri="{FF2B5EF4-FFF2-40B4-BE49-F238E27FC236}">
                          <a16:creationId xmlns:a16="http://schemas.microsoft.com/office/drawing/2014/main" id="{CBD36D70-8202-0FB3-288C-0F97333432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85" name="Groep 4484">
                    <a:extLst>
                      <a:ext uri="{FF2B5EF4-FFF2-40B4-BE49-F238E27FC236}">
                        <a16:creationId xmlns:a16="http://schemas.microsoft.com/office/drawing/2014/main" id="{1176DC50-631B-A803-3870-D46C14475F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86" name="Ovaal 4485">
                      <a:extLst>
                        <a:ext uri="{FF2B5EF4-FFF2-40B4-BE49-F238E27FC236}">
                          <a16:creationId xmlns:a16="http://schemas.microsoft.com/office/drawing/2014/main" id="{10F18514-025C-FEEA-13C1-2817E31B2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7" name="Ovaal 4486">
                      <a:extLst>
                        <a:ext uri="{FF2B5EF4-FFF2-40B4-BE49-F238E27FC236}">
                          <a16:creationId xmlns:a16="http://schemas.microsoft.com/office/drawing/2014/main" id="{78C467D9-C51E-76FC-26E4-E1FDC34EF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8" name="Ovaal 4487">
                      <a:extLst>
                        <a:ext uri="{FF2B5EF4-FFF2-40B4-BE49-F238E27FC236}">
                          <a16:creationId xmlns:a16="http://schemas.microsoft.com/office/drawing/2014/main" id="{C6A7B2F7-5314-683F-C1BB-8904DBF6B5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89" name="Ovaal 4488">
                      <a:extLst>
                        <a:ext uri="{FF2B5EF4-FFF2-40B4-BE49-F238E27FC236}">
                          <a16:creationId xmlns:a16="http://schemas.microsoft.com/office/drawing/2014/main" id="{C920AB57-BA80-48AE-6D1D-20C4F4034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90" name="Ovaal 4489">
                      <a:extLst>
                        <a:ext uri="{FF2B5EF4-FFF2-40B4-BE49-F238E27FC236}">
                          <a16:creationId xmlns:a16="http://schemas.microsoft.com/office/drawing/2014/main" id="{0E3A6E93-9401-A619-CA12-A14DA010B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6" name="Groep 4265">
                <a:extLst>
                  <a:ext uri="{FF2B5EF4-FFF2-40B4-BE49-F238E27FC236}">
                    <a16:creationId xmlns:a16="http://schemas.microsoft.com/office/drawing/2014/main" id="{ED08ECBA-ECC6-3647-113B-93480AA011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372" name="Groep 4371">
                  <a:extLst>
                    <a:ext uri="{FF2B5EF4-FFF2-40B4-BE49-F238E27FC236}">
                      <a16:creationId xmlns:a16="http://schemas.microsoft.com/office/drawing/2014/main" id="{6A7021EB-4741-A426-E2BB-88F5FE7369FF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64" name="Groep 4463">
                    <a:extLst>
                      <a:ext uri="{FF2B5EF4-FFF2-40B4-BE49-F238E27FC236}">
                        <a16:creationId xmlns:a16="http://schemas.microsoft.com/office/drawing/2014/main" id="{551187C7-8058-2DED-513D-3FA2E0B412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71" name="Ovaal 4470">
                      <a:extLst>
                        <a:ext uri="{FF2B5EF4-FFF2-40B4-BE49-F238E27FC236}">
                          <a16:creationId xmlns:a16="http://schemas.microsoft.com/office/drawing/2014/main" id="{373828B0-0315-F673-0C3C-19790DD2B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2" name="Ovaal 4471">
                      <a:extLst>
                        <a:ext uri="{FF2B5EF4-FFF2-40B4-BE49-F238E27FC236}">
                          <a16:creationId xmlns:a16="http://schemas.microsoft.com/office/drawing/2014/main" id="{740EA487-7F31-3258-E6A3-BC0CE68F39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3" name="Ovaal 4472">
                      <a:extLst>
                        <a:ext uri="{FF2B5EF4-FFF2-40B4-BE49-F238E27FC236}">
                          <a16:creationId xmlns:a16="http://schemas.microsoft.com/office/drawing/2014/main" id="{58FA7898-E7CC-62AB-724C-0D3A63ACAB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4" name="Ovaal 4473">
                      <a:extLst>
                        <a:ext uri="{FF2B5EF4-FFF2-40B4-BE49-F238E27FC236}">
                          <a16:creationId xmlns:a16="http://schemas.microsoft.com/office/drawing/2014/main" id="{2756A08B-A4CD-CAB1-299E-42BC9D0CC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5" name="Ovaal 4474">
                      <a:extLst>
                        <a:ext uri="{FF2B5EF4-FFF2-40B4-BE49-F238E27FC236}">
                          <a16:creationId xmlns:a16="http://schemas.microsoft.com/office/drawing/2014/main" id="{6ECE4814-0AB4-6462-F170-12E311B7A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65" name="Groep 4464">
                    <a:extLst>
                      <a:ext uri="{FF2B5EF4-FFF2-40B4-BE49-F238E27FC236}">
                        <a16:creationId xmlns:a16="http://schemas.microsoft.com/office/drawing/2014/main" id="{094A83F8-5281-80D2-9A19-21AD5F6E717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66" name="Ovaal 4465">
                      <a:extLst>
                        <a:ext uri="{FF2B5EF4-FFF2-40B4-BE49-F238E27FC236}">
                          <a16:creationId xmlns:a16="http://schemas.microsoft.com/office/drawing/2014/main" id="{DA8A7958-3971-6BCC-FA5E-0AC80CB28A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7" name="Ovaal 4466">
                      <a:extLst>
                        <a:ext uri="{FF2B5EF4-FFF2-40B4-BE49-F238E27FC236}">
                          <a16:creationId xmlns:a16="http://schemas.microsoft.com/office/drawing/2014/main" id="{37F427A2-94DC-B775-5663-4A3C6473A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8" name="Ovaal 4467">
                      <a:extLst>
                        <a:ext uri="{FF2B5EF4-FFF2-40B4-BE49-F238E27FC236}">
                          <a16:creationId xmlns:a16="http://schemas.microsoft.com/office/drawing/2014/main" id="{E63E7C94-BA67-07DF-F7EC-A858F17466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9" name="Ovaal 4468">
                      <a:extLst>
                        <a:ext uri="{FF2B5EF4-FFF2-40B4-BE49-F238E27FC236}">
                          <a16:creationId xmlns:a16="http://schemas.microsoft.com/office/drawing/2014/main" id="{6D0D3B03-6CE3-D598-B6F6-B0676601F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70" name="Ovaal 4469">
                      <a:extLst>
                        <a:ext uri="{FF2B5EF4-FFF2-40B4-BE49-F238E27FC236}">
                          <a16:creationId xmlns:a16="http://schemas.microsoft.com/office/drawing/2014/main" id="{958480BD-6C34-8DF5-D37F-62EF190CA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3" name="Groep 4372">
                  <a:extLst>
                    <a:ext uri="{FF2B5EF4-FFF2-40B4-BE49-F238E27FC236}">
                      <a16:creationId xmlns:a16="http://schemas.microsoft.com/office/drawing/2014/main" id="{558CB663-EDA2-E3D2-D631-EF9BB9B7FA1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52" name="Groep 4451">
                    <a:extLst>
                      <a:ext uri="{FF2B5EF4-FFF2-40B4-BE49-F238E27FC236}">
                        <a16:creationId xmlns:a16="http://schemas.microsoft.com/office/drawing/2014/main" id="{6DEA157D-5426-4804-2350-D5FD89396A1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9" name="Ovaal 4458">
                      <a:extLst>
                        <a:ext uri="{FF2B5EF4-FFF2-40B4-BE49-F238E27FC236}">
                          <a16:creationId xmlns:a16="http://schemas.microsoft.com/office/drawing/2014/main" id="{CA0107E8-CCD2-7A9A-6DCD-6AB11D6481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0" name="Ovaal 4459">
                      <a:extLst>
                        <a:ext uri="{FF2B5EF4-FFF2-40B4-BE49-F238E27FC236}">
                          <a16:creationId xmlns:a16="http://schemas.microsoft.com/office/drawing/2014/main" id="{288B1EA0-46D4-A0D9-129B-FE880FC6F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1" name="Ovaal 4460">
                      <a:extLst>
                        <a:ext uri="{FF2B5EF4-FFF2-40B4-BE49-F238E27FC236}">
                          <a16:creationId xmlns:a16="http://schemas.microsoft.com/office/drawing/2014/main" id="{A996EC4F-566D-6D2C-A192-CA105C8A5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2" name="Ovaal 4461">
                      <a:extLst>
                        <a:ext uri="{FF2B5EF4-FFF2-40B4-BE49-F238E27FC236}">
                          <a16:creationId xmlns:a16="http://schemas.microsoft.com/office/drawing/2014/main" id="{E23CBAE1-3A5E-41AF-1527-2D7CE14C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63" name="Ovaal 4462">
                      <a:extLst>
                        <a:ext uri="{FF2B5EF4-FFF2-40B4-BE49-F238E27FC236}">
                          <a16:creationId xmlns:a16="http://schemas.microsoft.com/office/drawing/2014/main" id="{6F3EA150-4F7B-B4F4-24DD-3E0CFC769E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53" name="Groep 4452">
                    <a:extLst>
                      <a:ext uri="{FF2B5EF4-FFF2-40B4-BE49-F238E27FC236}">
                        <a16:creationId xmlns:a16="http://schemas.microsoft.com/office/drawing/2014/main" id="{0912A95B-942F-7D75-08D7-B7EA4608FB5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54" name="Ovaal 4453">
                      <a:extLst>
                        <a:ext uri="{FF2B5EF4-FFF2-40B4-BE49-F238E27FC236}">
                          <a16:creationId xmlns:a16="http://schemas.microsoft.com/office/drawing/2014/main" id="{D5177137-58DB-9D0C-E81C-F6680465A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5" name="Ovaal 4454">
                      <a:extLst>
                        <a:ext uri="{FF2B5EF4-FFF2-40B4-BE49-F238E27FC236}">
                          <a16:creationId xmlns:a16="http://schemas.microsoft.com/office/drawing/2014/main" id="{B0BF6B3C-3AFD-50B7-5B7E-FE93DD4CBB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6" name="Ovaal 4455">
                      <a:extLst>
                        <a:ext uri="{FF2B5EF4-FFF2-40B4-BE49-F238E27FC236}">
                          <a16:creationId xmlns:a16="http://schemas.microsoft.com/office/drawing/2014/main" id="{D68EBA66-DFAA-4C75-B3EB-E1113F8208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7" name="Ovaal 4456">
                      <a:extLst>
                        <a:ext uri="{FF2B5EF4-FFF2-40B4-BE49-F238E27FC236}">
                          <a16:creationId xmlns:a16="http://schemas.microsoft.com/office/drawing/2014/main" id="{37F3184A-E6FC-CAF5-1A22-FEF905671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8" name="Ovaal 4457">
                      <a:extLst>
                        <a:ext uri="{FF2B5EF4-FFF2-40B4-BE49-F238E27FC236}">
                          <a16:creationId xmlns:a16="http://schemas.microsoft.com/office/drawing/2014/main" id="{42122D02-BB85-BF82-395E-0A04CC565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4" name="Groep 4373">
                  <a:extLst>
                    <a:ext uri="{FF2B5EF4-FFF2-40B4-BE49-F238E27FC236}">
                      <a16:creationId xmlns:a16="http://schemas.microsoft.com/office/drawing/2014/main" id="{2F66B857-63C1-7FA5-DB44-6F0545F9DD9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40" name="Groep 4439">
                    <a:extLst>
                      <a:ext uri="{FF2B5EF4-FFF2-40B4-BE49-F238E27FC236}">
                        <a16:creationId xmlns:a16="http://schemas.microsoft.com/office/drawing/2014/main" id="{B095ACDB-7FDE-59C5-9F3E-70A85F1E270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7" name="Ovaal 4446">
                      <a:extLst>
                        <a:ext uri="{FF2B5EF4-FFF2-40B4-BE49-F238E27FC236}">
                          <a16:creationId xmlns:a16="http://schemas.microsoft.com/office/drawing/2014/main" id="{68673478-C414-0A43-8F25-3BD93DA88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8" name="Ovaal 4447">
                      <a:extLst>
                        <a:ext uri="{FF2B5EF4-FFF2-40B4-BE49-F238E27FC236}">
                          <a16:creationId xmlns:a16="http://schemas.microsoft.com/office/drawing/2014/main" id="{32B81374-F8A0-2300-D29F-AB3076D20A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9" name="Ovaal 4448">
                      <a:extLst>
                        <a:ext uri="{FF2B5EF4-FFF2-40B4-BE49-F238E27FC236}">
                          <a16:creationId xmlns:a16="http://schemas.microsoft.com/office/drawing/2014/main" id="{2520DBC0-B1ED-FCDF-2F73-CB216D6352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0" name="Ovaal 4449">
                      <a:extLst>
                        <a:ext uri="{FF2B5EF4-FFF2-40B4-BE49-F238E27FC236}">
                          <a16:creationId xmlns:a16="http://schemas.microsoft.com/office/drawing/2014/main" id="{D78233DD-C795-20BD-07B0-F198031DD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51" name="Ovaal 4450">
                      <a:extLst>
                        <a:ext uri="{FF2B5EF4-FFF2-40B4-BE49-F238E27FC236}">
                          <a16:creationId xmlns:a16="http://schemas.microsoft.com/office/drawing/2014/main" id="{9DE09824-56AE-70FA-3346-3450AE2FA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41" name="Groep 4440">
                    <a:extLst>
                      <a:ext uri="{FF2B5EF4-FFF2-40B4-BE49-F238E27FC236}">
                        <a16:creationId xmlns:a16="http://schemas.microsoft.com/office/drawing/2014/main" id="{FD0631F7-EE32-1681-88BB-D297E1A609C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42" name="Ovaal 4441">
                      <a:extLst>
                        <a:ext uri="{FF2B5EF4-FFF2-40B4-BE49-F238E27FC236}">
                          <a16:creationId xmlns:a16="http://schemas.microsoft.com/office/drawing/2014/main" id="{53F3ADB1-FA93-52DC-E513-3ECBD5DD4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3" name="Ovaal 4442">
                      <a:extLst>
                        <a:ext uri="{FF2B5EF4-FFF2-40B4-BE49-F238E27FC236}">
                          <a16:creationId xmlns:a16="http://schemas.microsoft.com/office/drawing/2014/main" id="{109BB410-0F00-4FA6-612F-332C3D612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4" name="Ovaal 4443">
                      <a:extLst>
                        <a:ext uri="{FF2B5EF4-FFF2-40B4-BE49-F238E27FC236}">
                          <a16:creationId xmlns:a16="http://schemas.microsoft.com/office/drawing/2014/main" id="{580950B8-222D-538F-4826-5323F1285E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5" name="Ovaal 4444">
                      <a:extLst>
                        <a:ext uri="{FF2B5EF4-FFF2-40B4-BE49-F238E27FC236}">
                          <a16:creationId xmlns:a16="http://schemas.microsoft.com/office/drawing/2014/main" id="{8F7E4E31-6F74-7E7D-4255-6AD5378B7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46" name="Ovaal 4445">
                      <a:extLst>
                        <a:ext uri="{FF2B5EF4-FFF2-40B4-BE49-F238E27FC236}">
                          <a16:creationId xmlns:a16="http://schemas.microsoft.com/office/drawing/2014/main" id="{865C658B-88E1-9589-EE82-F3975A78A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5" name="Groep 4374">
                  <a:extLst>
                    <a:ext uri="{FF2B5EF4-FFF2-40B4-BE49-F238E27FC236}">
                      <a16:creationId xmlns:a16="http://schemas.microsoft.com/office/drawing/2014/main" id="{447E8771-39C1-7AFA-0C3A-7C3BD47F53D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28" name="Groep 4427">
                    <a:extLst>
                      <a:ext uri="{FF2B5EF4-FFF2-40B4-BE49-F238E27FC236}">
                        <a16:creationId xmlns:a16="http://schemas.microsoft.com/office/drawing/2014/main" id="{D4E56C70-F3E7-B6CB-F2D2-7473D2E7F4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5" name="Ovaal 4434">
                      <a:extLst>
                        <a:ext uri="{FF2B5EF4-FFF2-40B4-BE49-F238E27FC236}">
                          <a16:creationId xmlns:a16="http://schemas.microsoft.com/office/drawing/2014/main" id="{68909D95-AF70-FDFD-DCE5-ACF777998E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6" name="Ovaal 4435">
                      <a:extLst>
                        <a:ext uri="{FF2B5EF4-FFF2-40B4-BE49-F238E27FC236}">
                          <a16:creationId xmlns:a16="http://schemas.microsoft.com/office/drawing/2014/main" id="{54EB455E-6C25-1E34-3805-6464948D0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7" name="Ovaal 4436">
                      <a:extLst>
                        <a:ext uri="{FF2B5EF4-FFF2-40B4-BE49-F238E27FC236}">
                          <a16:creationId xmlns:a16="http://schemas.microsoft.com/office/drawing/2014/main" id="{114E9AF9-9A47-D70F-BBD7-17CA822B8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8" name="Ovaal 4437">
                      <a:extLst>
                        <a:ext uri="{FF2B5EF4-FFF2-40B4-BE49-F238E27FC236}">
                          <a16:creationId xmlns:a16="http://schemas.microsoft.com/office/drawing/2014/main" id="{606D51EA-5C0B-C74E-78AC-4578C0DF8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9" name="Ovaal 4438">
                      <a:extLst>
                        <a:ext uri="{FF2B5EF4-FFF2-40B4-BE49-F238E27FC236}">
                          <a16:creationId xmlns:a16="http://schemas.microsoft.com/office/drawing/2014/main" id="{48008138-1526-57B1-0AC8-0CC9B4665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29" name="Groep 4428">
                    <a:extLst>
                      <a:ext uri="{FF2B5EF4-FFF2-40B4-BE49-F238E27FC236}">
                        <a16:creationId xmlns:a16="http://schemas.microsoft.com/office/drawing/2014/main" id="{20E4E7E6-7FA6-81D3-0C5F-0EB688B834D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30" name="Ovaal 4429">
                      <a:extLst>
                        <a:ext uri="{FF2B5EF4-FFF2-40B4-BE49-F238E27FC236}">
                          <a16:creationId xmlns:a16="http://schemas.microsoft.com/office/drawing/2014/main" id="{4F6D5795-17A0-0209-EE44-02057BE42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1" name="Ovaal 4430">
                      <a:extLst>
                        <a:ext uri="{FF2B5EF4-FFF2-40B4-BE49-F238E27FC236}">
                          <a16:creationId xmlns:a16="http://schemas.microsoft.com/office/drawing/2014/main" id="{003E1C6A-DA92-5AA1-AE26-12C5AFCCC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2" name="Ovaal 4431">
                      <a:extLst>
                        <a:ext uri="{FF2B5EF4-FFF2-40B4-BE49-F238E27FC236}">
                          <a16:creationId xmlns:a16="http://schemas.microsoft.com/office/drawing/2014/main" id="{D90EE7BE-DCF0-836C-EAE0-F7452A1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3" name="Ovaal 4432">
                      <a:extLst>
                        <a:ext uri="{FF2B5EF4-FFF2-40B4-BE49-F238E27FC236}">
                          <a16:creationId xmlns:a16="http://schemas.microsoft.com/office/drawing/2014/main" id="{642E69CD-CA91-D93D-77DB-7F2C6467B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34" name="Ovaal 4433">
                      <a:extLst>
                        <a:ext uri="{FF2B5EF4-FFF2-40B4-BE49-F238E27FC236}">
                          <a16:creationId xmlns:a16="http://schemas.microsoft.com/office/drawing/2014/main" id="{B4D99F04-AE5F-5FDF-A882-D8ED3B156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6" name="Groep 4375">
                  <a:extLst>
                    <a:ext uri="{FF2B5EF4-FFF2-40B4-BE49-F238E27FC236}">
                      <a16:creationId xmlns:a16="http://schemas.microsoft.com/office/drawing/2014/main" id="{3D481A4A-5C06-829A-EE44-36A464E56F93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16" name="Groep 4415">
                    <a:extLst>
                      <a:ext uri="{FF2B5EF4-FFF2-40B4-BE49-F238E27FC236}">
                        <a16:creationId xmlns:a16="http://schemas.microsoft.com/office/drawing/2014/main" id="{DD6A8C49-A842-532D-F27B-78112D086C7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23" name="Ovaal 4422">
                      <a:extLst>
                        <a:ext uri="{FF2B5EF4-FFF2-40B4-BE49-F238E27FC236}">
                          <a16:creationId xmlns:a16="http://schemas.microsoft.com/office/drawing/2014/main" id="{20C0C7B7-1A63-30F3-CD4C-9FDCE309AC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4" name="Ovaal 4423">
                      <a:extLst>
                        <a:ext uri="{FF2B5EF4-FFF2-40B4-BE49-F238E27FC236}">
                          <a16:creationId xmlns:a16="http://schemas.microsoft.com/office/drawing/2014/main" id="{7E0E35D0-8B92-193E-DEBA-72DAF55DA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5" name="Ovaal 4424">
                      <a:extLst>
                        <a:ext uri="{FF2B5EF4-FFF2-40B4-BE49-F238E27FC236}">
                          <a16:creationId xmlns:a16="http://schemas.microsoft.com/office/drawing/2014/main" id="{6DCC2297-CD72-4F9A-669F-E44BF4EFC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6" name="Ovaal 4425">
                      <a:extLst>
                        <a:ext uri="{FF2B5EF4-FFF2-40B4-BE49-F238E27FC236}">
                          <a16:creationId xmlns:a16="http://schemas.microsoft.com/office/drawing/2014/main" id="{A081E55B-BE8F-8EFB-6BC3-9B09A21ACA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7" name="Ovaal 4426">
                      <a:extLst>
                        <a:ext uri="{FF2B5EF4-FFF2-40B4-BE49-F238E27FC236}">
                          <a16:creationId xmlns:a16="http://schemas.microsoft.com/office/drawing/2014/main" id="{5195ED0C-9CB2-A07E-8077-A134F2CA5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17" name="Groep 4416">
                    <a:extLst>
                      <a:ext uri="{FF2B5EF4-FFF2-40B4-BE49-F238E27FC236}">
                        <a16:creationId xmlns:a16="http://schemas.microsoft.com/office/drawing/2014/main" id="{653C197B-66A9-A2B2-A08F-4F08704B7A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8" name="Ovaal 4417">
                      <a:extLst>
                        <a:ext uri="{FF2B5EF4-FFF2-40B4-BE49-F238E27FC236}">
                          <a16:creationId xmlns:a16="http://schemas.microsoft.com/office/drawing/2014/main" id="{DC968DFA-26DC-33BB-1F5C-A2E5C206FF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9" name="Ovaal 4418">
                      <a:extLst>
                        <a:ext uri="{FF2B5EF4-FFF2-40B4-BE49-F238E27FC236}">
                          <a16:creationId xmlns:a16="http://schemas.microsoft.com/office/drawing/2014/main" id="{07F350FD-92F3-7DA6-705D-C9685C5ED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0" name="Ovaal 4419">
                      <a:extLst>
                        <a:ext uri="{FF2B5EF4-FFF2-40B4-BE49-F238E27FC236}">
                          <a16:creationId xmlns:a16="http://schemas.microsoft.com/office/drawing/2014/main" id="{E8500FA8-A722-D791-E40A-43532E1AA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1" name="Ovaal 4420">
                      <a:extLst>
                        <a:ext uri="{FF2B5EF4-FFF2-40B4-BE49-F238E27FC236}">
                          <a16:creationId xmlns:a16="http://schemas.microsoft.com/office/drawing/2014/main" id="{D9A13AAD-4C53-9BFD-DEB7-5A17F71FF0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22" name="Ovaal 4421">
                      <a:extLst>
                        <a:ext uri="{FF2B5EF4-FFF2-40B4-BE49-F238E27FC236}">
                          <a16:creationId xmlns:a16="http://schemas.microsoft.com/office/drawing/2014/main" id="{37B4D4FE-E536-25BE-BD07-75FE813A8D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7" name="Groep 4376">
                  <a:extLst>
                    <a:ext uri="{FF2B5EF4-FFF2-40B4-BE49-F238E27FC236}">
                      <a16:creationId xmlns:a16="http://schemas.microsoft.com/office/drawing/2014/main" id="{EC7FBCA3-6196-CFD1-8848-53D2B597A7E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404" name="Groep 4403">
                    <a:extLst>
                      <a:ext uri="{FF2B5EF4-FFF2-40B4-BE49-F238E27FC236}">
                        <a16:creationId xmlns:a16="http://schemas.microsoft.com/office/drawing/2014/main" id="{04472C8F-C5B8-2B40-1EE2-474F4C4CD80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11" name="Ovaal 4410">
                      <a:extLst>
                        <a:ext uri="{FF2B5EF4-FFF2-40B4-BE49-F238E27FC236}">
                          <a16:creationId xmlns:a16="http://schemas.microsoft.com/office/drawing/2014/main" id="{484061D3-5F54-3528-9E7B-79B531D28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2" name="Ovaal 4411">
                      <a:extLst>
                        <a:ext uri="{FF2B5EF4-FFF2-40B4-BE49-F238E27FC236}">
                          <a16:creationId xmlns:a16="http://schemas.microsoft.com/office/drawing/2014/main" id="{5D46F590-5F32-DFF2-0787-C768F7995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3" name="Ovaal 4412">
                      <a:extLst>
                        <a:ext uri="{FF2B5EF4-FFF2-40B4-BE49-F238E27FC236}">
                          <a16:creationId xmlns:a16="http://schemas.microsoft.com/office/drawing/2014/main" id="{C0D38065-B7F0-6CF0-C34C-EAA7A15AE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4" name="Ovaal 4413">
                      <a:extLst>
                        <a:ext uri="{FF2B5EF4-FFF2-40B4-BE49-F238E27FC236}">
                          <a16:creationId xmlns:a16="http://schemas.microsoft.com/office/drawing/2014/main" id="{B3BEAA33-A757-C2D2-1CDF-5A4A85963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5" name="Ovaal 4414">
                      <a:extLst>
                        <a:ext uri="{FF2B5EF4-FFF2-40B4-BE49-F238E27FC236}">
                          <a16:creationId xmlns:a16="http://schemas.microsoft.com/office/drawing/2014/main" id="{4607B657-6E8F-019A-CA2C-5D80C41727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405" name="Groep 4404">
                    <a:extLst>
                      <a:ext uri="{FF2B5EF4-FFF2-40B4-BE49-F238E27FC236}">
                        <a16:creationId xmlns:a16="http://schemas.microsoft.com/office/drawing/2014/main" id="{B2A472AF-AEAD-5636-A237-DB3091F8619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406" name="Ovaal 4405">
                      <a:extLst>
                        <a:ext uri="{FF2B5EF4-FFF2-40B4-BE49-F238E27FC236}">
                          <a16:creationId xmlns:a16="http://schemas.microsoft.com/office/drawing/2014/main" id="{BD1CDEDE-6C8A-D9EE-31AF-8581344298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7" name="Ovaal 4406">
                      <a:extLst>
                        <a:ext uri="{FF2B5EF4-FFF2-40B4-BE49-F238E27FC236}">
                          <a16:creationId xmlns:a16="http://schemas.microsoft.com/office/drawing/2014/main" id="{370FC85B-B0E7-2FA9-415C-5618FC4E2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8" name="Ovaal 4407">
                      <a:extLst>
                        <a:ext uri="{FF2B5EF4-FFF2-40B4-BE49-F238E27FC236}">
                          <a16:creationId xmlns:a16="http://schemas.microsoft.com/office/drawing/2014/main" id="{08691D92-D5E4-D49E-4E0C-EDB3F74FC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9" name="Ovaal 4408">
                      <a:extLst>
                        <a:ext uri="{FF2B5EF4-FFF2-40B4-BE49-F238E27FC236}">
                          <a16:creationId xmlns:a16="http://schemas.microsoft.com/office/drawing/2014/main" id="{3333456C-CD5A-91B8-2100-AAE635A07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10" name="Ovaal 4409">
                      <a:extLst>
                        <a:ext uri="{FF2B5EF4-FFF2-40B4-BE49-F238E27FC236}">
                          <a16:creationId xmlns:a16="http://schemas.microsoft.com/office/drawing/2014/main" id="{152E658F-86F1-9ED0-7E08-6CED21721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8" name="Groep 4377">
                  <a:extLst>
                    <a:ext uri="{FF2B5EF4-FFF2-40B4-BE49-F238E27FC236}">
                      <a16:creationId xmlns:a16="http://schemas.microsoft.com/office/drawing/2014/main" id="{E5297C89-8087-6F28-F722-3B02E2BAA080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92" name="Groep 4391">
                    <a:extLst>
                      <a:ext uri="{FF2B5EF4-FFF2-40B4-BE49-F238E27FC236}">
                        <a16:creationId xmlns:a16="http://schemas.microsoft.com/office/drawing/2014/main" id="{31523B73-F610-B23E-C629-F8006A16285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9" name="Ovaal 4398">
                      <a:extLst>
                        <a:ext uri="{FF2B5EF4-FFF2-40B4-BE49-F238E27FC236}">
                          <a16:creationId xmlns:a16="http://schemas.microsoft.com/office/drawing/2014/main" id="{37024576-3F65-9622-E0B7-5F316F0DF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0" name="Ovaal 4399">
                      <a:extLst>
                        <a:ext uri="{FF2B5EF4-FFF2-40B4-BE49-F238E27FC236}">
                          <a16:creationId xmlns:a16="http://schemas.microsoft.com/office/drawing/2014/main" id="{95133B17-BDBB-A20B-9974-C69AFD4A4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1" name="Ovaal 4400">
                      <a:extLst>
                        <a:ext uri="{FF2B5EF4-FFF2-40B4-BE49-F238E27FC236}">
                          <a16:creationId xmlns:a16="http://schemas.microsoft.com/office/drawing/2014/main" id="{72A93696-4624-79E5-BD69-D36EC9079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2" name="Ovaal 4401">
                      <a:extLst>
                        <a:ext uri="{FF2B5EF4-FFF2-40B4-BE49-F238E27FC236}">
                          <a16:creationId xmlns:a16="http://schemas.microsoft.com/office/drawing/2014/main" id="{29CBE408-077A-CC33-2EB3-C7432FB1A7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403" name="Ovaal 4402">
                      <a:extLst>
                        <a:ext uri="{FF2B5EF4-FFF2-40B4-BE49-F238E27FC236}">
                          <a16:creationId xmlns:a16="http://schemas.microsoft.com/office/drawing/2014/main" id="{3ABEEC66-21EA-0091-95B6-980A3B7E7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93" name="Groep 4392">
                    <a:extLst>
                      <a:ext uri="{FF2B5EF4-FFF2-40B4-BE49-F238E27FC236}">
                        <a16:creationId xmlns:a16="http://schemas.microsoft.com/office/drawing/2014/main" id="{B15AECB8-8D11-4CF9-6C3F-23BE5427847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94" name="Ovaal 4393">
                      <a:extLst>
                        <a:ext uri="{FF2B5EF4-FFF2-40B4-BE49-F238E27FC236}">
                          <a16:creationId xmlns:a16="http://schemas.microsoft.com/office/drawing/2014/main" id="{82BE8C78-1CEF-15A7-AB4E-9695AEB1C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5" name="Ovaal 4394">
                      <a:extLst>
                        <a:ext uri="{FF2B5EF4-FFF2-40B4-BE49-F238E27FC236}">
                          <a16:creationId xmlns:a16="http://schemas.microsoft.com/office/drawing/2014/main" id="{93E66C39-9FAB-5298-05EC-84F062273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6" name="Ovaal 4395">
                      <a:extLst>
                        <a:ext uri="{FF2B5EF4-FFF2-40B4-BE49-F238E27FC236}">
                          <a16:creationId xmlns:a16="http://schemas.microsoft.com/office/drawing/2014/main" id="{F1EA08E0-A26F-6EC5-5990-1ECCBCFB0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7" name="Ovaal 4396">
                      <a:extLst>
                        <a:ext uri="{FF2B5EF4-FFF2-40B4-BE49-F238E27FC236}">
                          <a16:creationId xmlns:a16="http://schemas.microsoft.com/office/drawing/2014/main" id="{06C60692-3BEE-13EB-2049-E436B7951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8" name="Ovaal 4397">
                      <a:extLst>
                        <a:ext uri="{FF2B5EF4-FFF2-40B4-BE49-F238E27FC236}">
                          <a16:creationId xmlns:a16="http://schemas.microsoft.com/office/drawing/2014/main" id="{F59B4E4E-0990-D546-7233-1A87D65ED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379" name="Groep 4378">
                  <a:extLst>
                    <a:ext uri="{FF2B5EF4-FFF2-40B4-BE49-F238E27FC236}">
                      <a16:creationId xmlns:a16="http://schemas.microsoft.com/office/drawing/2014/main" id="{09B15E0F-5F63-8485-EA7B-B0543514BEB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80" name="Groep 4379">
                    <a:extLst>
                      <a:ext uri="{FF2B5EF4-FFF2-40B4-BE49-F238E27FC236}">
                        <a16:creationId xmlns:a16="http://schemas.microsoft.com/office/drawing/2014/main" id="{35FA98E1-B740-65F4-FA35-98E4E65071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7" name="Ovaal 4386">
                      <a:extLst>
                        <a:ext uri="{FF2B5EF4-FFF2-40B4-BE49-F238E27FC236}">
                          <a16:creationId xmlns:a16="http://schemas.microsoft.com/office/drawing/2014/main" id="{E6B9D5A4-E0F8-F552-8D6B-F5661B96BD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8" name="Ovaal 4387">
                      <a:extLst>
                        <a:ext uri="{FF2B5EF4-FFF2-40B4-BE49-F238E27FC236}">
                          <a16:creationId xmlns:a16="http://schemas.microsoft.com/office/drawing/2014/main" id="{ADD1E096-0E16-A31E-1E1C-2C5449D3EC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9" name="Ovaal 4388">
                      <a:extLst>
                        <a:ext uri="{FF2B5EF4-FFF2-40B4-BE49-F238E27FC236}">
                          <a16:creationId xmlns:a16="http://schemas.microsoft.com/office/drawing/2014/main" id="{501082E6-4627-06C9-73DB-4730A127E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0" name="Ovaal 4389">
                      <a:extLst>
                        <a:ext uri="{FF2B5EF4-FFF2-40B4-BE49-F238E27FC236}">
                          <a16:creationId xmlns:a16="http://schemas.microsoft.com/office/drawing/2014/main" id="{55F7EF1E-F385-ECD6-9935-A05950E5C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91" name="Ovaal 4390">
                      <a:extLst>
                        <a:ext uri="{FF2B5EF4-FFF2-40B4-BE49-F238E27FC236}">
                          <a16:creationId xmlns:a16="http://schemas.microsoft.com/office/drawing/2014/main" id="{4243044E-D690-E904-292D-7C41C9654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81" name="Groep 4380">
                    <a:extLst>
                      <a:ext uri="{FF2B5EF4-FFF2-40B4-BE49-F238E27FC236}">
                        <a16:creationId xmlns:a16="http://schemas.microsoft.com/office/drawing/2014/main" id="{E5D6F36C-B74F-9D6B-016F-D69CCD29FC4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82" name="Ovaal 4381">
                      <a:extLst>
                        <a:ext uri="{FF2B5EF4-FFF2-40B4-BE49-F238E27FC236}">
                          <a16:creationId xmlns:a16="http://schemas.microsoft.com/office/drawing/2014/main" id="{D69466D0-3F7A-A62C-5780-3C014ED821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3" name="Ovaal 4382">
                      <a:extLst>
                        <a:ext uri="{FF2B5EF4-FFF2-40B4-BE49-F238E27FC236}">
                          <a16:creationId xmlns:a16="http://schemas.microsoft.com/office/drawing/2014/main" id="{FB0B50FC-B5B2-D60D-86AE-E049EC96C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4" name="Ovaal 4383">
                      <a:extLst>
                        <a:ext uri="{FF2B5EF4-FFF2-40B4-BE49-F238E27FC236}">
                          <a16:creationId xmlns:a16="http://schemas.microsoft.com/office/drawing/2014/main" id="{70996044-3DD0-CF30-C954-6008313F9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5" name="Ovaal 4384">
                      <a:extLst>
                        <a:ext uri="{FF2B5EF4-FFF2-40B4-BE49-F238E27FC236}">
                          <a16:creationId xmlns:a16="http://schemas.microsoft.com/office/drawing/2014/main" id="{C306F415-7B79-2F36-B56D-C465FD3E11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86" name="Ovaal 4385">
                      <a:extLst>
                        <a:ext uri="{FF2B5EF4-FFF2-40B4-BE49-F238E27FC236}">
                          <a16:creationId xmlns:a16="http://schemas.microsoft.com/office/drawing/2014/main" id="{A125A07A-D5F0-2E9B-4920-9640FD4D7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4267" name="Groep 4266">
                <a:extLst>
                  <a:ext uri="{FF2B5EF4-FFF2-40B4-BE49-F238E27FC236}">
                    <a16:creationId xmlns:a16="http://schemas.microsoft.com/office/drawing/2014/main" id="{D08A23FD-8253-4E55-891E-F53858D785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268" name="Groep 4267">
                  <a:extLst>
                    <a:ext uri="{FF2B5EF4-FFF2-40B4-BE49-F238E27FC236}">
                      <a16:creationId xmlns:a16="http://schemas.microsoft.com/office/drawing/2014/main" id="{4BC2FC57-00CB-FCC9-DDF1-9E5F2038C0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60" name="Groep 4359">
                    <a:extLst>
                      <a:ext uri="{FF2B5EF4-FFF2-40B4-BE49-F238E27FC236}">
                        <a16:creationId xmlns:a16="http://schemas.microsoft.com/office/drawing/2014/main" id="{3CB78F92-5FD6-E7D5-5994-9C0CE1EF681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7" name="Ovaal 4366">
                      <a:extLst>
                        <a:ext uri="{FF2B5EF4-FFF2-40B4-BE49-F238E27FC236}">
                          <a16:creationId xmlns:a16="http://schemas.microsoft.com/office/drawing/2014/main" id="{743585FF-AFE4-DE98-6213-6A4728F4B4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8" name="Ovaal 4367">
                      <a:extLst>
                        <a:ext uri="{FF2B5EF4-FFF2-40B4-BE49-F238E27FC236}">
                          <a16:creationId xmlns:a16="http://schemas.microsoft.com/office/drawing/2014/main" id="{B61D2CB9-B903-13C7-6AC4-AE1A1F660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9" name="Ovaal 4368">
                      <a:extLst>
                        <a:ext uri="{FF2B5EF4-FFF2-40B4-BE49-F238E27FC236}">
                          <a16:creationId xmlns:a16="http://schemas.microsoft.com/office/drawing/2014/main" id="{252D7FED-CCED-0316-531B-388886F9F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0" name="Ovaal 4369">
                      <a:extLst>
                        <a:ext uri="{FF2B5EF4-FFF2-40B4-BE49-F238E27FC236}">
                          <a16:creationId xmlns:a16="http://schemas.microsoft.com/office/drawing/2014/main" id="{0443050B-1CB1-B433-6B6E-6A135ABBD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71" name="Ovaal 4370">
                      <a:extLst>
                        <a:ext uri="{FF2B5EF4-FFF2-40B4-BE49-F238E27FC236}">
                          <a16:creationId xmlns:a16="http://schemas.microsoft.com/office/drawing/2014/main" id="{EB143A01-482F-2FFF-624F-F215B6AA8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61" name="Groep 4360">
                    <a:extLst>
                      <a:ext uri="{FF2B5EF4-FFF2-40B4-BE49-F238E27FC236}">
                        <a16:creationId xmlns:a16="http://schemas.microsoft.com/office/drawing/2014/main" id="{2DA219B0-D621-075F-B77D-0699B9567E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62" name="Ovaal 4361">
                      <a:extLst>
                        <a:ext uri="{FF2B5EF4-FFF2-40B4-BE49-F238E27FC236}">
                          <a16:creationId xmlns:a16="http://schemas.microsoft.com/office/drawing/2014/main" id="{9EC29AB8-1CA0-12DB-7B82-EBB460135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3" name="Ovaal 4362">
                      <a:extLst>
                        <a:ext uri="{FF2B5EF4-FFF2-40B4-BE49-F238E27FC236}">
                          <a16:creationId xmlns:a16="http://schemas.microsoft.com/office/drawing/2014/main" id="{590FBA5E-55AB-F9DD-304F-A11D34C3C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4" name="Ovaal 4363">
                      <a:extLst>
                        <a:ext uri="{FF2B5EF4-FFF2-40B4-BE49-F238E27FC236}">
                          <a16:creationId xmlns:a16="http://schemas.microsoft.com/office/drawing/2014/main" id="{0F7C2FA9-F02F-CD48-CB7A-4E803AC7C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5" name="Ovaal 4364">
                      <a:extLst>
                        <a:ext uri="{FF2B5EF4-FFF2-40B4-BE49-F238E27FC236}">
                          <a16:creationId xmlns:a16="http://schemas.microsoft.com/office/drawing/2014/main" id="{09FA7F81-8FA2-2861-0988-369B5F3C9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66" name="Ovaal 4365">
                      <a:extLst>
                        <a:ext uri="{FF2B5EF4-FFF2-40B4-BE49-F238E27FC236}">
                          <a16:creationId xmlns:a16="http://schemas.microsoft.com/office/drawing/2014/main" id="{96F93C46-A9CF-67F7-7667-D8A66B8D2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69" name="Groep 4268">
                  <a:extLst>
                    <a:ext uri="{FF2B5EF4-FFF2-40B4-BE49-F238E27FC236}">
                      <a16:creationId xmlns:a16="http://schemas.microsoft.com/office/drawing/2014/main" id="{E7399E49-3BC6-2BB7-1C21-C89440414AA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48" name="Groep 4347">
                    <a:extLst>
                      <a:ext uri="{FF2B5EF4-FFF2-40B4-BE49-F238E27FC236}">
                        <a16:creationId xmlns:a16="http://schemas.microsoft.com/office/drawing/2014/main" id="{16547D8E-96CD-50D9-1392-54111EB6644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5" name="Ovaal 4354">
                      <a:extLst>
                        <a:ext uri="{FF2B5EF4-FFF2-40B4-BE49-F238E27FC236}">
                          <a16:creationId xmlns:a16="http://schemas.microsoft.com/office/drawing/2014/main" id="{50984CEE-7BEA-AEF1-D839-F71D31E49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6" name="Ovaal 4355">
                      <a:extLst>
                        <a:ext uri="{FF2B5EF4-FFF2-40B4-BE49-F238E27FC236}">
                          <a16:creationId xmlns:a16="http://schemas.microsoft.com/office/drawing/2014/main" id="{F6156B57-EB98-8846-9149-0E578814B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7" name="Ovaal 4356">
                      <a:extLst>
                        <a:ext uri="{FF2B5EF4-FFF2-40B4-BE49-F238E27FC236}">
                          <a16:creationId xmlns:a16="http://schemas.microsoft.com/office/drawing/2014/main" id="{4754E476-FCD9-6518-610E-0C65D4C5C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8" name="Ovaal 4357">
                      <a:extLst>
                        <a:ext uri="{FF2B5EF4-FFF2-40B4-BE49-F238E27FC236}">
                          <a16:creationId xmlns:a16="http://schemas.microsoft.com/office/drawing/2014/main" id="{DE84CFC9-581A-86D0-07C8-5A96E067F0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9" name="Ovaal 4358">
                      <a:extLst>
                        <a:ext uri="{FF2B5EF4-FFF2-40B4-BE49-F238E27FC236}">
                          <a16:creationId xmlns:a16="http://schemas.microsoft.com/office/drawing/2014/main" id="{9C513ACA-E4A7-3D6E-FA50-57851E484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49" name="Groep 4348">
                    <a:extLst>
                      <a:ext uri="{FF2B5EF4-FFF2-40B4-BE49-F238E27FC236}">
                        <a16:creationId xmlns:a16="http://schemas.microsoft.com/office/drawing/2014/main" id="{7566FAF0-F84A-778F-4519-BF8532D8531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50" name="Ovaal 4349">
                      <a:extLst>
                        <a:ext uri="{FF2B5EF4-FFF2-40B4-BE49-F238E27FC236}">
                          <a16:creationId xmlns:a16="http://schemas.microsoft.com/office/drawing/2014/main" id="{61279B42-7D40-B633-D4C0-01A2F266C0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1" name="Ovaal 4350">
                      <a:extLst>
                        <a:ext uri="{FF2B5EF4-FFF2-40B4-BE49-F238E27FC236}">
                          <a16:creationId xmlns:a16="http://schemas.microsoft.com/office/drawing/2014/main" id="{1294627C-293F-E2A1-CF29-16E981A18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2" name="Ovaal 4351">
                      <a:extLst>
                        <a:ext uri="{FF2B5EF4-FFF2-40B4-BE49-F238E27FC236}">
                          <a16:creationId xmlns:a16="http://schemas.microsoft.com/office/drawing/2014/main" id="{BABD3E4B-B286-D782-59AC-59B78EBF4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3" name="Ovaal 4352">
                      <a:extLst>
                        <a:ext uri="{FF2B5EF4-FFF2-40B4-BE49-F238E27FC236}">
                          <a16:creationId xmlns:a16="http://schemas.microsoft.com/office/drawing/2014/main" id="{FAB293C5-82DE-9C3A-F97C-0B5D44DBB9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54" name="Ovaal 4353">
                      <a:extLst>
                        <a:ext uri="{FF2B5EF4-FFF2-40B4-BE49-F238E27FC236}">
                          <a16:creationId xmlns:a16="http://schemas.microsoft.com/office/drawing/2014/main" id="{4CDA1FE5-6A08-9D35-1857-8DA5B812B7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0" name="Groep 4269">
                  <a:extLst>
                    <a:ext uri="{FF2B5EF4-FFF2-40B4-BE49-F238E27FC236}">
                      <a16:creationId xmlns:a16="http://schemas.microsoft.com/office/drawing/2014/main" id="{E6774CFE-B220-1554-2A4C-38805B5F2E19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36" name="Groep 4335">
                    <a:extLst>
                      <a:ext uri="{FF2B5EF4-FFF2-40B4-BE49-F238E27FC236}">
                        <a16:creationId xmlns:a16="http://schemas.microsoft.com/office/drawing/2014/main" id="{E31F4DF6-E2EA-93F5-31C3-93495AB42D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43" name="Ovaal 4342">
                      <a:extLst>
                        <a:ext uri="{FF2B5EF4-FFF2-40B4-BE49-F238E27FC236}">
                          <a16:creationId xmlns:a16="http://schemas.microsoft.com/office/drawing/2014/main" id="{A5C5BBAF-79D1-16ED-D1E7-511D20C7C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4" name="Ovaal 4343">
                      <a:extLst>
                        <a:ext uri="{FF2B5EF4-FFF2-40B4-BE49-F238E27FC236}">
                          <a16:creationId xmlns:a16="http://schemas.microsoft.com/office/drawing/2014/main" id="{6CD991E4-4CFF-4946-D341-82387B83E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5" name="Ovaal 4344">
                      <a:extLst>
                        <a:ext uri="{FF2B5EF4-FFF2-40B4-BE49-F238E27FC236}">
                          <a16:creationId xmlns:a16="http://schemas.microsoft.com/office/drawing/2014/main" id="{8F40CFDA-D14A-172D-4B0C-7CAAEAE1A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6" name="Ovaal 4345">
                      <a:extLst>
                        <a:ext uri="{FF2B5EF4-FFF2-40B4-BE49-F238E27FC236}">
                          <a16:creationId xmlns:a16="http://schemas.microsoft.com/office/drawing/2014/main" id="{B1FA5F7C-503A-CD99-3097-524E46FC61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7" name="Ovaal 4346">
                      <a:extLst>
                        <a:ext uri="{FF2B5EF4-FFF2-40B4-BE49-F238E27FC236}">
                          <a16:creationId xmlns:a16="http://schemas.microsoft.com/office/drawing/2014/main" id="{345ADF5F-D649-A802-AFAD-6A263D64C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37" name="Groep 4336">
                    <a:extLst>
                      <a:ext uri="{FF2B5EF4-FFF2-40B4-BE49-F238E27FC236}">
                        <a16:creationId xmlns:a16="http://schemas.microsoft.com/office/drawing/2014/main" id="{005F5255-13CD-85F3-0692-3C84E9F9164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8" name="Ovaal 4337">
                      <a:extLst>
                        <a:ext uri="{FF2B5EF4-FFF2-40B4-BE49-F238E27FC236}">
                          <a16:creationId xmlns:a16="http://schemas.microsoft.com/office/drawing/2014/main" id="{CDA2BA01-10EE-BA25-775E-31553ED18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9" name="Ovaal 4338">
                      <a:extLst>
                        <a:ext uri="{FF2B5EF4-FFF2-40B4-BE49-F238E27FC236}">
                          <a16:creationId xmlns:a16="http://schemas.microsoft.com/office/drawing/2014/main" id="{6F297C63-2B1B-A7A9-7D3D-EFAB0F55E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0" name="Ovaal 4339">
                      <a:extLst>
                        <a:ext uri="{FF2B5EF4-FFF2-40B4-BE49-F238E27FC236}">
                          <a16:creationId xmlns:a16="http://schemas.microsoft.com/office/drawing/2014/main" id="{C1A04796-F67C-EAC1-404C-878FE83577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1" name="Ovaal 4340">
                      <a:extLst>
                        <a:ext uri="{FF2B5EF4-FFF2-40B4-BE49-F238E27FC236}">
                          <a16:creationId xmlns:a16="http://schemas.microsoft.com/office/drawing/2014/main" id="{54995E16-FD95-C04A-43D4-19712EDA5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42" name="Ovaal 4341">
                      <a:extLst>
                        <a:ext uri="{FF2B5EF4-FFF2-40B4-BE49-F238E27FC236}">
                          <a16:creationId xmlns:a16="http://schemas.microsoft.com/office/drawing/2014/main" id="{E8E83B75-A9A9-7819-7E4E-22069342C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1" name="Groep 4270">
                  <a:extLst>
                    <a:ext uri="{FF2B5EF4-FFF2-40B4-BE49-F238E27FC236}">
                      <a16:creationId xmlns:a16="http://schemas.microsoft.com/office/drawing/2014/main" id="{7F543C24-1523-8F61-0A12-1C08038AADCD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24" name="Groep 4323">
                    <a:extLst>
                      <a:ext uri="{FF2B5EF4-FFF2-40B4-BE49-F238E27FC236}">
                        <a16:creationId xmlns:a16="http://schemas.microsoft.com/office/drawing/2014/main" id="{C983BEEA-0C19-B163-77CD-8022CD0D90B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31" name="Ovaal 4330">
                      <a:extLst>
                        <a:ext uri="{FF2B5EF4-FFF2-40B4-BE49-F238E27FC236}">
                          <a16:creationId xmlns:a16="http://schemas.microsoft.com/office/drawing/2014/main" id="{DE80EBC9-F6D9-51A7-415D-1ACAF5CF5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2" name="Ovaal 4331">
                      <a:extLst>
                        <a:ext uri="{FF2B5EF4-FFF2-40B4-BE49-F238E27FC236}">
                          <a16:creationId xmlns:a16="http://schemas.microsoft.com/office/drawing/2014/main" id="{BE93412A-EDC0-89EA-5BB9-643E9F69D4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3" name="Ovaal 4332">
                      <a:extLst>
                        <a:ext uri="{FF2B5EF4-FFF2-40B4-BE49-F238E27FC236}">
                          <a16:creationId xmlns:a16="http://schemas.microsoft.com/office/drawing/2014/main" id="{BE77C941-506A-5C6A-6705-7C70A98D7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4" name="Ovaal 4333">
                      <a:extLst>
                        <a:ext uri="{FF2B5EF4-FFF2-40B4-BE49-F238E27FC236}">
                          <a16:creationId xmlns:a16="http://schemas.microsoft.com/office/drawing/2014/main" id="{BB2D33DF-C0C4-F1F7-7B96-73C915D3EB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5" name="Ovaal 4334">
                      <a:extLst>
                        <a:ext uri="{FF2B5EF4-FFF2-40B4-BE49-F238E27FC236}">
                          <a16:creationId xmlns:a16="http://schemas.microsoft.com/office/drawing/2014/main" id="{57AD8F77-2C57-A9CE-DD01-7D63D5731B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25" name="Groep 4324">
                    <a:extLst>
                      <a:ext uri="{FF2B5EF4-FFF2-40B4-BE49-F238E27FC236}">
                        <a16:creationId xmlns:a16="http://schemas.microsoft.com/office/drawing/2014/main" id="{6B3DD1D8-2D59-27EB-AA19-0B0E9471F37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26" name="Ovaal 4325">
                      <a:extLst>
                        <a:ext uri="{FF2B5EF4-FFF2-40B4-BE49-F238E27FC236}">
                          <a16:creationId xmlns:a16="http://schemas.microsoft.com/office/drawing/2014/main" id="{313E8965-3D0B-621D-0FA1-EF5A574C3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7" name="Ovaal 4326">
                      <a:extLst>
                        <a:ext uri="{FF2B5EF4-FFF2-40B4-BE49-F238E27FC236}">
                          <a16:creationId xmlns:a16="http://schemas.microsoft.com/office/drawing/2014/main" id="{29FA0015-C957-1AFA-8B2A-89C79E4D2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8" name="Ovaal 4327">
                      <a:extLst>
                        <a:ext uri="{FF2B5EF4-FFF2-40B4-BE49-F238E27FC236}">
                          <a16:creationId xmlns:a16="http://schemas.microsoft.com/office/drawing/2014/main" id="{3FFC27F4-310D-C86F-06E8-1CC7B0650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9" name="Ovaal 4328">
                      <a:extLst>
                        <a:ext uri="{FF2B5EF4-FFF2-40B4-BE49-F238E27FC236}">
                          <a16:creationId xmlns:a16="http://schemas.microsoft.com/office/drawing/2014/main" id="{A8D22F81-81F6-AF9E-3881-444208BD8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30" name="Ovaal 4329">
                      <a:extLst>
                        <a:ext uri="{FF2B5EF4-FFF2-40B4-BE49-F238E27FC236}">
                          <a16:creationId xmlns:a16="http://schemas.microsoft.com/office/drawing/2014/main" id="{BB5034E2-AB15-3F6C-0052-2DCBF4761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2" name="Groep 4271">
                  <a:extLst>
                    <a:ext uri="{FF2B5EF4-FFF2-40B4-BE49-F238E27FC236}">
                      <a16:creationId xmlns:a16="http://schemas.microsoft.com/office/drawing/2014/main" id="{82FF98D0-F45B-9517-0EBC-D8412FF79A5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12" name="Groep 4311">
                    <a:extLst>
                      <a:ext uri="{FF2B5EF4-FFF2-40B4-BE49-F238E27FC236}">
                        <a16:creationId xmlns:a16="http://schemas.microsoft.com/office/drawing/2014/main" id="{9E6158DD-E579-A2F3-21B7-2C65714E6EE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9" name="Ovaal 4318">
                      <a:extLst>
                        <a:ext uri="{FF2B5EF4-FFF2-40B4-BE49-F238E27FC236}">
                          <a16:creationId xmlns:a16="http://schemas.microsoft.com/office/drawing/2014/main" id="{5DFE49A3-369B-CE67-8AA5-F3BCE392F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0" name="Ovaal 4319">
                      <a:extLst>
                        <a:ext uri="{FF2B5EF4-FFF2-40B4-BE49-F238E27FC236}">
                          <a16:creationId xmlns:a16="http://schemas.microsoft.com/office/drawing/2014/main" id="{5148685C-BBFF-2EE4-3E74-9A2A8E4DE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1" name="Ovaal 4320">
                      <a:extLst>
                        <a:ext uri="{FF2B5EF4-FFF2-40B4-BE49-F238E27FC236}">
                          <a16:creationId xmlns:a16="http://schemas.microsoft.com/office/drawing/2014/main" id="{7C1C6635-868B-41E0-3FD2-FEC53C6BE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2" name="Ovaal 4321">
                      <a:extLst>
                        <a:ext uri="{FF2B5EF4-FFF2-40B4-BE49-F238E27FC236}">
                          <a16:creationId xmlns:a16="http://schemas.microsoft.com/office/drawing/2014/main" id="{A51CCE5F-6A15-6644-BEFF-3B868E8E2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23" name="Ovaal 4322">
                      <a:extLst>
                        <a:ext uri="{FF2B5EF4-FFF2-40B4-BE49-F238E27FC236}">
                          <a16:creationId xmlns:a16="http://schemas.microsoft.com/office/drawing/2014/main" id="{75EE609A-94B9-AA32-E5FC-90A57D47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13" name="Groep 4312">
                    <a:extLst>
                      <a:ext uri="{FF2B5EF4-FFF2-40B4-BE49-F238E27FC236}">
                        <a16:creationId xmlns:a16="http://schemas.microsoft.com/office/drawing/2014/main" id="{4E60C4FC-8DC4-09A6-FB52-536D964BFBF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14" name="Ovaal 4313">
                      <a:extLst>
                        <a:ext uri="{FF2B5EF4-FFF2-40B4-BE49-F238E27FC236}">
                          <a16:creationId xmlns:a16="http://schemas.microsoft.com/office/drawing/2014/main" id="{DEE4BCB7-901F-36A3-2D3C-3355F1776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5" name="Ovaal 4314">
                      <a:extLst>
                        <a:ext uri="{FF2B5EF4-FFF2-40B4-BE49-F238E27FC236}">
                          <a16:creationId xmlns:a16="http://schemas.microsoft.com/office/drawing/2014/main" id="{6F8BE52E-AE70-B751-77D6-77B89B983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6" name="Ovaal 4315">
                      <a:extLst>
                        <a:ext uri="{FF2B5EF4-FFF2-40B4-BE49-F238E27FC236}">
                          <a16:creationId xmlns:a16="http://schemas.microsoft.com/office/drawing/2014/main" id="{CFC623EE-1B7A-716F-335B-925621302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7" name="Ovaal 4316">
                      <a:extLst>
                        <a:ext uri="{FF2B5EF4-FFF2-40B4-BE49-F238E27FC236}">
                          <a16:creationId xmlns:a16="http://schemas.microsoft.com/office/drawing/2014/main" id="{816DC87A-B97D-73C8-1E28-66E6DD30A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8" name="Ovaal 4317">
                      <a:extLst>
                        <a:ext uri="{FF2B5EF4-FFF2-40B4-BE49-F238E27FC236}">
                          <a16:creationId xmlns:a16="http://schemas.microsoft.com/office/drawing/2014/main" id="{804B5A9A-BCD0-09B2-2961-B9AD27F48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3" name="Groep 4272">
                  <a:extLst>
                    <a:ext uri="{FF2B5EF4-FFF2-40B4-BE49-F238E27FC236}">
                      <a16:creationId xmlns:a16="http://schemas.microsoft.com/office/drawing/2014/main" id="{AE54C227-C746-A374-6FB5-D0884EBD2248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300" name="Groep 4299">
                    <a:extLst>
                      <a:ext uri="{FF2B5EF4-FFF2-40B4-BE49-F238E27FC236}">
                        <a16:creationId xmlns:a16="http://schemas.microsoft.com/office/drawing/2014/main" id="{4602489D-244B-5A14-A25A-E1572E7C852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7" name="Ovaal 4306">
                      <a:extLst>
                        <a:ext uri="{FF2B5EF4-FFF2-40B4-BE49-F238E27FC236}">
                          <a16:creationId xmlns:a16="http://schemas.microsoft.com/office/drawing/2014/main" id="{F40BE044-24B0-9609-7205-6437CE93C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8" name="Ovaal 4307">
                      <a:extLst>
                        <a:ext uri="{FF2B5EF4-FFF2-40B4-BE49-F238E27FC236}">
                          <a16:creationId xmlns:a16="http://schemas.microsoft.com/office/drawing/2014/main" id="{2937089C-A861-A4FF-17AE-260ACE59DE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9" name="Ovaal 4308">
                      <a:extLst>
                        <a:ext uri="{FF2B5EF4-FFF2-40B4-BE49-F238E27FC236}">
                          <a16:creationId xmlns:a16="http://schemas.microsoft.com/office/drawing/2014/main" id="{8A59571D-8C00-95E9-28BF-1857E7E08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0" name="Ovaal 4309">
                      <a:extLst>
                        <a:ext uri="{FF2B5EF4-FFF2-40B4-BE49-F238E27FC236}">
                          <a16:creationId xmlns:a16="http://schemas.microsoft.com/office/drawing/2014/main" id="{239A586B-D6D7-F429-C1D3-E360F43F5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11" name="Ovaal 4310">
                      <a:extLst>
                        <a:ext uri="{FF2B5EF4-FFF2-40B4-BE49-F238E27FC236}">
                          <a16:creationId xmlns:a16="http://schemas.microsoft.com/office/drawing/2014/main" id="{03262E22-5D39-0201-FB00-A3D2228BE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301" name="Groep 4300">
                    <a:extLst>
                      <a:ext uri="{FF2B5EF4-FFF2-40B4-BE49-F238E27FC236}">
                        <a16:creationId xmlns:a16="http://schemas.microsoft.com/office/drawing/2014/main" id="{3BC54BFA-9667-ADE2-74FA-37D2A413AB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302" name="Ovaal 4301">
                      <a:extLst>
                        <a:ext uri="{FF2B5EF4-FFF2-40B4-BE49-F238E27FC236}">
                          <a16:creationId xmlns:a16="http://schemas.microsoft.com/office/drawing/2014/main" id="{7DFBFEEE-85C5-7058-9A85-F0E1675FD6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3" name="Ovaal 4302">
                      <a:extLst>
                        <a:ext uri="{FF2B5EF4-FFF2-40B4-BE49-F238E27FC236}">
                          <a16:creationId xmlns:a16="http://schemas.microsoft.com/office/drawing/2014/main" id="{B365FE49-A7D4-D358-B0DD-2313132BA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4" name="Ovaal 4303">
                      <a:extLst>
                        <a:ext uri="{FF2B5EF4-FFF2-40B4-BE49-F238E27FC236}">
                          <a16:creationId xmlns:a16="http://schemas.microsoft.com/office/drawing/2014/main" id="{C7045DCA-7662-ADF0-94CD-800EF91A5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5" name="Ovaal 4304">
                      <a:extLst>
                        <a:ext uri="{FF2B5EF4-FFF2-40B4-BE49-F238E27FC236}">
                          <a16:creationId xmlns:a16="http://schemas.microsoft.com/office/drawing/2014/main" id="{F7CC91C2-FDBA-E2DD-6BF6-2E68D1222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306" name="Ovaal 4305">
                      <a:extLst>
                        <a:ext uri="{FF2B5EF4-FFF2-40B4-BE49-F238E27FC236}">
                          <a16:creationId xmlns:a16="http://schemas.microsoft.com/office/drawing/2014/main" id="{2C8910A5-81CC-0623-8571-FE8BB140BC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4" name="Groep 4273">
                  <a:extLst>
                    <a:ext uri="{FF2B5EF4-FFF2-40B4-BE49-F238E27FC236}">
                      <a16:creationId xmlns:a16="http://schemas.microsoft.com/office/drawing/2014/main" id="{9B1086AD-9217-DF72-A00F-2BDF78F5FD9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88" name="Groep 4287">
                    <a:extLst>
                      <a:ext uri="{FF2B5EF4-FFF2-40B4-BE49-F238E27FC236}">
                        <a16:creationId xmlns:a16="http://schemas.microsoft.com/office/drawing/2014/main" id="{2C06EC0F-0004-3968-A3E6-54D1CDAD12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5" name="Ovaal 4294">
                      <a:extLst>
                        <a:ext uri="{FF2B5EF4-FFF2-40B4-BE49-F238E27FC236}">
                          <a16:creationId xmlns:a16="http://schemas.microsoft.com/office/drawing/2014/main" id="{29F32175-16C0-7438-CA3B-898F150BE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6" name="Ovaal 4295">
                      <a:extLst>
                        <a:ext uri="{FF2B5EF4-FFF2-40B4-BE49-F238E27FC236}">
                          <a16:creationId xmlns:a16="http://schemas.microsoft.com/office/drawing/2014/main" id="{9EC7BF04-10E6-1CE4-2FE9-EBFB1593F9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7" name="Ovaal 4296">
                      <a:extLst>
                        <a:ext uri="{FF2B5EF4-FFF2-40B4-BE49-F238E27FC236}">
                          <a16:creationId xmlns:a16="http://schemas.microsoft.com/office/drawing/2014/main" id="{4908C79D-5D91-7C43-92E3-E55A88A5A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8" name="Ovaal 4297">
                      <a:extLst>
                        <a:ext uri="{FF2B5EF4-FFF2-40B4-BE49-F238E27FC236}">
                          <a16:creationId xmlns:a16="http://schemas.microsoft.com/office/drawing/2014/main" id="{4163EC49-C79F-13DA-2798-3273D1632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9" name="Ovaal 4298">
                      <a:extLst>
                        <a:ext uri="{FF2B5EF4-FFF2-40B4-BE49-F238E27FC236}">
                          <a16:creationId xmlns:a16="http://schemas.microsoft.com/office/drawing/2014/main" id="{ECFB2151-8A81-55E2-7D74-8473D5C6F1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89" name="Groep 4288">
                    <a:extLst>
                      <a:ext uri="{FF2B5EF4-FFF2-40B4-BE49-F238E27FC236}">
                        <a16:creationId xmlns:a16="http://schemas.microsoft.com/office/drawing/2014/main" id="{2928A5AB-9CC4-00AE-338F-921C69A727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90" name="Ovaal 4289">
                      <a:extLst>
                        <a:ext uri="{FF2B5EF4-FFF2-40B4-BE49-F238E27FC236}">
                          <a16:creationId xmlns:a16="http://schemas.microsoft.com/office/drawing/2014/main" id="{D2739AFD-D654-44CE-EAA3-565F30E28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1" name="Ovaal 4290">
                      <a:extLst>
                        <a:ext uri="{FF2B5EF4-FFF2-40B4-BE49-F238E27FC236}">
                          <a16:creationId xmlns:a16="http://schemas.microsoft.com/office/drawing/2014/main" id="{E7F51094-1A23-9DBC-A1AA-6D82345DE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2" name="Ovaal 4291">
                      <a:extLst>
                        <a:ext uri="{FF2B5EF4-FFF2-40B4-BE49-F238E27FC236}">
                          <a16:creationId xmlns:a16="http://schemas.microsoft.com/office/drawing/2014/main" id="{6E88D30D-420F-092C-7E47-49B14C785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3" name="Ovaal 4292">
                      <a:extLst>
                        <a:ext uri="{FF2B5EF4-FFF2-40B4-BE49-F238E27FC236}">
                          <a16:creationId xmlns:a16="http://schemas.microsoft.com/office/drawing/2014/main" id="{EB08B409-52D9-7EBC-78BE-8681293FD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94" name="Ovaal 4293">
                      <a:extLst>
                        <a:ext uri="{FF2B5EF4-FFF2-40B4-BE49-F238E27FC236}">
                          <a16:creationId xmlns:a16="http://schemas.microsoft.com/office/drawing/2014/main" id="{5140D1C3-6CB0-CBBF-4919-CE0385B0E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275" name="Groep 4274">
                  <a:extLst>
                    <a:ext uri="{FF2B5EF4-FFF2-40B4-BE49-F238E27FC236}">
                      <a16:creationId xmlns:a16="http://schemas.microsoft.com/office/drawing/2014/main" id="{9B624729-326C-31BB-259B-4871F5CDC9C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76" name="Groep 4275">
                    <a:extLst>
                      <a:ext uri="{FF2B5EF4-FFF2-40B4-BE49-F238E27FC236}">
                        <a16:creationId xmlns:a16="http://schemas.microsoft.com/office/drawing/2014/main" id="{93C01127-1CE1-D86D-FC1F-841006E6AFC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83" name="Ovaal 4282">
                      <a:extLst>
                        <a:ext uri="{FF2B5EF4-FFF2-40B4-BE49-F238E27FC236}">
                          <a16:creationId xmlns:a16="http://schemas.microsoft.com/office/drawing/2014/main" id="{99472E4A-62EB-00D3-516C-5205EE173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4" name="Ovaal 4283">
                      <a:extLst>
                        <a:ext uri="{FF2B5EF4-FFF2-40B4-BE49-F238E27FC236}">
                          <a16:creationId xmlns:a16="http://schemas.microsoft.com/office/drawing/2014/main" id="{763B8CE0-F7F7-9D0D-B4D1-4E73761A0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5" name="Ovaal 4284">
                      <a:extLst>
                        <a:ext uri="{FF2B5EF4-FFF2-40B4-BE49-F238E27FC236}">
                          <a16:creationId xmlns:a16="http://schemas.microsoft.com/office/drawing/2014/main" id="{A24C063D-0B85-B9F4-5669-FEEBE2B04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6" name="Ovaal 4285">
                      <a:extLst>
                        <a:ext uri="{FF2B5EF4-FFF2-40B4-BE49-F238E27FC236}">
                          <a16:creationId xmlns:a16="http://schemas.microsoft.com/office/drawing/2014/main" id="{67827384-DD36-0568-D552-405EBE05D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7" name="Ovaal 4286">
                      <a:extLst>
                        <a:ext uri="{FF2B5EF4-FFF2-40B4-BE49-F238E27FC236}">
                          <a16:creationId xmlns:a16="http://schemas.microsoft.com/office/drawing/2014/main" id="{736B711A-3455-E1FF-CC0B-65B82185F7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77" name="Groep 4276">
                    <a:extLst>
                      <a:ext uri="{FF2B5EF4-FFF2-40B4-BE49-F238E27FC236}">
                        <a16:creationId xmlns:a16="http://schemas.microsoft.com/office/drawing/2014/main" id="{3A19E778-9F8B-AB81-2D86-79286ECDE1B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78" name="Ovaal 4277">
                      <a:extLst>
                        <a:ext uri="{FF2B5EF4-FFF2-40B4-BE49-F238E27FC236}">
                          <a16:creationId xmlns:a16="http://schemas.microsoft.com/office/drawing/2014/main" id="{9D67CC45-7DEA-545F-406D-460BD91CD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79" name="Ovaal 4278">
                      <a:extLst>
                        <a:ext uri="{FF2B5EF4-FFF2-40B4-BE49-F238E27FC236}">
                          <a16:creationId xmlns:a16="http://schemas.microsoft.com/office/drawing/2014/main" id="{072A1AAA-9D1E-7F0C-3AD4-96F70AAE6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0" name="Ovaal 4279">
                      <a:extLst>
                        <a:ext uri="{FF2B5EF4-FFF2-40B4-BE49-F238E27FC236}">
                          <a16:creationId xmlns:a16="http://schemas.microsoft.com/office/drawing/2014/main" id="{6D9239DD-8018-E47D-834C-24C35BBDD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1" name="Ovaal 4280">
                      <a:extLst>
                        <a:ext uri="{FF2B5EF4-FFF2-40B4-BE49-F238E27FC236}">
                          <a16:creationId xmlns:a16="http://schemas.microsoft.com/office/drawing/2014/main" id="{439EE6DA-3EAE-4874-3382-C1AE3CFAD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82" name="Ovaal 4281">
                      <a:extLst>
                        <a:ext uri="{FF2B5EF4-FFF2-40B4-BE49-F238E27FC236}">
                          <a16:creationId xmlns:a16="http://schemas.microsoft.com/office/drawing/2014/main" id="{E135FDD1-9148-1E4D-D5C3-0ED8CEEB5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5" name="Groep 4">
              <a:extLst>
                <a:ext uri="{FF2B5EF4-FFF2-40B4-BE49-F238E27FC236}">
                  <a16:creationId xmlns:a16="http://schemas.microsoft.com/office/drawing/2014/main" id="{4ED04125-3202-9BBF-99B6-7E01707D9D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33962" y="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844" name="Groep 3843">
                <a:extLst>
                  <a:ext uri="{FF2B5EF4-FFF2-40B4-BE49-F238E27FC236}">
                    <a16:creationId xmlns:a16="http://schemas.microsoft.com/office/drawing/2014/main" id="{613941F7-E662-9D4F-1780-3F72E60926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160" name="Groep 4159">
                  <a:extLst>
                    <a:ext uri="{FF2B5EF4-FFF2-40B4-BE49-F238E27FC236}">
                      <a16:creationId xmlns:a16="http://schemas.microsoft.com/office/drawing/2014/main" id="{B37775E9-3371-DC1B-1604-4161558C3A2B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52" name="Groep 4251">
                    <a:extLst>
                      <a:ext uri="{FF2B5EF4-FFF2-40B4-BE49-F238E27FC236}">
                        <a16:creationId xmlns:a16="http://schemas.microsoft.com/office/drawing/2014/main" id="{C045E546-9C1D-6554-D96E-B15474FCCB5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9" name="Ovaal 4258">
                      <a:extLst>
                        <a:ext uri="{FF2B5EF4-FFF2-40B4-BE49-F238E27FC236}">
                          <a16:creationId xmlns:a16="http://schemas.microsoft.com/office/drawing/2014/main" id="{484FA6DD-C022-B8A9-8E49-831C90207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0" name="Ovaal 4259">
                      <a:extLst>
                        <a:ext uri="{FF2B5EF4-FFF2-40B4-BE49-F238E27FC236}">
                          <a16:creationId xmlns:a16="http://schemas.microsoft.com/office/drawing/2014/main" id="{FAE9E2FE-DECD-A5B0-DA21-0E44781C2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1" name="Ovaal 4260">
                      <a:extLst>
                        <a:ext uri="{FF2B5EF4-FFF2-40B4-BE49-F238E27FC236}">
                          <a16:creationId xmlns:a16="http://schemas.microsoft.com/office/drawing/2014/main" id="{BC4BA831-586F-B88D-BE63-CEB3792BE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2" name="Ovaal 4261">
                      <a:extLst>
                        <a:ext uri="{FF2B5EF4-FFF2-40B4-BE49-F238E27FC236}">
                          <a16:creationId xmlns:a16="http://schemas.microsoft.com/office/drawing/2014/main" id="{17120853-7C68-0F61-BAEE-3DC998BD2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63" name="Ovaal 4262">
                      <a:extLst>
                        <a:ext uri="{FF2B5EF4-FFF2-40B4-BE49-F238E27FC236}">
                          <a16:creationId xmlns:a16="http://schemas.microsoft.com/office/drawing/2014/main" id="{E5BD78D6-76A2-DF39-F1DF-37D394F1F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53" name="Groep 4252">
                    <a:extLst>
                      <a:ext uri="{FF2B5EF4-FFF2-40B4-BE49-F238E27FC236}">
                        <a16:creationId xmlns:a16="http://schemas.microsoft.com/office/drawing/2014/main" id="{6ED06990-22CF-8800-ABD1-97BFAE9C899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54" name="Ovaal 4253">
                      <a:extLst>
                        <a:ext uri="{FF2B5EF4-FFF2-40B4-BE49-F238E27FC236}">
                          <a16:creationId xmlns:a16="http://schemas.microsoft.com/office/drawing/2014/main" id="{50E67021-F8E7-AA1F-AD9A-FA7A16CDC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5" name="Ovaal 4254">
                      <a:extLst>
                        <a:ext uri="{FF2B5EF4-FFF2-40B4-BE49-F238E27FC236}">
                          <a16:creationId xmlns:a16="http://schemas.microsoft.com/office/drawing/2014/main" id="{1CB1351C-E14E-9A60-1F2C-9BE63C107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6" name="Ovaal 4255">
                      <a:extLst>
                        <a:ext uri="{FF2B5EF4-FFF2-40B4-BE49-F238E27FC236}">
                          <a16:creationId xmlns:a16="http://schemas.microsoft.com/office/drawing/2014/main" id="{55018BA1-082A-8EF8-4E80-43F298B78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7" name="Ovaal 4256">
                      <a:extLst>
                        <a:ext uri="{FF2B5EF4-FFF2-40B4-BE49-F238E27FC236}">
                          <a16:creationId xmlns:a16="http://schemas.microsoft.com/office/drawing/2014/main" id="{3AB3060E-C6C0-5520-0AA8-4B57B95B3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8" name="Ovaal 4257">
                      <a:extLst>
                        <a:ext uri="{FF2B5EF4-FFF2-40B4-BE49-F238E27FC236}">
                          <a16:creationId xmlns:a16="http://schemas.microsoft.com/office/drawing/2014/main" id="{636EE905-B0C0-3CE4-B473-9077B1E8E6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1" name="Groep 4160">
                  <a:extLst>
                    <a:ext uri="{FF2B5EF4-FFF2-40B4-BE49-F238E27FC236}">
                      <a16:creationId xmlns:a16="http://schemas.microsoft.com/office/drawing/2014/main" id="{948AEEFA-70EF-7D89-4A3E-917E8B466695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40" name="Groep 4239">
                    <a:extLst>
                      <a:ext uri="{FF2B5EF4-FFF2-40B4-BE49-F238E27FC236}">
                        <a16:creationId xmlns:a16="http://schemas.microsoft.com/office/drawing/2014/main" id="{4AEF2A3A-1CE6-599C-A5B8-1604E3B3CE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7" name="Ovaal 4246">
                      <a:extLst>
                        <a:ext uri="{FF2B5EF4-FFF2-40B4-BE49-F238E27FC236}">
                          <a16:creationId xmlns:a16="http://schemas.microsoft.com/office/drawing/2014/main" id="{AC6CB934-BB7A-3D16-60F7-A1F305265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8" name="Ovaal 4247">
                      <a:extLst>
                        <a:ext uri="{FF2B5EF4-FFF2-40B4-BE49-F238E27FC236}">
                          <a16:creationId xmlns:a16="http://schemas.microsoft.com/office/drawing/2014/main" id="{FD1A57A4-3317-2225-E7D6-42E834CB8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9" name="Ovaal 4248">
                      <a:extLst>
                        <a:ext uri="{FF2B5EF4-FFF2-40B4-BE49-F238E27FC236}">
                          <a16:creationId xmlns:a16="http://schemas.microsoft.com/office/drawing/2014/main" id="{6C82EBE3-23F3-F15F-553C-733FF3954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0" name="Ovaal 4249">
                      <a:extLst>
                        <a:ext uri="{FF2B5EF4-FFF2-40B4-BE49-F238E27FC236}">
                          <a16:creationId xmlns:a16="http://schemas.microsoft.com/office/drawing/2014/main" id="{F26B883B-37BD-B0DE-1AE0-90286EE25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51" name="Ovaal 4250">
                      <a:extLst>
                        <a:ext uri="{FF2B5EF4-FFF2-40B4-BE49-F238E27FC236}">
                          <a16:creationId xmlns:a16="http://schemas.microsoft.com/office/drawing/2014/main" id="{7A3A8794-812B-B25C-9C5E-59BE10A58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41" name="Groep 4240">
                    <a:extLst>
                      <a:ext uri="{FF2B5EF4-FFF2-40B4-BE49-F238E27FC236}">
                        <a16:creationId xmlns:a16="http://schemas.microsoft.com/office/drawing/2014/main" id="{948D4594-FF78-84A1-FBBF-7A2CBBC5671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42" name="Ovaal 4241">
                      <a:extLst>
                        <a:ext uri="{FF2B5EF4-FFF2-40B4-BE49-F238E27FC236}">
                          <a16:creationId xmlns:a16="http://schemas.microsoft.com/office/drawing/2014/main" id="{30E92313-F422-3F96-AF2F-8D119725E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3" name="Ovaal 4242">
                      <a:extLst>
                        <a:ext uri="{FF2B5EF4-FFF2-40B4-BE49-F238E27FC236}">
                          <a16:creationId xmlns:a16="http://schemas.microsoft.com/office/drawing/2014/main" id="{2A8F2095-E789-D9D6-5014-363217272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4" name="Ovaal 4243">
                      <a:extLst>
                        <a:ext uri="{FF2B5EF4-FFF2-40B4-BE49-F238E27FC236}">
                          <a16:creationId xmlns:a16="http://schemas.microsoft.com/office/drawing/2014/main" id="{6805328C-82C9-DA81-ABC4-81770AAEF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5" name="Ovaal 4244">
                      <a:extLst>
                        <a:ext uri="{FF2B5EF4-FFF2-40B4-BE49-F238E27FC236}">
                          <a16:creationId xmlns:a16="http://schemas.microsoft.com/office/drawing/2014/main" id="{7EEA5990-CD9A-EA4C-8D20-1A666DEB9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46" name="Ovaal 4245">
                      <a:extLst>
                        <a:ext uri="{FF2B5EF4-FFF2-40B4-BE49-F238E27FC236}">
                          <a16:creationId xmlns:a16="http://schemas.microsoft.com/office/drawing/2014/main" id="{F7F9C7F9-1885-8003-87CE-FD29BE4EF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2" name="Groep 4161">
                  <a:extLst>
                    <a:ext uri="{FF2B5EF4-FFF2-40B4-BE49-F238E27FC236}">
                      <a16:creationId xmlns:a16="http://schemas.microsoft.com/office/drawing/2014/main" id="{16DBD2BD-AA01-233C-E1A6-C562DBDCD23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28" name="Groep 4227">
                    <a:extLst>
                      <a:ext uri="{FF2B5EF4-FFF2-40B4-BE49-F238E27FC236}">
                        <a16:creationId xmlns:a16="http://schemas.microsoft.com/office/drawing/2014/main" id="{C47A118D-A1A2-1F62-E135-39F2823EB5A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5" name="Ovaal 4234">
                      <a:extLst>
                        <a:ext uri="{FF2B5EF4-FFF2-40B4-BE49-F238E27FC236}">
                          <a16:creationId xmlns:a16="http://schemas.microsoft.com/office/drawing/2014/main" id="{C8709A0D-80CF-C9F1-118A-2EDDDD21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6" name="Ovaal 4235">
                      <a:extLst>
                        <a:ext uri="{FF2B5EF4-FFF2-40B4-BE49-F238E27FC236}">
                          <a16:creationId xmlns:a16="http://schemas.microsoft.com/office/drawing/2014/main" id="{205AB083-92B2-B6B9-E22F-9B606A96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7" name="Ovaal 4236">
                      <a:extLst>
                        <a:ext uri="{FF2B5EF4-FFF2-40B4-BE49-F238E27FC236}">
                          <a16:creationId xmlns:a16="http://schemas.microsoft.com/office/drawing/2014/main" id="{F971C383-86A7-CE8D-D3E6-2653FBEE5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8" name="Ovaal 4237">
                      <a:extLst>
                        <a:ext uri="{FF2B5EF4-FFF2-40B4-BE49-F238E27FC236}">
                          <a16:creationId xmlns:a16="http://schemas.microsoft.com/office/drawing/2014/main" id="{37B673C4-33A5-5703-6302-046C67D2B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9" name="Ovaal 4238">
                      <a:extLst>
                        <a:ext uri="{FF2B5EF4-FFF2-40B4-BE49-F238E27FC236}">
                          <a16:creationId xmlns:a16="http://schemas.microsoft.com/office/drawing/2014/main" id="{1285791B-46D3-A250-DB4A-D072705028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29" name="Groep 4228">
                    <a:extLst>
                      <a:ext uri="{FF2B5EF4-FFF2-40B4-BE49-F238E27FC236}">
                        <a16:creationId xmlns:a16="http://schemas.microsoft.com/office/drawing/2014/main" id="{3A618BA0-8D46-2A41-3F0F-8F21963A45F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30" name="Ovaal 4229">
                      <a:extLst>
                        <a:ext uri="{FF2B5EF4-FFF2-40B4-BE49-F238E27FC236}">
                          <a16:creationId xmlns:a16="http://schemas.microsoft.com/office/drawing/2014/main" id="{988DE9BD-46B0-F76A-A7D3-931E9CE664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1" name="Ovaal 4230">
                      <a:extLst>
                        <a:ext uri="{FF2B5EF4-FFF2-40B4-BE49-F238E27FC236}">
                          <a16:creationId xmlns:a16="http://schemas.microsoft.com/office/drawing/2014/main" id="{2A488841-3B36-92CE-5310-066164385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2" name="Ovaal 4231">
                      <a:extLst>
                        <a:ext uri="{FF2B5EF4-FFF2-40B4-BE49-F238E27FC236}">
                          <a16:creationId xmlns:a16="http://schemas.microsoft.com/office/drawing/2014/main" id="{AD812779-10AF-FF09-EBA0-C35E0F3C6B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3" name="Ovaal 4232">
                      <a:extLst>
                        <a:ext uri="{FF2B5EF4-FFF2-40B4-BE49-F238E27FC236}">
                          <a16:creationId xmlns:a16="http://schemas.microsoft.com/office/drawing/2014/main" id="{CCFE7926-8504-423C-A9F6-0DF17649B2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34" name="Ovaal 4233">
                      <a:extLst>
                        <a:ext uri="{FF2B5EF4-FFF2-40B4-BE49-F238E27FC236}">
                          <a16:creationId xmlns:a16="http://schemas.microsoft.com/office/drawing/2014/main" id="{728A7E1F-EF34-26FB-AB9C-E65A4803A3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3" name="Groep 4162">
                  <a:extLst>
                    <a:ext uri="{FF2B5EF4-FFF2-40B4-BE49-F238E27FC236}">
                      <a16:creationId xmlns:a16="http://schemas.microsoft.com/office/drawing/2014/main" id="{65CD00EE-0153-24B1-7C6E-B951454EB51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16" name="Groep 4215">
                    <a:extLst>
                      <a:ext uri="{FF2B5EF4-FFF2-40B4-BE49-F238E27FC236}">
                        <a16:creationId xmlns:a16="http://schemas.microsoft.com/office/drawing/2014/main" id="{EC9468F7-DBB1-267E-962C-064EE40FD83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23" name="Ovaal 4222">
                      <a:extLst>
                        <a:ext uri="{FF2B5EF4-FFF2-40B4-BE49-F238E27FC236}">
                          <a16:creationId xmlns:a16="http://schemas.microsoft.com/office/drawing/2014/main" id="{EE47A30C-EDCD-1355-903C-24458E9FB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4" name="Ovaal 4223">
                      <a:extLst>
                        <a:ext uri="{FF2B5EF4-FFF2-40B4-BE49-F238E27FC236}">
                          <a16:creationId xmlns:a16="http://schemas.microsoft.com/office/drawing/2014/main" id="{922DA358-521D-09BD-CF34-857BD9D03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5" name="Ovaal 4224">
                      <a:extLst>
                        <a:ext uri="{FF2B5EF4-FFF2-40B4-BE49-F238E27FC236}">
                          <a16:creationId xmlns:a16="http://schemas.microsoft.com/office/drawing/2014/main" id="{530DDD86-E63C-4730-EFE8-CA5BFDBA0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6" name="Ovaal 4225">
                      <a:extLst>
                        <a:ext uri="{FF2B5EF4-FFF2-40B4-BE49-F238E27FC236}">
                          <a16:creationId xmlns:a16="http://schemas.microsoft.com/office/drawing/2014/main" id="{F3644583-BEBC-7CAB-4A21-90427FF59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7" name="Ovaal 4226">
                      <a:extLst>
                        <a:ext uri="{FF2B5EF4-FFF2-40B4-BE49-F238E27FC236}">
                          <a16:creationId xmlns:a16="http://schemas.microsoft.com/office/drawing/2014/main" id="{2B9C7C48-3BCF-B8FC-682E-D463CDD48C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17" name="Groep 4216">
                    <a:extLst>
                      <a:ext uri="{FF2B5EF4-FFF2-40B4-BE49-F238E27FC236}">
                        <a16:creationId xmlns:a16="http://schemas.microsoft.com/office/drawing/2014/main" id="{C3855A65-C005-3074-48F2-D349CD68313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8" name="Ovaal 4217">
                      <a:extLst>
                        <a:ext uri="{FF2B5EF4-FFF2-40B4-BE49-F238E27FC236}">
                          <a16:creationId xmlns:a16="http://schemas.microsoft.com/office/drawing/2014/main" id="{30B1D68D-204B-9F4B-167D-9491AD46A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9" name="Ovaal 4218">
                      <a:extLst>
                        <a:ext uri="{FF2B5EF4-FFF2-40B4-BE49-F238E27FC236}">
                          <a16:creationId xmlns:a16="http://schemas.microsoft.com/office/drawing/2014/main" id="{028BB90B-5E19-5214-11A2-04DD349FC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0" name="Ovaal 4219">
                      <a:extLst>
                        <a:ext uri="{FF2B5EF4-FFF2-40B4-BE49-F238E27FC236}">
                          <a16:creationId xmlns:a16="http://schemas.microsoft.com/office/drawing/2014/main" id="{E30B7B71-2E41-2E79-99EB-2C8240FB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1" name="Ovaal 4220">
                      <a:extLst>
                        <a:ext uri="{FF2B5EF4-FFF2-40B4-BE49-F238E27FC236}">
                          <a16:creationId xmlns:a16="http://schemas.microsoft.com/office/drawing/2014/main" id="{838DBF48-17A3-91AD-D95E-AF4908A48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22" name="Ovaal 4221">
                      <a:extLst>
                        <a:ext uri="{FF2B5EF4-FFF2-40B4-BE49-F238E27FC236}">
                          <a16:creationId xmlns:a16="http://schemas.microsoft.com/office/drawing/2014/main" id="{AF1CE6AF-76FC-1758-F563-38750F106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4" name="Groep 4163">
                  <a:extLst>
                    <a:ext uri="{FF2B5EF4-FFF2-40B4-BE49-F238E27FC236}">
                      <a16:creationId xmlns:a16="http://schemas.microsoft.com/office/drawing/2014/main" id="{D6FF1848-4887-5B10-C231-B997F71CE39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204" name="Groep 4203">
                    <a:extLst>
                      <a:ext uri="{FF2B5EF4-FFF2-40B4-BE49-F238E27FC236}">
                        <a16:creationId xmlns:a16="http://schemas.microsoft.com/office/drawing/2014/main" id="{F220119E-454E-D13E-0B0A-B6626DA93A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11" name="Ovaal 4210">
                      <a:extLst>
                        <a:ext uri="{FF2B5EF4-FFF2-40B4-BE49-F238E27FC236}">
                          <a16:creationId xmlns:a16="http://schemas.microsoft.com/office/drawing/2014/main" id="{F6264FAC-6682-BAEE-C49D-E888D7B21B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2" name="Ovaal 4211">
                      <a:extLst>
                        <a:ext uri="{FF2B5EF4-FFF2-40B4-BE49-F238E27FC236}">
                          <a16:creationId xmlns:a16="http://schemas.microsoft.com/office/drawing/2014/main" id="{0EA1D2B1-4A0E-3F52-2F1F-64D2A3E29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3" name="Ovaal 4212">
                      <a:extLst>
                        <a:ext uri="{FF2B5EF4-FFF2-40B4-BE49-F238E27FC236}">
                          <a16:creationId xmlns:a16="http://schemas.microsoft.com/office/drawing/2014/main" id="{FC130BB0-79E3-104A-BD3B-024E2835A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4" name="Ovaal 4213">
                      <a:extLst>
                        <a:ext uri="{FF2B5EF4-FFF2-40B4-BE49-F238E27FC236}">
                          <a16:creationId xmlns:a16="http://schemas.microsoft.com/office/drawing/2014/main" id="{198CAF63-5BAD-72D9-4BA0-5C4D78B1E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5" name="Ovaal 4214">
                      <a:extLst>
                        <a:ext uri="{FF2B5EF4-FFF2-40B4-BE49-F238E27FC236}">
                          <a16:creationId xmlns:a16="http://schemas.microsoft.com/office/drawing/2014/main" id="{15BDDFE6-86BC-A112-AD35-CC58BE1CE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205" name="Groep 4204">
                    <a:extLst>
                      <a:ext uri="{FF2B5EF4-FFF2-40B4-BE49-F238E27FC236}">
                        <a16:creationId xmlns:a16="http://schemas.microsoft.com/office/drawing/2014/main" id="{93B090C7-95D2-E5DB-4A88-6F24FE7E4EF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206" name="Ovaal 4205">
                      <a:extLst>
                        <a:ext uri="{FF2B5EF4-FFF2-40B4-BE49-F238E27FC236}">
                          <a16:creationId xmlns:a16="http://schemas.microsoft.com/office/drawing/2014/main" id="{43D098AF-C744-3DD9-3689-BDC3121B03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7" name="Ovaal 4206">
                      <a:extLst>
                        <a:ext uri="{FF2B5EF4-FFF2-40B4-BE49-F238E27FC236}">
                          <a16:creationId xmlns:a16="http://schemas.microsoft.com/office/drawing/2014/main" id="{77C9A571-168D-5007-B15B-8426A7026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8" name="Ovaal 4207">
                      <a:extLst>
                        <a:ext uri="{FF2B5EF4-FFF2-40B4-BE49-F238E27FC236}">
                          <a16:creationId xmlns:a16="http://schemas.microsoft.com/office/drawing/2014/main" id="{6BD7850C-047D-C246-F471-C02DCA55F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9" name="Ovaal 4208">
                      <a:extLst>
                        <a:ext uri="{FF2B5EF4-FFF2-40B4-BE49-F238E27FC236}">
                          <a16:creationId xmlns:a16="http://schemas.microsoft.com/office/drawing/2014/main" id="{A06B693E-5DAD-0E2E-A04B-2372204608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10" name="Ovaal 4209">
                      <a:extLst>
                        <a:ext uri="{FF2B5EF4-FFF2-40B4-BE49-F238E27FC236}">
                          <a16:creationId xmlns:a16="http://schemas.microsoft.com/office/drawing/2014/main" id="{14C1241A-23E2-B0E2-E8E7-3FBA8DD86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5" name="Groep 4164">
                  <a:extLst>
                    <a:ext uri="{FF2B5EF4-FFF2-40B4-BE49-F238E27FC236}">
                      <a16:creationId xmlns:a16="http://schemas.microsoft.com/office/drawing/2014/main" id="{32D68A8A-1018-B4AF-300E-352DE5AAAC5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92" name="Groep 4191">
                    <a:extLst>
                      <a:ext uri="{FF2B5EF4-FFF2-40B4-BE49-F238E27FC236}">
                        <a16:creationId xmlns:a16="http://schemas.microsoft.com/office/drawing/2014/main" id="{D5CC35CE-0DE4-B524-1769-DB784708058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9" name="Ovaal 4198">
                      <a:extLst>
                        <a:ext uri="{FF2B5EF4-FFF2-40B4-BE49-F238E27FC236}">
                          <a16:creationId xmlns:a16="http://schemas.microsoft.com/office/drawing/2014/main" id="{BA362957-4C44-F4A9-9EFC-4B0D455F4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0" name="Ovaal 4199">
                      <a:extLst>
                        <a:ext uri="{FF2B5EF4-FFF2-40B4-BE49-F238E27FC236}">
                          <a16:creationId xmlns:a16="http://schemas.microsoft.com/office/drawing/2014/main" id="{C390FF62-E6BB-F457-856D-6190AB1CAF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1" name="Ovaal 4200">
                      <a:extLst>
                        <a:ext uri="{FF2B5EF4-FFF2-40B4-BE49-F238E27FC236}">
                          <a16:creationId xmlns:a16="http://schemas.microsoft.com/office/drawing/2014/main" id="{E6F4EB47-F009-38FA-9A80-338B68F60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2" name="Ovaal 4201">
                      <a:extLst>
                        <a:ext uri="{FF2B5EF4-FFF2-40B4-BE49-F238E27FC236}">
                          <a16:creationId xmlns:a16="http://schemas.microsoft.com/office/drawing/2014/main" id="{BE1233D4-E519-7FB9-44DF-26CBC363D0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203" name="Ovaal 4202">
                      <a:extLst>
                        <a:ext uri="{FF2B5EF4-FFF2-40B4-BE49-F238E27FC236}">
                          <a16:creationId xmlns:a16="http://schemas.microsoft.com/office/drawing/2014/main" id="{2F5BF23F-48D5-1869-D35B-7CC932F35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93" name="Groep 4192">
                    <a:extLst>
                      <a:ext uri="{FF2B5EF4-FFF2-40B4-BE49-F238E27FC236}">
                        <a16:creationId xmlns:a16="http://schemas.microsoft.com/office/drawing/2014/main" id="{25CD845A-1B5B-D455-2A5E-26BD56DAAE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94" name="Ovaal 4193">
                      <a:extLst>
                        <a:ext uri="{FF2B5EF4-FFF2-40B4-BE49-F238E27FC236}">
                          <a16:creationId xmlns:a16="http://schemas.microsoft.com/office/drawing/2014/main" id="{1A09DDEA-B347-B709-722A-A09E3514E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5" name="Ovaal 4194">
                      <a:extLst>
                        <a:ext uri="{FF2B5EF4-FFF2-40B4-BE49-F238E27FC236}">
                          <a16:creationId xmlns:a16="http://schemas.microsoft.com/office/drawing/2014/main" id="{3D227335-74CC-A5C6-4C73-4E4429B35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6" name="Ovaal 4195">
                      <a:extLst>
                        <a:ext uri="{FF2B5EF4-FFF2-40B4-BE49-F238E27FC236}">
                          <a16:creationId xmlns:a16="http://schemas.microsoft.com/office/drawing/2014/main" id="{C37C30AB-AD66-905A-A264-2EB9FF8EC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7" name="Ovaal 4196">
                      <a:extLst>
                        <a:ext uri="{FF2B5EF4-FFF2-40B4-BE49-F238E27FC236}">
                          <a16:creationId xmlns:a16="http://schemas.microsoft.com/office/drawing/2014/main" id="{53C65D2F-5027-EC8F-A3A4-E781B3F5D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8" name="Ovaal 4197">
                      <a:extLst>
                        <a:ext uri="{FF2B5EF4-FFF2-40B4-BE49-F238E27FC236}">
                          <a16:creationId xmlns:a16="http://schemas.microsoft.com/office/drawing/2014/main" id="{CAF8BDF7-283F-5356-FFBE-14D68B931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6" name="Groep 4165">
                  <a:extLst>
                    <a:ext uri="{FF2B5EF4-FFF2-40B4-BE49-F238E27FC236}">
                      <a16:creationId xmlns:a16="http://schemas.microsoft.com/office/drawing/2014/main" id="{895B25D8-B3BD-11C1-E4A2-26F25FE38746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80" name="Groep 4179">
                    <a:extLst>
                      <a:ext uri="{FF2B5EF4-FFF2-40B4-BE49-F238E27FC236}">
                        <a16:creationId xmlns:a16="http://schemas.microsoft.com/office/drawing/2014/main" id="{880AB836-7544-3AA1-28DA-6AE5BB67DD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7" name="Ovaal 4186">
                      <a:extLst>
                        <a:ext uri="{FF2B5EF4-FFF2-40B4-BE49-F238E27FC236}">
                          <a16:creationId xmlns:a16="http://schemas.microsoft.com/office/drawing/2014/main" id="{F93B94F0-DF12-A55B-CDB7-07CE0BBC0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8" name="Ovaal 4187">
                      <a:extLst>
                        <a:ext uri="{FF2B5EF4-FFF2-40B4-BE49-F238E27FC236}">
                          <a16:creationId xmlns:a16="http://schemas.microsoft.com/office/drawing/2014/main" id="{DBDD82FB-B5F9-F327-71D3-1128541511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9" name="Ovaal 4188">
                      <a:extLst>
                        <a:ext uri="{FF2B5EF4-FFF2-40B4-BE49-F238E27FC236}">
                          <a16:creationId xmlns:a16="http://schemas.microsoft.com/office/drawing/2014/main" id="{05EBE0BF-4B92-3F32-38DA-D3FD16759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0" name="Ovaal 4189">
                      <a:extLst>
                        <a:ext uri="{FF2B5EF4-FFF2-40B4-BE49-F238E27FC236}">
                          <a16:creationId xmlns:a16="http://schemas.microsoft.com/office/drawing/2014/main" id="{719A7256-46F0-4CBC-B35A-E0A2B2145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91" name="Ovaal 4190">
                      <a:extLst>
                        <a:ext uri="{FF2B5EF4-FFF2-40B4-BE49-F238E27FC236}">
                          <a16:creationId xmlns:a16="http://schemas.microsoft.com/office/drawing/2014/main" id="{B626AC24-9FA7-9E71-D3F0-3C41057F5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81" name="Groep 4180">
                    <a:extLst>
                      <a:ext uri="{FF2B5EF4-FFF2-40B4-BE49-F238E27FC236}">
                        <a16:creationId xmlns:a16="http://schemas.microsoft.com/office/drawing/2014/main" id="{A5FA6874-8865-8548-5BDA-81EAE478B72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82" name="Ovaal 4181">
                      <a:extLst>
                        <a:ext uri="{FF2B5EF4-FFF2-40B4-BE49-F238E27FC236}">
                          <a16:creationId xmlns:a16="http://schemas.microsoft.com/office/drawing/2014/main" id="{971A6034-CEEF-7717-0A1F-C11CA074D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3" name="Ovaal 4182">
                      <a:extLst>
                        <a:ext uri="{FF2B5EF4-FFF2-40B4-BE49-F238E27FC236}">
                          <a16:creationId xmlns:a16="http://schemas.microsoft.com/office/drawing/2014/main" id="{9830293F-B29D-BC6A-DB3B-82442E9C7E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4" name="Ovaal 4183">
                      <a:extLst>
                        <a:ext uri="{FF2B5EF4-FFF2-40B4-BE49-F238E27FC236}">
                          <a16:creationId xmlns:a16="http://schemas.microsoft.com/office/drawing/2014/main" id="{138B52CA-468A-28D1-85CE-50EA91463B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5" name="Ovaal 4184">
                      <a:extLst>
                        <a:ext uri="{FF2B5EF4-FFF2-40B4-BE49-F238E27FC236}">
                          <a16:creationId xmlns:a16="http://schemas.microsoft.com/office/drawing/2014/main" id="{CE1766B6-F4E9-900F-7270-A3424C750C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86" name="Ovaal 4185">
                      <a:extLst>
                        <a:ext uri="{FF2B5EF4-FFF2-40B4-BE49-F238E27FC236}">
                          <a16:creationId xmlns:a16="http://schemas.microsoft.com/office/drawing/2014/main" id="{BA02526B-3DA7-FA98-04C4-BA432EAE8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167" name="Groep 4166">
                  <a:extLst>
                    <a:ext uri="{FF2B5EF4-FFF2-40B4-BE49-F238E27FC236}">
                      <a16:creationId xmlns:a16="http://schemas.microsoft.com/office/drawing/2014/main" id="{103D84AF-5B3A-C064-EEDA-F199E0C76E08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68" name="Groep 4167">
                    <a:extLst>
                      <a:ext uri="{FF2B5EF4-FFF2-40B4-BE49-F238E27FC236}">
                        <a16:creationId xmlns:a16="http://schemas.microsoft.com/office/drawing/2014/main" id="{244B5F3D-4F66-53FE-73AB-8A08FD79F52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5" name="Ovaal 4174">
                      <a:extLst>
                        <a:ext uri="{FF2B5EF4-FFF2-40B4-BE49-F238E27FC236}">
                          <a16:creationId xmlns:a16="http://schemas.microsoft.com/office/drawing/2014/main" id="{BEC37E0F-6195-3A68-7ADB-6D3CFCD8E4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6" name="Ovaal 4175">
                      <a:extLst>
                        <a:ext uri="{FF2B5EF4-FFF2-40B4-BE49-F238E27FC236}">
                          <a16:creationId xmlns:a16="http://schemas.microsoft.com/office/drawing/2014/main" id="{123A2B71-EF8E-C873-86F3-C35B10C47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7" name="Ovaal 4176">
                      <a:extLst>
                        <a:ext uri="{FF2B5EF4-FFF2-40B4-BE49-F238E27FC236}">
                          <a16:creationId xmlns:a16="http://schemas.microsoft.com/office/drawing/2014/main" id="{0BF02806-0ACA-5139-1981-A372CD7BB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8" name="Ovaal 4177">
                      <a:extLst>
                        <a:ext uri="{FF2B5EF4-FFF2-40B4-BE49-F238E27FC236}">
                          <a16:creationId xmlns:a16="http://schemas.microsoft.com/office/drawing/2014/main" id="{BEB40406-4FF6-D42B-8812-59791F3FC9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9" name="Ovaal 4178">
                      <a:extLst>
                        <a:ext uri="{FF2B5EF4-FFF2-40B4-BE49-F238E27FC236}">
                          <a16:creationId xmlns:a16="http://schemas.microsoft.com/office/drawing/2014/main" id="{085D404E-A434-4D79-A0CF-565C6B5A87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69" name="Groep 4168">
                    <a:extLst>
                      <a:ext uri="{FF2B5EF4-FFF2-40B4-BE49-F238E27FC236}">
                        <a16:creationId xmlns:a16="http://schemas.microsoft.com/office/drawing/2014/main" id="{20D18037-CFE4-3453-C061-9774B88D716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70" name="Ovaal 4169">
                      <a:extLst>
                        <a:ext uri="{FF2B5EF4-FFF2-40B4-BE49-F238E27FC236}">
                          <a16:creationId xmlns:a16="http://schemas.microsoft.com/office/drawing/2014/main" id="{E6BBE693-7BF1-62A7-825F-8189EB36B0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1" name="Ovaal 4170">
                      <a:extLst>
                        <a:ext uri="{FF2B5EF4-FFF2-40B4-BE49-F238E27FC236}">
                          <a16:creationId xmlns:a16="http://schemas.microsoft.com/office/drawing/2014/main" id="{64F25249-3E6A-80D9-FF5A-307948D076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2" name="Ovaal 4171">
                      <a:extLst>
                        <a:ext uri="{FF2B5EF4-FFF2-40B4-BE49-F238E27FC236}">
                          <a16:creationId xmlns:a16="http://schemas.microsoft.com/office/drawing/2014/main" id="{6D0798AA-8470-554B-7068-598F71B5D8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3" name="Ovaal 4172">
                      <a:extLst>
                        <a:ext uri="{FF2B5EF4-FFF2-40B4-BE49-F238E27FC236}">
                          <a16:creationId xmlns:a16="http://schemas.microsoft.com/office/drawing/2014/main" id="{790ADA79-FCE7-549B-849B-9F91CE62E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74" name="Ovaal 4173">
                      <a:extLst>
                        <a:ext uri="{FF2B5EF4-FFF2-40B4-BE49-F238E27FC236}">
                          <a16:creationId xmlns:a16="http://schemas.microsoft.com/office/drawing/2014/main" id="{BC5E5630-FC3E-3F2D-B142-334C665D3E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5" name="Groep 3844">
                <a:extLst>
                  <a:ext uri="{FF2B5EF4-FFF2-40B4-BE49-F238E27FC236}">
                    <a16:creationId xmlns:a16="http://schemas.microsoft.com/office/drawing/2014/main" id="{2338E752-1169-3760-6485-72D69A7480C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4056" name="Groep 4055">
                  <a:extLst>
                    <a:ext uri="{FF2B5EF4-FFF2-40B4-BE49-F238E27FC236}">
                      <a16:creationId xmlns:a16="http://schemas.microsoft.com/office/drawing/2014/main" id="{0212C7CE-ED3C-CA9C-F71B-3224AF7CCA69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48" name="Groep 4147">
                    <a:extLst>
                      <a:ext uri="{FF2B5EF4-FFF2-40B4-BE49-F238E27FC236}">
                        <a16:creationId xmlns:a16="http://schemas.microsoft.com/office/drawing/2014/main" id="{0122B67C-D0B5-8736-4871-C6C1DAB8207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5" name="Ovaal 4154">
                      <a:extLst>
                        <a:ext uri="{FF2B5EF4-FFF2-40B4-BE49-F238E27FC236}">
                          <a16:creationId xmlns:a16="http://schemas.microsoft.com/office/drawing/2014/main" id="{D3D0FFED-D457-D9C5-4495-A841CF0D3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6" name="Ovaal 4155">
                      <a:extLst>
                        <a:ext uri="{FF2B5EF4-FFF2-40B4-BE49-F238E27FC236}">
                          <a16:creationId xmlns:a16="http://schemas.microsoft.com/office/drawing/2014/main" id="{41A0F203-6ADA-D27B-77D6-216CAFD6A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7" name="Ovaal 4156">
                      <a:extLst>
                        <a:ext uri="{FF2B5EF4-FFF2-40B4-BE49-F238E27FC236}">
                          <a16:creationId xmlns:a16="http://schemas.microsoft.com/office/drawing/2014/main" id="{1BC0BA98-6344-D166-09A8-A35E1F6E8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8" name="Ovaal 4157">
                      <a:extLst>
                        <a:ext uri="{FF2B5EF4-FFF2-40B4-BE49-F238E27FC236}">
                          <a16:creationId xmlns:a16="http://schemas.microsoft.com/office/drawing/2014/main" id="{C607D5AA-BE41-B9D9-95C9-C18661E51F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9" name="Ovaal 4158">
                      <a:extLst>
                        <a:ext uri="{FF2B5EF4-FFF2-40B4-BE49-F238E27FC236}">
                          <a16:creationId xmlns:a16="http://schemas.microsoft.com/office/drawing/2014/main" id="{A08366BA-0238-D644-A0D3-EED8A9B1A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49" name="Groep 4148">
                    <a:extLst>
                      <a:ext uri="{FF2B5EF4-FFF2-40B4-BE49-F238E27FC236}">
                        <a16:creationId xmlns:a16="http://schemas.microsoft.com/office/drawing/2014/main" id="{CCEC3D94-1750-DDA8-03D0-F83A3AB6772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50" name="Ovaal 4149">
                      <a:extLst>
                        <a:ext uri="{FF2B5EF4-FFF2-40B4-BE49-F238E27FC236}">
                          <a16:creationId xmlns:a16="http://schemas.microsoft.com/office/drawing/2014/main" id="{F8420086-07B1-AD1B-8CB0-D2FEA93DA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1" name="Ovaal 4150">
                      <a:extLst>
                        <a:ext uri="{FF2B5EF4-FFF2-40B4-BE49-F238E27FC236}">
                          <a16:creationId xmlns:a16="http://schemas.microsoft.com/office/drawing/2014/main" id="{DDC4B1F8-4BE6-8E03-A00D-5BE770C6F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2" name="Ovaal 4151">
                      <a:extLst>
                        <a:ext uri="{FF2B5EF4-FFF2-40B4-BE49-F238E27FC236}">
                          <a16:creationId xmlns:a16="http://schemas.microsoft.com/office/drawing/2014/main" id="{5C91DAAD-F172-96E5-00EB-D16E5CEFA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3" name="Ovaal 4152">
                      <a:extLst>
                        <a:ext uri="{FF2B5EF4-FFF2-40B4-BE49-F238E27FC236}">
                          <a16:creationId xmlns:a16="http://schemas.microsoft.com/office/drawing/2014/main" id="{BCFCBB64-F518-F8B8-5E6C-4C1B77C7A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54" name="Ovaal 4153">
                      <a:extLst>
                        <a:ext uri="{FF2B5EF4-FFF2-40B4-BE49-F238E27FC236}">
                          <a16:creationId xmlns:a16="http://schemas.microsoft.com/office/drawing/2014/main" id="{7F669A66-BA38-A120-925A-E89E146C2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7" name="Groep 4056">
                  <a:extLst>
                    <a:ext uri="{FF2B5EF4-FFF2-40B4-BE49-F238E27FC236}">
                      <a16:creationId xmlns:a16="http://schemas.microsoft.com/office/drawing/2014/main" id="{B6D37643-EDD2-6DF6-4119-5FA6205321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36" name="Groep 4135">
                    <a:extLst>
                      <a:ext uri="{FF2B5EF4-FFF2-40B4-BE49-F238E27FC236}">
                        <a16:creationId xmlns:a16="http://schemas.microsoft.com/office/drawing/2014/main" id="{B7A1D4E0-331E-C135-E8CC-897914C598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43" name="Ovaal 4142">
                      <a:extLst>
                        <a:ext uri="{FF2B5EF4-FFF2-40B4-BE49-F238E27FC236}">
                          <a16:creationId xmlns:a16="http://schemas.microsoft.com/office/drawing/2014/main" id="{355CF974-5A6E-10FE-A76E-1FAB2C686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4" name="Ovaal 4143">
                      <a:extLst>
                        <a:ext uri="{FF2B5EF4-FFF2-40B4-BE49-F238E27FC236}">
                          <a16:creationId xmlns:a16="http://schemas.microsoft.com/office/drawing/2014/main" id="{6F33872E-752F-997B-0B0D-0483D57EE9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5" name="Ovaal 4144">
                      <a:extLst>
                        <a:ext uri="{FF2B5EF4-FFF2-40B4-BE49-F238E27FC236}">
                          <a16:creationId xmlns:a16="http://schemas.microsoft.com/office/drawing/2014/main" id="{989E2E6F-2702-B4E1-1B59-31CFF71D7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6" name="Ovaal 4145">
                      <a:extLst>
                        <a:ext uri="{FF2B5EF4-FFF2-40B4-BE49-F238E27FC236}">
                          <a16:creationId xmlns:a16="http://schemas.microsoft.com/office/drawing/2014/main" id="{F898AAB0-2EF0-C03D-D8AA-91A732131A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7" name="Ovaal 4146">
                      <a:extLst>
                        <a:ext uri="{FF2B5EF4-FFF2-40B4-BE49-F238E27FC236}">
                          <a16:creationId xmlns:a16="http://schemas.microsoft.com/office/drawing/2014/main" id="{8A74C192-BCE0-651F-EBE4-1CD5CB068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37" name="Groep 4136">
                    <a:extLst>
                      <a:ext uri="{FF2B5EF4-FFF2-40B4-BE49-F238E27FC236}">
                        <a16:creationId xmlns:a16="http://schemas.microsoft.com/office/drawing/2014/main" id="{D5309D8A-977E-93F0-169D-079335E37EA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8" name="Ovaal 4137">
                      <a:extLst>
                        <a:ext uri="{FF2B5EF4-FFF2-40B4-BE49-F238E27FC236}">
                          <a16:creationId xmlns:a16="http://schemas.microsoft.com/office/drawing/2014/main" id="{17053224-C6B4-99B1-4132-6B9625154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9" name="Ovaal 4138">
                      <a:extLst>
                        <a:ext uri="{FF2B5EF4-FFF2-40B4-BE49-F238E27FC236}">
                          <a16:creationId xmlns:a16="http://schemas.microsoft.com/office/drawing/2014/main" id="{B814E921-F908-C708-E654-CB1E1D1A7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0" name="Ovaal 4139">
                      <a:extLst>
                        <a:ext uri="{FF2B5EF4-FFF2-40B4-BE49-F238E27FC236}">
                          <a16:creationId xmlns:a16="http://schemas.microsoft.com/office/drawing/2014/main" id="{EBCB19F1-1B1F-C185-72E9-4734C981E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1" name="Ovaal 4140">
                      <a:extLst>
                        <a:ext uri="{FF2B5EF4-FFF2-40B4-BE49-F238E27FC236}">
                          <a16:creationId xmlns:a16="http://schemas.microsoft.com/office/drawing/2014/main" id="{2AADF8C5-84AA-8A0F-4A6F-8007078B03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42" name="Ovaal 4141">
                      <a:extLst>
                        <a:ext uri="{FF2B5EF4-FFF2-40B4-BE49-F238E27FC236}">
                          <a16:creationId xmlns:a16="http://schemas.microsoft.com/office/drawing/2014/main" id="{0B266F33-CA57-A12A-C855-351747DF20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8" name="Groep 4057">
                  <a:extLst>
                    <a:ext uri="{FF2B5EF4-FFF2-40B4-BE49-F238E27FC236}">
                      <a16:creationId xmlns:a16="http://schemas.microsoft.com/office/drawing/2014/main" id="{9DE106C6-09E1-0DAB-2047-7525CC78A63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24" name="Groep 4123">
                    <a:extLst>
                      <a:ext uri="{FF2B5EF4-FFF2-40B4-BE49-F238E27FC236}">
                        <a16:creationId xmlns:a16="http://schemas.microsoft.com/office/drawing/2014/main" id="{2B6E150F-F9FB-6A7B-9362-1423DBC5C28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31" name="Ovaal 4130">
                      <a:extLst>
                        <a:ext uri="{FF2B5EF4-FFF2-40B4-BE49-F238E27FC236}">
                          <a16:creationId xmlns:a16="http://schemas.microsoft.com/office/drawing/2014/main" id="{C11C38DD-3B2A-B277-5CAE-CF1380A638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2" name="Ovaal 4131">
                      <a:extLst>
                        <a:ext uri="{FF2B5EF4-FFF2-40B4-BE49-F238E27FC236}">
                          <a16:creationId xmlns:a16="http://schemas.microsoft.com/office/drawing/2014/main" id="{FA12EA47-A09D-5012-7305-EEB4A48E1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3" name="Ovaal 4132">
                      <a:extLst>
                        <a:ext uri="{FF2B5EF4-FFF2-40B4-BE49-F238E27FC236}">
                          <a16:creationId xmlns:a16="http://schemas.microsoft.com/office/drawing/2014/main" id="{8D8155E8-ECE6-E2FA-655A-201FB4B5CF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4" name="Ovaal 4133">
                      <a:extLst>
                        <a:ext uri="{FF2B5EF4-FFF2-40B4-BE49-F238E27FC236}">
                          <a16:creationId xmlns:a16="http://schemas.microsoft.com/office/drawing/2014/main" id="{451815F1-1B16-A627-F47E-D054464B5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5" name="Ovaal 4134">
                      <a:extLst>
                        <a:ext uri="{FF2B5EF4-FFF2-40B4-BE49-F238E27FC236}">
                          <a16:creationId xmlns:a16="http://schemas.microsoft.com/office/drawing/2014/main" id="{50E8F425-8D84-5BD1-5F6B-245655E9F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25" name="Groep 4124">
                    <a:extLst>
                      <a:ext uri="{FF2B5EF4-FFF2-40B4-BE49-F238E27FC236}">
                        <a16:creationId xmlns:a16="http://schemas.microsoft.com/office/drawing/2014/main" id="{C4482A41-C242-5D8F-DA59-4072D549922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26" name="Ovaal 4125">
                      <a:extLst>
                        <a:ext uri="{FF2B5EF4-FFF2-40B4-BE49-F238E27FC236}">
                          <a16:creationId xmlns:a16="http://schemas.microsoft.com/office/drawing/2014/main" id="{E98840F8-9690-37D1-DC4E-B63FA39F68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7" name="Ovaal 4126">
                      <a:extLst>
                        <a:ext uri="{FF2B5EF4-FFF2-40B4-BE49-F238E27FC236}">
                          <a16:creationId xmlns:a16="http://schemas.microsoft.com/office/drawing/2014/main" id="{4EA27CDC-B497-9FE1-9624-A01CCC30CB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8" name="Ovaal 4127">
                      <a:extLst>
                        <a:ext uri="{FF2B5EF4-FFF2-40B4-BE49-F238E27FC236}">
                          <a16:creationId xmlns:a16="http://schemas.microsoft.com/office/drawing/2014/main" id="{086213F3-3154-0170-1B62-1E7390385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9" name="Ovaal 4128">
                      <a:extLst>
                        <a:ext uri="{FF2B5EF4-FFF2-40B4-BE49-F238E27FC236}">
                          <a16:creationId xmlns:a16="http://schemas.microsoft.com/office/drawing/2014/main" id="{BF85A644-734E-6198-AF4E-2C1F7585B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30" name="Ovaal 4129">
                      <a:extLst>
                        <a:ext uri="{FF2B5EF4-FFF2-40B4-BE49-F238E27FC236}">
                          <a16:creationId xmlns:a16="http://schemas.microsoft.com/office/drawing/2014/main" id="{90EF6EE0-0C42-8B67-AB34-B90352EA4C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59" name="Groep 4058">
                  <a:extLst>
                    <a:ext uri="{FF2B5EF4-FFF2-40B4-BE49-F238E27FC236}">
                      <a16:creationId xmlns:a16="http://schemas.microsoft.com/office/drawing/2014/main" id="{2C2AD80F-F963-6D45-77E9-0DFECD2A34A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12" name="Groep 4111">
                    <a:extLst>
                      <a:ext uri="{FF2B5EF4-FFF2-40B4-BE49-F238E27FC236}">
                        <a16:creationId xmlns:a16="http://schemas.microsoft.com/office/drawing/2014/main" id="{6B609007-7AFB-6743-11AD-4F786B3E5F2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19" name="Ovaal 4118">
                      <a:extLst>
                        <a:ext uri="{FF2B5EF4-FFF2-40B4-BE49-F238E27FC236}">
                          <a16:creationId xmlns:a16="http://schemas.microsoft.com/office/drawing/2014/main" id="{9F1F7E64-FD6A-C09F-3A3C-6ED9B8802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0" name="Ovaal 4119">
                      <a:extLst>
                        <a:ext uri="{FF2B5EF4-FFF2-40B4-BE49-F238E27FC236}">
                          <a16:creationId xmlns:a16="http://schemas.microsoft.com/office/drawing/2014/main" id="{AEF966C6-FD6C-F667-F3FE-1CAC1C730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1" name="Ovaal 4120">
                      <a:extLst>
                        <a:ext uri="{FF2B5EF4-FFF2-40B4-BE49-F238E27FC236}">
                          <a16:creationId xmlns:a16="http://schemas.microsoft.com/office/drawing/2014/main" id="{4EA4AA76-5CFD-E9B9-50C5-1EDB95E22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2" name="Ovaal 4121">
                      <a:extLst>
                        <a:ext uri="{FF2B5EF4-FFF2-40B4-BE49-F238E27FC236}">
                          <a16:creationId xmlns:a16="http://schemas.microsoft.com/office/drawing/2014/main" id="{BDD768E5-F5E9-C2E4-8437-B694E40BC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23" name="Ovaal 4122">
                      <a:extLst>
                        <a:ext uri="{FF2B5EF4-FFF2-40B4-BE49-F238E27FC236}">
                          <a16:creationId xmlns:a16="http://schemas.microsoft.com/office/drawing/2014/main" id="{64FF039F-47E8-EBDC-2DEB-961814118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13" name="Groep 4112">
                    <a:extLst>
                      <a:ext uri="{FF2B5EF4-FFF2-40B4-BE49-F238E27FC236}">
                        <a16:creationId xmlns:a16="http://schemas.microsoft.com/office/drawing/2014/main" id="{37C46A15-F171-AECA-63E6-1B8AF900DA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14" name="Ovaal 4113">
                      <a:extLst>
                        <a:ext uri="{FF2B5EF4-FFF2-40B4-BE49-F238E27FC236}">
                          <a16:creationId xmlns:a16="http://schemas.microsoft.com/office/drawing/2014/main" id="{3367001F-FB6E-0271-371E-09BD6776D1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5" name="Ovaal 4114">
                      <a:extLst>
                        <a:ext uri="{FF2B5EF4-FFF2-40B4-BE49-F238E27FC236}">
                          <a16:creationId xmlns:a16="http://schemas.microsoft.com/office/drawing/2014/main" id="{86386DAB-9637-0FFF-9F42-F1B9443B4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6" name="Ovaal 4115">
                      <a:extLst>
                        <a:ext uri="{FF2B5EF4-FFF2-40B4-BE49-F238E27FC236}">
                          <a16:creationId xmlns:a16="http://schemas.microsoft.com/office/drawing/2014/main" id="{D1E65292-DC20-526B-43C9-496912EB8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7" name="Ovaal 4116">
                      <a:extLst>
                        <a:ext uri="{FF2B5EF4-FFF2-40B4-BE49-F238E27FC236}">
                          <a16:creationId xmlns:a16="http://schemas.microsoft.com/office/drawing/2014/main" id="{23DF3D01-ED36-F0EE-070B-FB4882200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8" name="Ovaal 4117">
                      <a:extLst>
                        <a:ext uri="{FF2B5EF4-FFF2-40B4-BE49-F238E27FC236}">
                          <a16:creationId xmlns:a16="http://schemas.microsoft.com/office/drawing/2014/main" id="{7E46808D-3613-7E87-E369-34293F58B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0" name="Groep 4059">
                  <a:extLst>
                    <a:ext uri="{FF2B5EF4-FFF2-40B4-BE49-F238E27FC236}">
                      <a16:creationId xmlns:a16="http://schemas.microsoft.com/office/drawing/2014/main" id="{872BE401-C500-121A-5350-6A9D92C5364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100" name="Groep 4099">
                    <a:extLst>
                      <a:ext uri="{FF2B5EF4-FFF2-40B4-BE49-F238E27FC236}">
                        <a16:creationId xmlns:a16="http://schemas.microsoft.com/office/drawing/2014/main" id="{7B396E7F-E21E-17EE-337C-1ACBBEA76D0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7" name="Ovaal 4106">
                      <a:extLst>
                        <a:ext uri="{FF2B5EF4-FFF2-40B4-BE49-F238E27FC236}">
                          <a16:creationId xmlns:a16="http://schemas.microsoft.com/office/drawing/2014/main" id="{43CD3642-B694-89C8-4573-E0C8FD2470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8" name="Ovaal 4107">
                      <a:extLst>
                        <a:ext uri="{FF2B5EF4-FFF2-40B4-BE49-F238E27FC236}">
                          <a16:creationId xmlns:a16="http://schemas.microsoft.com/office/drawing/2014/main" id="{B0FBD116-E34E-9554-ADE0-32E418E096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9" name="Ovaal 4108">
                      <a:extLst>
                        <a:ext uri="{FF2B5EF4-FFF2-40B4-BE49-F238E27FC236}">
                          <a16:creationId xmlns:a16="http://schemas.microsoft.com/office/drawing/2014/main" id="{DFA4D7B6-6CF3-AAEE-C64C-2C76EAB9B9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0" name="Ovaal 4109">
                      <a:extLst>
                        <a:ext uri="{FF2B5EF4-FFF2-40B4-BE49-F238E27FC236}">
                          <a16:creationId xmlns:a16="http://schemas.microsoft.com/office/drawing/2014/main" id="{3608E8F4-1449-CAE0-FE6B-07CAA5695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11" name="Ovaal 4110">
                      <a:extLst>
                        <a:ext uri="{FF2B5EF4-FFF2-40B4-BE49-F238E27FC236}">
                          <a16:creationId xmlns:a16="http://schemas.microsoft.com/office/drawing/2014/main" id="{9D7E7128-0222-6D9E-B7D6-62BC37DF5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101" name="Groep 4100">
                    <a:extLst>
                      <a:ext uri="{FF2B5EF4-FFF2-40B4-BE49-F238E27FC236}">
                        <a16:creationId xmlns:a16="http://schemas.microsoft.com/office/drawing/2014/main" id="{81FE1888-7AC0-A23D-7388-15BE3E47AB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102" name="Ovaal 4101">
                      <a:extLst>
                        <a:ext uri="{FF2B5EF4-FFF2-40B4-BE49-F238E27FC236}">
                          <a16:creationId xmlns:a16="http://schemas.microsoft.com/office/drawing/2014/main" id="{9D7FC3D5-03CD-68F8-F427-A96918B28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3" name="Ovaal 4102">
                      <a:extLst>
                        <a:ext uri="{FF2B5EF4-FFF2-40B4-BE49-F238E27FC236}">
                          <a16:creationId xmlns:a16="http://schemas.microsoft.com/office/drawing/2014/main" id="{956D0408-66E5-CFA7-0331-11A1E25F7D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4" name="Ovaal 4103">
                      <a:extLst>
                        <a:ext uri="{FF2B5EF4-FFF2-40B4-BE49-F238E27FC236}">
                          <a16:creationId xmlns:a16="http://schemas.microsoft.com/office/drawing/2014/main" id="{601C6C87-EFA9-3F62-E7D9-C70D7D9BA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5" name="Ovaal 4104">
                      <a:extLst>
                        <a:ext uri="{FF2B5EF4-FFF2-40B4-BE49-F238E27FC236}">
                          <a16:creationId xmlns:a16="http://schemas.microsoft.com/office/drawing/2014/main" id="{DDFA0C67-6C2E-2542-E485-28001996E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106" name="Ovaal 4105">
                      <a:extLst>
                        <a:ext uri="{FF2B5EF4-FFF2-40B4-BE49-F238E27FC236}">
                          <a16:creationId xmlns:a16="http://schemas.microsoft.com/office/drawing/2014/main" id="{FDA5674C-1937-6ABC-AC7F-7EEA2DC271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1" name="Groep 4060">
                  <a:extLst>
                    <a:ext uri="{FF2B5EF4-FFF2-40B4-BE49-F238E27FC236}">
                      <a16:creationId xmlns:a16="http://schemas.microsoft.com/office/drawing/2014/main" id="{F8ACEBB4-2A0E-9119-537C-9B8E3E7EDB2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88" name="Groep 4087">
                    <a:extLst>
                      <a:ext uri="{FF2B5EF4-FFF2-40B4-BE49-F238E27FC236}">
                        <a16:creationId xmlns:a16="http://schemas.microsoft.com/office/drawing/2014/main" id="{30CBC384-BCEE-C3CE-2006-35BA650247F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5" name="Ovaal 4094">
                      <a:extLst>
                        <a:ext uri="{FF2B5EF4-FFF2-40B4-BE49-F238E27FC236}">
                          <a16:creationId xmlns:a16="http://schemas.microsoft.com/office/drawing/2014/main" id="{47B33D33-F092-6B1A-3BA6-9C087848A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6" name="Ovaal 4095">
                      <a:extLst>
                        <a:ext uri="{FF2B5EF4-FFF2-40B4-BE49-F238E27FC236}">
                          <a16:creationId xmlns:a16="http://schemas.microsoft.com/office/drawing/2014/main" id="{ECC6B784-274E-9BD1-7EEC-F27404E59A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7" name="Ovaal 4096">
                      <a:extLst>
                        <a:ext uri="{FF2B5EF4-FFF2-40B4-BE49-F238E27FC236}">
                          <a16:creationId xmlns:a16="http://schemas.microsoft.com/office/drawing/2014/main" id="{7ABD6ED2-D655-6423-D9C0-D242F5FF1A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8" name="Ovaal 4097">
                      <a:extLst>
                        <a:ext uri="{FF2B5EF4-FFF2-40B4-BE49-F238E27FC236}">
                          <a16:creationId xmlns:a16="http://schemas.microsoft.com/office/drawing/2014/main" id="{9453D91E-3AF4-5E9B-0914-C4C15F0D3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9" name="Ovaal 4098">
                      <a:extLst>
                        <a:ext uri="{FF2B5EF4-FFF2-40B4-BE49-F238E27FC236}">
                          <a16:creationId xmlns:a16="http://schemas.microsoft.com/office/drawing/2014/main" id="{81B60C29-9AB9-45AA-B94C-2A5C56C70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89" name="Groep 4088">
                    <a:extLst>
                      <a:ext uri="{FF2B5EF4-FFF2-40B4-BE49-F238E27FC236}">
                        <a16:creationId xmlns:a16="http://schemas.microsoft.com/office/drawing/2014/main" id="{4E9153FB-464F-2A0E-5145-B76EB977DAE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90" name="Ovaal 4089">
                      <a:extLst>
                        <a:ext uri="{FF2B5EF4-FFF2-40B4-BE49-F238E27FC236}">
                          <a16:creationId xmlns:a16="http://schemas.microsoft.com/office/drawing/2014/main" id="{5CA582B4-DF6B-C2E7-75B1-115A6FE7E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1" name="Ovaal 4090">
                      <a:extLst>
                        <a:ext uri="{FF2B5EF4-FFF2-40B4-BE49-F238E27FC236}">
                          <a16:creationId xmlns:a16="http://schemas.microsoft.com/office/drawing/2014/main" id="{2E5C4EB1-F424-E7A9-EC9F-01336C133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2" name="Ovaal 4091">
                      <a:extLst>
                        <a:ext uri="{FF2B5EF4-FFF2-40B4-BE49-F238E27FC236}">
                          <a16:creationId xmlns:a16="http://schemas.microsoft.com/office/drawing/2014/main" id="{5124F915-0CB9-89A7-F9E9-45B797A5C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3" name="Ovaal 4092">
                      <a:extLst>
                        <a:ext uri="{FF2B5EF4-FFF2-40B4-BE49-F238E27FC236}">
                          <a16:creationId xmlns:a16="http://schemas.microsoft.com/office/drawing/2014/main" id="{8320AB21-A58C-5CE8-FD59-23FCE882A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94" name="Ovaal 4093">
                      <a:extLst>
                        <a:ext uri="{FF2B5EF4-FFF2-40B4-BE49-F238E27FC236}">
                          <a16:creationId xmlns:a16="http://schemas.microsoft.com/office/drawing/2014/main" id="{279665AC-1065-1FBC-0F64-BE4CE1AE2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2" name="Groep 4061">
                  <a:extLst>
                    <a:ext uri="{FF2B5EF4-FFF2-40B4-BE49-F238E27FC236}">
                      <a16:creationId xmlns:a16="http://schemas.microsoft.com/office/drawing/2014/main" id="{BCF3E2F6-4E69-F82A-E4D8-CCDD5003530F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76" name="Groep 4075">
                    <a:extLst>
                      <a:ext uri="{FF2B5EF4-FFF2-40B4-BE49-F238E27FC236}">
                        <a16:creationId xmlns:a16="http://schemas.microsoft.com/office/drawing/2014/main" id="{21F60410-84B9-CF34-7664-0B31028AADE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83" name="Ovaal 4082">
                      <a:extLst>
                        <a:ext uri="{FF2B5EF4-FFF2-40B4-BE49-F238E27FC236}">
                          <a16:creationId xmlns:a16="http://schemas.microsoft.com/office/drawing/2014/main" id="{E19DA471-284B-76E3-46B4-5658A6A1A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4" name="Ovaal 4083">
                      <a:extLst>
                        <a:ext uri="{FF2B5EF4-FFF2-40B4-BE49-F238E27FC236}">
                          <a16:creationId xmlns:a16="http://schemas.microsoft.com/office/drawing/2014/main" id="{E838BC72-B523-CA8D-88DC-A8E2DBB6C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5" name="Ovaal 4084">
                      <a:extLst>
                        <a:ext uri="{FF2B5EF4-FFF2-40B4-BE49-F238E27FC236}">
                          <a16:creationId xmlns:a16="http://schemas.microsoft.com/office/drawing/2014/main" id="{063760F1-7154-AF14-FBF0-E2E3C8084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6" name="Ovaal 4085">
                      <a:extLst>
                        <a:ext uri="{FF2B5EF4-FFF2-40B4-BE49-F238E27FC236}">
                          <a16:creationId xmlns:a16="http://schemas.microsoft.com/office/drawing/2014/main" id="{590D7408-0CE1-C88F-FB05-881880BDF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7" name="Ovaal 4086">
                      <a:extLst>
                        <a:ext uri="{FF2B5EF4-FFF2-40B4-BE49-F238E27FC236}">
                          <a16:creationId xmlns:a16="http://schemas.microsoft.com/office/drawing/2014/main" id="{8DC4CF9F-82D5-A0F6-ABF6-573C641739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77" name="Groep 4076">
                    <a:extLst>
                      <a:ext uri="{FF2B5EF4-FFF2-40B4-BE49-F238E27FC236}">
                        <a16:creationId xmlns:a16="http://schemas.microsoft.com/office/drawing/2014/main" id="{0B092AD1-8631-E89B-D608-D6DAD35F53D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8" name="Ovaal 4077">
                      <a:extLst>
                        <a:ext uri="{FF2B5EF4-FFF2-40B4-BE49-F238E27FC236}">
                          <a16:creationId xmlns:a16="http://schemas.microsoft.com/office/drawing/2014/main" id="{8673DB06-C1CC-2463-9822-8B67B233E4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9" name="Ovaal 4078">
                      <a:extLst>
                        <a:ext uri="{FF2B5EF4-FFF2-40B4-BE49-F238E27FC236}">
                          <a16:creationId xmlns:a16="http://schemas.microsoft.com/office/drawing/2014/main" id="{0D68E74B-5402-9EFE-06A3-541414428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0" name="Ovaal 4079">
                      <a:extLst>
                        <a:ext uri="{FF2B5EF4-FFF2-40B4-BE49-F238E27FC236}">
                          <a16:creationId xmlns:a16="http://schemas.microsoft.com/office/drawing/2014/main" id="{4B5A4CCE-3C3E-B7CA-1B29-E0C7D8868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1" name="Ovaal 4080">
                      <a:extLst>
                        <a:ext uri="{FF2B5EF4-FFF2-40B4-BE49-F238E27FC236}">
                          <a16:creationId xmlns:a16="http://schemas.microsoft.com/office/drawing/2014/main" id="{BE911D9E-0F02-5988-F12D-441E708A33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82" name="Ovaal 4081">
                      <a:extLst>
                        <a:ext uri="{FF2B5EF4-FFF2-40B4-BE49-F238E27FC236}">
                          <a16:creationId xmlns:a16="http://schemas.microsoft.com/office/drawing/2014/main" id="{82F97C85-1438-0610-48CB-35D8FA791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4063" name="Groep 4062">
                  <a:extLst>
                    <a:ext uri="{FF2B5EF4-FFF2-40B4-BE49-F238E27FC236}">
                      <a16:creationId xmlns:a16="http://schemas.microsoft.com/office/drawing/2014/main" id="{CCB32E0C-8591-C50D-BC36-329D515B856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64" name="Groep 4063">
                    <a:extLst>
                      <a:ext uri="{FF2B5EF4-FFF2-40B4-BE49-F238E27FC236}">
                        <a16:creationId xmlns:a16="http://schemas.microsoft.com/office/drawing/2014/main" id="{21F0B416-2657-975C-46A0-5353B4E976A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71" name="Ovaal 4070">
                      <a:extLst>
                        <a:ext uri="{FF2B5EF4-FFF2-40B4-BE49-F238E27FC236}">
                          <a16:creationId xmlns:a16="http://schemas.microsoft.com/office/drawing/2014/main" id="{2881D499-7721-5236-D69C-1D7BF11F61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2" name="Ovaal 4071">
                      <a:extLst>
                        <a:ext uri="{FF2B5EF4-FFF2-40B4-BE49-F238E27FC236}">
                          <a16:creationId xmlns:a16="http://schemas.microsoft.com/office/drawing/2014/main" id="{69102FD6-38E5-764E-4478-4EB0682FA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3" name="Ovaal 4072">
                      <a:extLst>
                        <a:ext uri="{FF2B5EF4-FFF2-40B4-BE49-F238E27FC236}">
                          <a16:creationId xmlns:a16="http://schemas.microsoft.com/office/drawing/2014/main" id="{95CFE948-1BCD-FE60-14FF-B42C9D4E2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4" name="Ovaal 4073">
                      <a:extLst>
                        <a:ext uri="{FF2B5EF4-FFF2-40B4-BE49-F238E27FC236}">
                          <a16:creationId xmlns:a16="http://schemas.microsoft.com/office/drawing/2014/main" id="{EDDF3B68-94E8-DCD9-B590-066A6ED03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5" name="Ovaal 4074">
                      <a:extLst>
                        <a:ext uri="{FF2B5EF4-FFF2-40B4-BE49-F238E27FC236}">
                          <a16:creationId xmlns:a16="http://schemas.microsoft.com/office/drawing/2014/main" id="{FA5A6FF3-FA44-D36D-B98A-E1EA03E62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65" name="Groep 4064">
                    <a:extLst>
                      <a:ext uri="{FF2B5EF4-FFF2-40B4-BE49-F238E27FC236}">
                        <a16:creationId xmlns:a16="http://schemas.microsoft.com/office/drawing/2014/main" id="{F0DFFA83-E324-5899-A4E0-3CC40387C52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66" name="Ovaal 4065">
                      <a:extLst>
                        <a:ext uri="{FF2B5EF4-FFF2-40B4-BE49-F238E27FC236}">
                          <a16:creationId xmlns:a16="http://schemas.microsoft.com/office/drawing/2014/main" id="{E6F29B73-9ACA-2D40-5F66-934F7DE22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7" name="Ovaal 4066">
                      <a:extLst>
                        <a:ext uri="{FF2B5EF4-FFF2-40B4-BE49-F238E27FC236}">
                          <a16:creationId xmlns:a16="http://schemas.microsoft.com/office/drawing/2014/main" id="{ED96D925-57DF-A6B2-279B-E87C07CCB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8" name="Ovaal 4067">
                      <a:extLst>
                        <a:ext uri="{FF2B5EF4-FFF2-40B4-BE49-F238E27FC236}">
                          <a16:creationId xmlns:a16="http://schemas.microsoft.com/office/drawing/2014/main" id="{42B40ABF-E9B7-3AB9-66E9-B07BDD530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69" name="Ovaal 4068">
                      <a:extLst>
                        <a:ext uri="{FF2B5EF4-FFF2-40B4-BE49-F238E27FC236}">
                          <a16:creationId xmlns:a16="http://schemas.microsoft.com/office/drawing/2014/main" id="{7B3507CC-4343-B037-3F69-29ECBC84C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70" name="Ovaal 4069">
                      <a:extLst>
                        <a:ext uri="{FF2B5EF4-FFF2-40B4-BE49-F238E27FC236}">
                          <a16:creationId xmlns:a16="http://schemas.microsoft.com/office/drawing/2014/main" id="{B8BB1E91-0E68-83A4-34ED-44F181879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6" name="Groep 3845">
                <a:extLst>
                  <a:ext uri="{FF2B5EF4-FFF2-40B4-BE49-F238E27FC236}">
                    <a16:creationId xmlns:a16="http://schemas.microsoft.com/office/drawing/2014/main" id="{4C880121-CF8E-47DA-EAC2-911A043D1D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952" name="Groep 3951">
                  <a:extLst>
                    <a:ext uri="{FF2B5EF4-FFF2-40B4-BE49-F238E27FC236}">
                      <a16:creationId xmlns:a16="http://schemas.microsoft.com/office/drawing/2014/main" id="{F78BFDDF-4981-FCCD-57CE-FB9937481EC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44" name="Groep 4043">
                    <a:extLst>
                      <a:ext uri="{FF2B5EF4-FFF2-40B4-BE49-F238E27FC236}">
                        <a16:creationId xmlns:a16="http://schemas.microsoft.com/office/drawing/2014/main" id="{4F07772E-D700-F357-E577-85CD132DEEC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51" name="Ovaal 4050">
                      <a:extLst>
                        <a:ext uri="{FF2B5EF4-FFF2-40B4-BE49-F238E27FC236}">
                          <a16:creationId xmlns:a16="http://schemas.microsoft.com/office/drawing/2014/main" id="{9B76CE13-E4EC-FE6B-7C51-77CEBFE558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2" name="Ovaal 4051">
                      <a:extLst>
                        <a:ext uri="{FF2B5EF4-FFF2-40B4-BE49-F238E27FC236}">
                          <a16:creationId xmlns:a16="http://schemas.microsoft.com/office/drawing/2014/main" id="{987E541E-DD56-03A1-3438-D62A0BBD30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3" name="Ovaal 4052">
                      <a:extLst>
                        <a:ext uri="{FF2B5EF4-FFF2-40B4-BE49-F238E27FC236}">
                          <a16:creationId xmlns:a16="http://schemas.microsoft.com/office/drawing/2014/main" id="{5767E786-A518-40EF-E5FA-9EA11A3F63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4" name="Ovaal 4053">
                      <a:extLst>
                        <a:ext uri="{FF2B5EF4-FFF2-40B4-BE49-F238E27FC236}">
                          <a16:creationId xmlns:a16="http://schemas.microsoft.com/office/drawing/2014/main" id="{CA1318C6-1F80-3C21-5887-BAEE996D5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5" name="Ovaal 4054">
                      <a:extLst>
                        <a:ext uri="{FF2B5EF4-FFF2-40B4-BE49-F238E27FC236}">
                          <a16:creationId xmlns:a16="http://schemas.microsoft.com/office/drawing/2014/main" id="{8693B744-4042-6FA6-BFB8-5CBF06F29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45" name="Groep 4044">
                    <a:extLst>
                      <a:ext uri="{FF2B5EF4-FFF2-40B4-BE49-F238E27FC236}">
                        <a16:creationId xmlns:a16="http://schemas.microsoft.com/office/drawing/2014/main" id="{6FD59735-4D0F-7C7A-D234-789894E8AF1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46" name="Ovaal 4045">
                      <a:extLst>
                        <a:ext uri="{FF2B5EF4-FFF2-40B4-BE49-F238E27FC236}">
                          <a16:creationId xmlns:a16="http://schemas.microsoft.com/office/drawing/2014/main" id="{F68E4B26-E5A3-FA44-D456-C4C2420AF3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7" name="Ovaal 4046">
                      <a:extLst>
                        <a:ext uri="{FF2B5EF4-FFF2-40B4-BE49-F238E27FC236}">
                          <a16:creationId xmlns:a16="http://schemas.microsoft.com/office/drawing/2014/main" id="{3657F2DC-78E9-30CC-9792-5E24B84CF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8" name="Ovaal 4047">
                      <a:extLst>
                        <a:ext uri="{FF2B5EF4-FFF2-40B4-BE49-F238E27FC236}">
                          <a16:creationId xmlns:a16="http://schemas.microsoft.com/office/drawing/2014/main" id="{85CB472D-4CD6-8ACD-C51E-11050DE1C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9" name="Ovaal 4048">
                      <a:extLst>
                        <a:ext uri="{FF2B5EF4-FFF2-40B4-BE49-F238E27FC236}">
                          <a16:creationId xmlns:a16="http://schemas.microsoft.com/office/drawing/2014/main" id="{9C9D7099-00DC-5BFB-C5F7-2F2DEC380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50" name="Ovaal 4049">
                      <a:extLst>
                        <a:ext uri="{FF2B5EF4-FFF2-40B4-BE49-F238E27FC236}">
                          <a16:creationId xmlns:a16="http://schemas.microsoft.com/office/drawing/2014/main" id="{99B248FD-6CB5-32E0-60EF-F1F09E10DF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3" name="Groep 3952">
                  <a:extLst>
                    <a:ext uri="{FF2B5EF4-FFF2-40B4-BE49-F238E27FC236}">
                      <a16:creationId xmlns:a16="http://schemas.microsoft.com/office/drawing/2014/main" id="{C4E87B08-9BF5-19B5-38BC-60F2633759C7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32" name="Groep 4031">
                    <a:extLst>
                      <a:ext uri="{FF2B5EF4-FFF2-40B4-BE49-F238E27FC236}">
                        <a16:creationId xmlns:a16="http://schemas.microsoft.com/office/drawing/2014/main" id="{A076C6FD-259B-0BE3-37D3-CB32BB56D9A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9" name="Ovaal 4038">
                      <a:extLst>
                        <a:ext uri="{FF2B5EF4-FFF2-40B4-BE49-F238E27FC236}">
                          <a16:creationId xmlns:a16="http://schemas.microsoft.com/office/drawing/2014/main" id="{28B301E3-9AFB-E9E3-6389-C5F2EEF37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0" name="Ovaal 4039">
                      <a:extLst>
                        <a:ext uri="{FF2B5EF4-FFF2-40B4-BE49-F238E27FC236}">
                          <a16:creationId xmlns:a16="http://schemas.microsoft.com/office/drawing/2014/main" id="{4662D548-064F-AE2A-7B12-E1DC34FF03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1" name="Ovaal 4040">
                      <a:extLst>
                        <a:ext uri="{FF2B5EF4-FFF2-40B4-BE49-F238E27FC236}">
                          <a16:creationId xmlns:a16="http://schemas.microsoft.com/office/drawing/2014/main" id="{53202B7C-4F50-AF8B-F604-CA07B1DF4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2" name="Ovaal 4041">
                      <a:extLst>
                        <a:ext uri="{FF2B5EF4-FFF2-40B4-BE49-F238E27FC236}">
                          <a16:creationId xmlns:a16="http://schemas.microsoft.com/office/drawing/2014/main" id="{337A6823-86B2-DDD9-E20A-1274C7989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43" name="Ovaal 4042">
                      <a:extLst>
                        <a:ext uri="{FF2B5EF4-FFF2-40B4-BE49-F238E27FC236}">
                          <a16:creationId xmlns:a16="http://schemas.microsoft.com/office/drawing/2014/main" id="{BA22F86B-8FFE-0087-174C-9BDA99E375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33" name="Groep 4032">
                    <a:extLst>
                      <a:ext uri="{FF2B5EF4-FFF2-40B4-BE49-F238E27FC236}">
                        <a16:creationId xmlns:a16="http://schemas.microsoft.com/office/drawing/2014/main" id="{F591F9B1-A184-67C1-ECA3-58190206B0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34" name="Ovaal 4033">
                      <a:extLst>
                        <a:ext uri="{FF2B5EF4-FFF2-40B4-BE49-F238E27FC236}">
                          <a16:creationId xmlns:a16="http://schemas.microsoft.com/office/drawing/2014/main" id="{5A89B391-9A4E-6810-F383-0C0925E88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5" name="Ovaal 4034">
                      <a:extLst>
                        <a:ext uri="{FF2B5EF4-FFF2-40B4-BE49-F238E27FC236}">
                          <a16:creationId xmlns:a16="http://schemas.microsoft.com/office/drawing/2014/main" id="{789DBB02-64FD-BF5B-A354-064B9AD2F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6" name="Ovaal 4035">
                      <a:extLst>
                        <a:ext uri="{FF2B5EF4-FFF2-40B4-BE49-F238E27FC236}">
                          <a16:creationId xmlns:a16="http://schemas.microsoft.com/office/drawing/2014/main" id="{35310DF1-D03C-2047-64A4-60E0BACA4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7" name="Ovaal 4036">
                      <a:extLst>
                        <a:ext uri="{FF2B5EF4-FFF2-40B4-BE49-F238E27FC236}">
                          <a16:creationId xmlns:a16="http://schemas.microsoft.com/office/drawing/2014/main" id="{E5811A7E-6FEF-F10C-4B47-569A06AB9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8" name="Ovaal 4037">
                      <a:extLst>
                        <a:ext uri="{FF2B5EF4-FFF2-40B4-BE49-F238E27FC236}">
                          <a16:creationId xmlns:a16="http://schemas.microsoft.com/office/drawing/2014/main" id="{9F4E7E69-DAB3-3D38-5DF8-C0F0A1208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4" name="Groep 3953">
                  <a:extLst>
                    <a:ext uri="{FF2B5EF4-FFF2-40B4-BE49-F238E27FC236}">
                      <a16:creationId xmlns:a16="http://schemas.microsoft.com/office/drawing/2014/main" id="{43C774B8-5200-182F-196B-DABC8B5C5551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20" name="Groep 4019">
                    <a:extLst>
                      <a:ext uri="{FF2B5EF4-FFF2-40B4-BE49-F238E27FC236}">
                        <a16:creationId xmlns:a16="http://schemas.microsoft.com/office/drawing/2014/main" id="{CDB65DCC-2DAB-6CD5-DBF0-F426FCDE596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7" name="Ovaal 4026">
                      <a:extLst>
                        <a:ext uri="{FF2B5EF4-FFF2-40B4-BE49-F238E27FC236}">
                          <a16:creationId xmlns:a16="http://schemas.microsoft.com/office/drawing/2014/main" id="{FE7C9A38-C8C7-6713-1AEE-BFD716B34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8" name="Ovaal 4027">
                      <a:extLst>
                        <a:ext uri="{FF2B5EF4-FFF2-40B4-BE49-F238E27FC236}">
                          <a16:creationId xmlns:a16="http://schemas.microsoft.com/office/drawing/2014/main" id="{213E8D15-CDAA-7801-5383-D1CBEF860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9" name="Ovaal 4028">
                      <a:extLst>
                        <a:ext uri="{FF2B5EF4-FFF2-40B4-BE49-F238E27FC236}">
                          <a16:creationId xmlns:a16="http://schemas.microsoft.com/office/drawing/2014/main" id="{24E3160D-7632-6C82-6980-9A13C37CB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0" name="Ovaal 4029">
                      <a:extLst>
                        <a:ext uri="{FF2B5EF4-FFF2-40B4-BE49-F238E27FC236}">
                          <a16:creationId xmlns:a16="http://schemas.microsoft.com/office/drawing/2014/main" id="{65B7FB48-BD38-CF8C-F9E7-752565E698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31" name="Ovaal 4030">
                      <a:extLst>
                        <a:ext uri="{FF2B5EF4-FFF2-40B4-BE49-F238E27FC236}">
                          <a16:creationId xmlns:a16="http://schemas.microsoft.com/office/drawing/2014/main" id="{ADF6F0A5-9FB8-E1FC-E4E9-CB367F404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21" name="Groep 4020">
                    <a:extLst>
                      <a:ext uri="{FF2B5EF4-FFF2-40B4-BE49-F238E27FC236}">
                        <a16:creationId xmlns:a16="http://schemas.microsoft.com/office/drawing/2014/main" id="{B0B52A18-BA37-0BF6-9B75-714B2901C33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22" name="Ovaal 4021">
                      <a:extLst>
                        <a:ext uri="{FF2B5EF4-FFF2-40B4-BE49-F238E27FC236}">
                          <a16:creationId xmlns:a16="http://schemas.microsoft.com/office/drawing/2014/main" id="{C0D79AFD-60C0-B8ED-6B16-AA1696CCD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3" name="Ovaal 4022">
                      <a:extLst>
                        <a:ext uri="{FF2B5EF4-FFF2-40B4-BE49-F238E27FC236}">
                          <a16:creationId xmlns:a16="http://schemas.microsoft.com/office/drawing/2014/main" id="{6E4DE2CF-4080-7547-C3EB-A86C542E0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4" name="Ovaal 4023">
                      <a:extLst>
                        <a:ext uri="{FF2B5EF4-FFF2-40B4-BE49-F238E27FC236}">
                          <a16:creationId xmlns:a16="http://schemas.microsoft.com/office/drawing/2014/main" id="{C706281A-27FE-CEDA-437D-0EC941F91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5" name="Ovaal 4024">
                      <a:extLst>
                        <a:ext uri="{FF2B5EF4-FFF2-40B4-BE49-F238E27FC236}">
                          <a16:creationId xmlns:a16="http://schemas.microsoft.com/office/drawing/2014/main" id="{3F4B8385-EE36-0AEE-BF3D-B696F0492C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26" name="Ovaal 4025">
                      <a:extLst>
                        <a:ext uri="{FF2B5EF4-FFF2-40B4-BE49-F238E27FC236}">
                          <a16:creationId xmlns:a16="http://schemas.microsoft.com/office/drawing/2014/main" id="{5DF93684-36F0-5EB8-ABDF-551994FB2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5" name="Groep 3954">
                  <a:extLst>
                    <a:ext uri="{FF2B5EF4-FFF2-40B4-BE49-F238E27FC236}">
                      <a16:creationId xmlns:a16="http://schemas.microsoft.com/office/drawing/2014/main" id="{36E7A4CB-00D9-7E00-D197-11755FE3E97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4008" name="Groep 4007">
                    <a:extLst>
                      <a:ext uri="{FF2B5EF4-FFF2-40B4-BE49-F238E27FC236}">
                        <a16:creationId xmlns:a16="http://schemas.microsoft.com/office/drawing/2014/main" id="{6D74EB7B-5A19-CC4D-1A88-384B855ED49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5" name="Ovaal 4014">
                      <a:extLst>
                        <a:ext uri="{FF2B5EF4-FFF2-40B4-BE49-F238E27FC236}">
                          <a16:creationId xmlns:a16="http://schemas.microsoft.com/office/drawing/2014/main" id="{938968DD-4CBC-F77F-ECF5-EA8AB5D7C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6" name="Ovaal 4015">
                      <a:extLst>
                        <a:ext uri="{FF2B5EF4-FFF2-40B4-BE49-F238E27FC236}">
                          <a16:creationId xmlns:a16="http://schemas.microsoft.com/office/drawing/2014/main" id="{82B5D452-5B39-8D87-DC8F-BE26CF536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7" name="Ovaal 4016">
                      <a:extLst>
                        <a:ext uri="{FF2B5EF4-FFF2-40B4-BE49-F238E27FC236}">
                          <a16:creationId xmlns:a16="http://schemas.microsoft.com/office/drawing/2014/main" id="{41D45EAD-A157-D242-950F-A7C4F89AB0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8" name="Ovaal 4017">
                      <a:extLst>
                        <a:ext uri="{FF2B5EF4-FFF2-40B4-BE49-F238E27FC236}">
                          <a16:creationId xmlns:a16="http://schemas.microsoft.com/office/drawing/2014/main" id="{063A81C7-8090-7666-F255-921C1D5917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9" name="Ovaal 4018">
                      <a:extLst>
                        <a:ext uri="{FF2B5EF4-FFF2-40B4-BE49-F238E27FC236}">
                          <a16:creationId xmlns:a16="http://schemas.microsoft.com/office/drawing/2014/main" id="{D5F80548-418B-B739-2E6A-76850C937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4009" name="Groep 4008">
                    <a:extLst>
                      <a:ext uri="{FF2B5EF4-FFF2-40B4-BE49-F238E27FC236}">
                        <a16:creationId xmlns:a16="http://schemas.microsoft.com/office/drawing/2014/main" id="{937804A5-9F74-1514-3F00-8C5B7F72F10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10" name="Ovaal 4009">
                      <a:extLst>
                        <a:ext uri="{FF2B5EF4-FFF2-40B4-BE49-F238E27FC236}">
                          <a16:creationId xmlns:a16="http://schemas.microsoft.com/office/drawing/2014/main" id="{018BF044-5B45-B07E-3D2D-845BD8B26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1" name="Ovaal 4010">
                      <a:extLst>
                        <a:ext uri="{FF2B5EF4-FFF2-40B4-BE49-F238E27FC236}">
                          <a16:creationId xmlns:a16="http://schemas.microsoft.com/office/drawing/2014/main" id="{A38AC71A-4D27-F0E5-2C57-7323F742CF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2" name="Ovaal 4011">
                      <a:extLst>
                        <a:ext uri="{FF2B5EF4-FFF2-40B4-BE49-F238E27FC236}">
                          <a16:creationId xmlns:a16="http://schemas.microsoft.com/office/drawing/2014/main" id="{B1DC6F24-A5EF-3E3C-8173-FD49BDAB4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3" name="Ovaal 4012">
                      <a:extLst>
                        <a:ext uri="{FF2B5EF4-FFF2-40B4-BE49-F238E27FC236}">
                          <a16:creationId xmlns:a16="http://schemas.microsoft.com/office/drawing/2014/main" id="{993636FB-B49D-654E-CAB2-636C8024B8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14" name="Ovaal 4013">
                      <a:extLst>
                        <a:ext uri="{FF2B5EF4-FFF2-40B4-BE49-F238E27FC236}">
                          <a16:creationId xmlns:a16="http://schemas.microsoft.com/office/drawing/2014/main" id="{AB281832-C86C-4EEC-53A2-C210E0A4E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6" name="Groep 3955">
                  <a:extLst>
                    <a:ext uri="{FF2B5EF4-FFF2-40B4-BE49-F238E27FC236}">
                      <a16:creationId xmlns:a16="http://schemas.microsoft.com/office/drawing/2014/main" id="{6E0E501F-84B8-873D-8F5C-EA7EC18CBB1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96" name="Groep 3995">
                    <a:extLst>
                      <a:ext uri="{FF2B5EF4-FFF2-40B4-BE49-F238E27FC236}">
                        <a16:creationId xmlns:a16="http://schemas.microsoft.com/office/drawing/2014/main" id="{C4E252D0-0189-731C-2AAC-AF3D7F74FDB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4003" name="Ovaal 4002">
                      <a:extLst>
                        <a:ext uri="{FF2B5EF4-FFF2-40B4-BE49-F238E27FC236}">
                          <a16:creationId xmlns:a16="http://schemas.microsoft.com/office/drawing/2014/main" id="{7EB661C5-860B-B100-53A8-47254A8EF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4" name="Ovaal 4003">
                      <a:extLst>
                        <a:ext uri="{FF2B5EF4-FFF2-40B4-BE49-F238E27FC236}">
                          <a16:creationId xmlns:a16="http://schemas.microsoft.com/office/drawing/2014/main" id="{AB31506B-4D4E-AD05-3078-D7DB41582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5" name="Ovaal 4004">
                      <a:extLst>
                        <a:ext uri="{FF2B5EF4-FFF2-40B4-BE49-F238E27FC236}">
                          <a16:creationId xmlns:a16="http://schemas.microsoft.com/office/drawing/2014/main" id="{6825D1B5-AFD5-804D-FA6F-9F48533EC2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6" name="Ovaal 4005">
                      <a:extLst>
                        <a:ext uri="{FF2B5EF4-FFF2-40B4-BE49-F238E27FC236}">
                          <a16:creationId xmlns:a16="http://schemas.microsoft.com/office/drawing/2014/main" id="{2069A1D5-6A51-5568-6244-4F78B04EE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7" name="Ovaal 4006">
                      <a:extLst>
                        <a:ext uri="{FF2B5EF4-FFF2-40B4-BE49-F238E27FC236}">
                          <a16:creationId xmlns:a16="http://schemas.microsoft.com/office/drawing/2014/main" id="{72665F8A-28FB-53EB-3192-3F950BE8B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97" name="Groep 3996">
                    <a:extLst>
                      <a:ext uri="{FF2B5EF4-FFF2-40B4-BE49-F238E27FC236}">
                        <a16:creationId xmlns:a16="http://schemas.microsoft.com/office/drawing/2014/main" id="{25FEBFE4-ADB2-1E03-E2AA-1665F531234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8" name="Ovaal 3997">
                      <a:extLst>
                        <a:ext uri="{FF2B5EF4-FFF2-40B4-BE49-F238E27FC236}">
                          <a16:creationId xmlns:a16="http://schemas.microsoft.com/office/drawing/2014/main" id="{3ED52260-87DE-4FAC-4C86-E798B7C960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9" name="Ovaal 3998">
                      <a:extLst>
                        <a:ext uri="{FF2B5EF4-FFF2-40B4-BE49-F238E27FC236}">
                          <a16:creationId xmlns:a16="http://schemas.microsoft.com/office/drawing/2014/main" id="{EAE3833B-E656-12AA-329A-3BEF7533D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0" name="Ovaal 3999">
                      <a:extLst>
                        <a:ext uri="{FF2B5EF4-FFF2-40B4-BE49-F238E27FC236}">
                          <a16:creationId xmlns:a16="http://schemas.microsoft.com/office/drawing/2014/main" id="{4581954C-3023-EEE6-FF43-C2BAA0431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1" name="Ovaal 4000">
                      <a:extLst>
                        <a:ext uri="{FF2B5EF4-FFF2-40B4-BE49-F238E27FC236}">
                          <a16:creationId xmlns:a16="http://schemas.microsoft.com/office/drawing/2014/main" id="{9E186CF6-E8D8-F59C-82EB-D7DF288B2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4002" name="Ovaal 4001">
                      <a:extLst>
                        <a:ext uri="{FF2B5EF4-FFF2-40B4-BE49-F238E27FC236}">
                          <a16:creationId xmlns:a16="http://schemas.microsoft.com/office/drawing/2014/main" id="{0CC0317F-DAB5-7FA7-1308-F9D9E6E0F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7" name="Groep 3956">
                  <a:extLst>
                    <a:ext uri="{FF2B5EF4-FFF2-40B4-BE49-F238E27FC236}">
                      <a16:creationId xmlns:a16="http://schemas.microsoft.com/office/drawing/2014/main" id="{0D29B231-E949-43D9-DBA8-7C22D60D604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84" name="Groep 3983">
                    <a:extLst>
                      <a:ext uri="{FF2B5EF4-FFF2-40B4-BE49-F238E27FC236}">
                        <a16:creationId xmlns:a16="http://schemas.microsoft.com/office/drawing/2014/main" id="{0EE981C1-AE80-B3CA-B09B-0ED2E46D3DC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91" name="Ovaal 3990">
                      <a:extLst>
                        <a:ext uri="{FF2B5EF4-FFF2-40B4-BE49-F238E27FC236}">
                          <a16:creationId xmlns:a16="http://schemas.microsoft.com/office/drawing/2014/main" id="{25CBD5D2-BCBB-5BED-1C9C-2F15075B3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2" name="Ovaal 3991">
                      <a:extLst>
                        <a:ext uri="{FF2B5EF4-FFF2-40B4-BE49-F238E27FC236}">
                          <a16:creationId xmlns:a16="http://schemas.microsoft.com/office/drawing/2014/main" id="{4B73F469-83CF-0A5D-A5BE-991912163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3" name="Ovaal 3992">
                      <a:extLst>
                        <a:ext uri="{FF2B5EF4-FFF2-40B4-BE49-F238E27FC236}">
                          <a16:creationId xmlns:a16="http://schemas.microsoft.com/office/drawing/2014/main" id="{D92ACD21-EB6A-0759-97DB-B54DA5384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4" name="Ovaal 3993">
                      <a:extLst>
                        <a:ext uri="{FF2B5EF4-FFF2-40B4-BE49-F238E27FC236}">
                          <a16:creationId xmlns:a16="http://schemas.microsoft.com/office/drawing/2014/main" id="{4EA64611-61C0-9428-828C-0DBF29C856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5" name="Ovaal 3994">
                      <a:extLst>
                        <a:ext uri="{FF2B5EF4-FFF2-40B4-BE49-F238E27FC236}">
                          <a16:creationId xmlns:a16="http://schemas.microsoft.com/office/drawing/2014/main" id="{417DBB5C-C6B5-35F4-98C2-D1593F46B9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85" name="Groep 3984">
                    <a:extLst>
                      <a:ext uri="{FF2B5EF4-FFF2-40B4-BE49-F238E27FC236}">
                        <a16:creationId xmlns:a16="http://schemas.microsoft.com/office/drawing/2014/main" id="{8DCBAE62-6DFA-4AEA-89C0-5EBFC211FEB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86" name="Ovaal 3985">
                      <a:extLst>
                        <a:ext uri="{FF2B5EF4-FFF2-40B4-BE49-F238E27FC236}">
                          <a16:creationId xmlns:a16="http://schemas.microsoft.com/office/drawing/2014/main" id="{1FF14D92-6C0C-B1F8-B26C-297AF14E1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7" name="Ovaal 3986">
                      <a:extLst>
                        <a:ext uri="{FF2B5EF4-FFF2-40B4-BE49-F238E27FC236}">
                          <a16:creationId xmlns:a16="http://schemas.microsoft.com/office/drawing/2014/main" id="{63AB49C6-5745-9512-B710-0EA7839E7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8" name="Ovaal 3987">
                      <a:extLst>
                        <a:ext uri="{FF2B5EF4-FFF2-40B4-BE49-F238E27FC236}">
                          <a16:creationId xmlns:a16="http://schemas.microsoft.com/office/drawing/2014/main" id="{10BFEDE9-0918-F95C-B1E0-9ED3D24FF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9" name="Ovaal 3988">
                      <a:extLst>
                        <a:ext uri="{FF2B5EF4-FFF2-40B4-BE49-F238E27FC236}">
                          <a16:creationId xmlns:a16="http://schemas.microsoft.com/office/drawing/2014/main" id="{ADEA2F32-5485-1116-E648-06FBB7E08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90" name="Ovaal 3989">
                      <a:extLst>
                        <a:ext uri="{FF2B5EF4-FFF2-40B4-BE49-F238E27FC236}">
                          <a16:creationId xmlns:a16="http://schemas.microsoft.com/office/drawing/2014/main" id="{96992454-D5D1-DACC-C698-9498827364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8" name="Groep 3957">
                  <a:extLst>
                    <a:ext uri="{FF2B5EF4-FFF2-40B4-BE49-F238E27FC236}">
                      <a16:creationId xmlns:a16="http://schemas.microsoft.com/office/drawing/2014/main" id="{7B2C363B-D011-1ADF-DD38-2DC9205313F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72" name="Groep 3971">
                    <a:extLst>
                      <a:ext uri="{FF2B5EF4-FFF2-40B4-BE49-F238E27FC236}">
                        <a16:creationId xmlns:a16="http://schemas.microsoft.com/office/drawing/2014/main" id="{A6550FB9-8517-0C4B-FC8D-7F80FB37179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9" name="Ovaal 3978">
                      <a:extLst>
                        <a:ext uri="{FF2B5EF4-FFF2-40B4-BE49-F238E27FC236}">
                          <a16:creationId xmlns:a16="http://schemas.microsoft.com/office/drawing/2014/main" id="{613EF3DD-045B-9EE3-72EB-1538813D0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0" name="Ovaal 3979">
                      <a:extLst>
                        <a:ext uri="{FF2B5EF4-FFF2-40B4-BE49-F238E27FC236}">
                          <a16:creationId xmlns:a16="http://schemas.microsoft.com/office/drawing/2014/main" id="{446DBADC-422E-0F1B-AC62-0D34C7294C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1" name="Ovaal 3980">
                      <a:extLst>
                        <a:ext uri="{FF2B5EF4-FFF2-40B4-BE49-F238E27FC236}">
                          <a16:creationId xmlns:a16="http://schemas.microsoft.com/office/drawing/2014/main" id="{388FA957-945B-E50F-949C-4855D3A92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2" name="Ovaal 3981">
                      <a:extLst>
                        <a:ext uri="{FF2B5EF4-FFF2-40B4-BE49-F238E27FC236}">
                          <a16:creationId xmlns:a16="http://schemas.microsoft.com/office/drawing/2014/main" id="{35319C62-3A58-0CCB-436E-275A59616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83" name="Ovaal 3982">
                      <a:extLst>
                        <a:ext uri="{FF2B5EF4-FFF2-40B4-BE49-F238E27FC236}">
                          <a16:creationId xmlns:a16="http://schemas.microsoft.com/office/drawing/2014/main" id="{BCA3ACBF-9E05-9171-DD6E-CE6DBA6A4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73" name="Groep 3972">
                    <a:extLst>
                      <a:ext uri="{FF2B5EF4-FFF2-40B4-BE49-F238E27FC236}">
                        <a16:creationId xmlns:a16="http://schemas.microsoft.com/office/drawing/2014/main" id="{8918C809-58FD-3C84-BBCB-A7EF9BCC66F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74" name="Ovaal 3973">
                      <a:extLst>
                        <a:ext uri="{FF2B5EF4-FFF2-40B4-BE49-F238E27FC236}">
                          <a16:creationId xmlns:a16="http://schemas.microsoft.com/office/drawing/2014/main" id="{B982F887-FFB5-B188-57D6-8B11AB02D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5" name="Ovaal 3974">
                      <a:extLst>
                        <a:ext uri="{FF2B5EF4-FFF2-40B4-BE49-F238E27FC236}">
                          <a16:creationId xmlns:a16="http://schemas.microsoft.com/office/drawing/2014/main" id="{7D9BCF7B-6795-FD68-2117-1180C1CDB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6" name="Ovaal 3975">
                      <a:extLst>
                        <a:ext uri="{FF2B5EF4-FFF2-40B4-BE49-F238E27FC236}">
                          <a16:creationId xmlns:a16="http://schemas.microsoft.com/office/drawing/2014/main" id="{6045145C-F2BA-64B2-4EC2-1766332DA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7" name="Ovaal 3976">
                      <a:extLst>
                        <a:ext uri="{FF2B5EF4-FFF2-40B4-BE49-F238E27FC236}">
                          <a16:creationId xmlns:a16="http://schemas.microsoft.com/office/drawing/2014/main" id="{BF5FD82D-ACE7-8AAB-742C-2905087BA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8" name="Ovaal 3977">
                      <a:extLst>
                        <a:ext uri="{FF2B5EF4-FFF2-40B4-BE49-F238E27FC236}">
                          <a16:creationId xmlns:a16="http://schemas.microsoft.com/office/drawing/2014/main" id="{C52F9E3F-F8C7-E320-B50F-7AB7750ED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959" name="Groep 3958">
                  <a:extLst>
                    <a:ext uri="{FF2B5EF4-FFF2-40B4-BE49-F238E27FC236}">
                      <a16:creationId xmlns:a16="http://schemas.microsoft.com/office/drawing/2014/main" id="{9B84F638-407B-C1BB-E651-8BA9928FEBE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60" name="Groep 3959">
                    <a:extLst>
                      <a:ext uri="{FF2B5EF4-FFF2-40B4-BE49-F238E27FC236}">
                        <a16:creationId xmlns:a16="http://schemas.microsoft.com/office/drawing/2014/main" id="{11C29B89-3941-CB8A-F56B-33EA004B39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7" name="Ovaal 3966">
                      <a:extLst>
                        <a:ext uri="{FF2B5EF4-FFF2-40B4-BE49-F238E27FC236}">
                          <a16:creationId xmlns:a16="http://schemas.microsoft.com/office/drawing/2014/main" id="{D9A4614D-5125-6924-3858-ED6A4EE50A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8" name="Ovaal 3967">
                      <a:extLst>
                        <a:ext uri="{FF2B5EF4-FFF2-40B4-BE49-F238E27FC236}">
                          <a16:creationId xmlns:a16="http://schemas.microsoft.com/office/drawing/2014/main" id="{9B6BEA93-B115-2D04-FB67-7D733EB6AF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9" name="Ovaal 3968">
                      <a:extLst>
                        <a:ext uri="{FF2B5EF4-FFF2-40B4-BE49-F238E27FC236}">
                          <a16:creationId xmlns:a16="http://schemas.microsoft.com/office/drawing/2014/main" id="{71D164C2-D060-8BE6-1F6B-F46D9417E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0" name="Ovaal 3969">
                      <a:extLst>
                        <a:ext uri="{FF2B5EF4-FFF2-40B4-BE49-F238E27FC236}">
                          <a16:creationId xmlns:a16="http://schemas.microsoft.com/office/drawing/2014/main" id="{2ABFE910-5334-2DF5-231D-F31D77C9B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71" name="Ovaal 3970">
                      <a:extLst>
                        <a:ext uri="{FF2B5EF4-FFF2-40B4-BE49-F238E27FC236}">
                          <a16:creationId xmlns:a16="http://schemas.microsoft.com/office/drawing/2014/main" id="{FD3ECE05-21AB-D17D-5883-287D5417F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61" name="Groep 3960">
                    <a:extLst>
                      <a:ext uri="{FF2B5EF4-FFF2-40B4-BE49-F238E27FC236}">
                        <a16:creationId xmlns:a16="http://schemas.microsoft.com/office/drawing/2014/main" id="{280114FB-3993-E450-7C0D-27C1EE49A9F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62" name="Ovaal 3961">
                      <a:extLst>
                        <a:ext uri="{FF2B5EF4-FFF2-40B4-BE49-F238E27FC236}">
                          <a16:creationId xmlns:a16="http://schemas.microsoft.com/office/drawing/2014/main" id="{49A55E7C-FB94-5079-E411-2BFA0B3EF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3" name="Ovaal 3962">
                      <a:extLst>
                        <a:ext uri="{FF2B5EF4-FFF2-40B4-BE49-F238E27FC236}">
                          <a16:creationId xmlns:a16="http://schemas.microsoft.com/office/drawing/2014/main" id="{32B3D9B9-B2D3-D1D6-9C26-18E67DD41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4" name="Ovaal 3963">
                      <a:extLst>
                        <a:ext uri="{FF2B5EF4-FFF2-40B4-BE49-F238E27FC236}">
                          <a16:creationId xmlns:a16="http://schemas.microsoft.com/office/drawing/2014/main" id="{1741EFE8-D998-5229-E932-9D68422979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5" name="Ovaal 3964">
                      <a:extLst>
                        <a:ext uri="{FF2B5EF4-FFF2-40B4-BE49-F238E27FC236}">
                          <a16:creationId xmlns:a16="http://schemas.microsoft.com/office/drawing/2014/main" id="{42E3A142-8E07-7E84-5D41-1BD0BB5A1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66" name="Ovaal 3965">
                      <a:extLst>
                        <a:ext uri="{FF2B5EF4-FFF2-40B4-BE49-F238E27FC236}">
                          <a16:creationId xmlns:a16="http://schemas.microsoft.com/office/drawing/2014/main" id="{BA2EF60A-D4FF-4992-1131-77A04188D7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847" name="Groep 3846">
                <a:extLst>
                  <a:ext uri="{FF2B5EF4-FFF2-40B4-BE49-F238E27FC236}">
                    <a16:creationId xmlns:a16="http://schemas.microsoft.com/office/drawing/2014/main" id="{B626EF7A-DE6B-3B3E-49D6-76E77250E09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848" name="Groep 3847">
                  <a:extLst>
                    <a:ext uri="{FF2B5EF4-FFF2-40B4-BE49-F238E27FC236}">
                      <a16:creationId xmlns:a16="http://schemas.microsoft.com/office/drawing/2014/main" id="{3328654F-7D02-4154-6D31-F5C93D1E6D8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2"/>
                  <a:chOff x="1509" y="0"/>
                  <a:chExt cx="9140982" cy="914402"/>
                </a:xfrm>
                <a:grpFill/>
              </p:grpSpPr>
              <p:grpSp>
                <p:nvGrpSpPr>
                  <p:cNvPr id="3940" name="Groep 3939">
                    <a:extLst>
                      <a:ext uri="{FF2B5EF4-FFF2-40B4-BE49-F238E27FC236}">
                        <a16:creationId xmlns:a16="http://schemas.microsoft.com/office/drawing/2014/main" id="{738ED2AF-3E3A-65FD-BE3E-67EBE03421E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47" name="Ovaal 3946">
                      <a:extLst>
                        <a:ext uri="{FF2B5EF4-FFF2-40B4-BE49-F238E27FC236}">
                          <a16:creationId xmlns:a16="http://schemas.microsoft.com/office/drawing/2014/main" id="{A75C36A4-5D41-1E53-7F5E-DA8955A3F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8" name="Ovaal 3947">
                      <a:extLst>
                        <a:ext uri="{FF2B5EF4-FFF2-40B4-BE49-F238E27FC236}">
                          <a16:creationId xmlns:a16="http://schemas.microsoft.com/office/drawing/2014/main" id="{085AC4A8-2D3C-92C1-6506-295FF905B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9" name="Ovaal 3948">
                      <a:extLst>
                        <a:ext uri="{FF2B5EF4-FFF2-40B4-BE49-F238E27FC236}">
                          <a16:creationId xmlns:a16="http://schemas.microsoft.com/office/drawing/2014/main" id="{8D45A0D2-FC81-7896-A8A6-1803023D68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0" name="Ovaal 3949">
                      <a:extLst>
                        <a:ext uri="{FF2B5EF4-FFF2-40B4-BE49-F238E27FC236}">
                          <a16:creationId xmlns:a16="http://schemas.microsoft.com/office/drawing/2014/main" id="{06B57E5B-1726-CB1E-63FB-C444670CC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51" name="Ovaal 3950">
                      <a:extLst>
                        <a:ext uri="{FF2B5EF4-FFF2-40B4-BE49-F238E27FC236}">
                          <a16:creationId xmlns:a16="http://schemas.microsoft.com/office/drawing/2014/main" id="{E44DBBC6-760F-31DF-6308-291066792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41" name="Groep 3940">
                    <a:extLst>
                      <a:ext uri="{FF2B5EF4-FFF2-40B4-BE49-F238E27FC236}">
                        <a16:creationId xmlns:a16="http://schemas.microsoft.com/office/drawing/2014/main" id="{8A59A8D4-F72A-9D83-0129-0EF5E216E8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2"/>
                    <a:chOff x="1509" y="0"/>
                    <a:chExt cx="4573509" cy="914402"/>
                  </a:xfrm>
                  <a:grpFill/>
                </p:grpSpPr>
                <p:sp>
                  <p:nvSpPr>
                    <p:cNvPr id="3942" name="Ovaal 3941">
                      <a:extLst>
                        <a:ext uri="{FF2B5EF4-FFF2-40B4-BE49-F238E27FC236}">
                          <a16:creationId xmlns:a16="http://schemas.microsoft.com/office/drawing/2014/main" id="{5AA98698-3D7D-3088-4C05-3262AE34E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3" name="Ovaal 3942">
                      <a:extLst>
                        <a:ext uri="{FF2B5EF4-FFF2-40B4-BE49-F238E27FC236}">
                          <a16:creationId xmlns:a16="http://schemas.microsoft.com/office/drawing/2014/main" id="{2E4B9360-AEFD-BCE4-24F7-7CAFC2DDDC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4" name="Ovaal 3943">
                      <a:extLst>
                        <a:ext uri="{FF2B5EF4-FFF2-40B4-BE49-F238E27FC236}">
                          <a16:creationId xmlns:a16="http://schemas.microsoft.com/office/drawing/2014/main" id="{2A6CE23A-AE51-E9A7-0DE3-2FF952B26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5" name="Ovaal 3944">
                      <a:extLst>
                        <a:ext uri="{FF2B5EF4-FFF2-40B4-BE49-F238E27FC236}">
                          <a16:creationId xmlns:a16="http://schemas.microsoft.com/office/drawing/2014/main" id="{FBCC7A07-93B9-BF3A-748C-357E48EB5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46" name="Ovaal 3945">
                      <a:extLst>
                        <a:ext uri="{FF2B5EF4-FFF2-40B4-BE49-F238E27FC236}">
                          <a16:creationId xmlns:a16="http://schemas.microsoft.com/office/drawing/2014/main" id="{03FAC58E-13FB-0B80-B555-1C96950C3B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8" y="0"/>
                      <a:ext cx="914402" cy="914402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49" name="Groep 3848">
                  <a:extLst>
                    <a:ext uri="{FF2B5EF4-FFF2-40B4-BE49-F238E27FC236}">
                      <a16:creationId xmlns:a16="http://schemas.microsoft.com/office/drawing/2014/main" id="{828F0273-A6C5-A732-D756-56914D2F142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28" name="Groep 3927">
                    <a:extLst>
                      <a:ext uri="{FF2B5EF4-FFF2-40B4-BE49-F238E27FC236}">
                        <a16:creationId xmlns:a16="http://schemas.microsoft.com/office/drawing/2014/main" id="{DB1DD1D7-B2C9-840E-5DCA-7524BA86937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5" name="Ovaal 3934">
                      <a:extLst>
                        <a:ext uri="{FF2B5EF4-FFF2-40B4-BE49-F238E27FC236}">
                          <a16:creationId xmlns:a16="http://schemas.microsoft.com/office/drawing/2014/main" id="{560A6D81-057B-CE58-A8C0-9204543B1B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6" name="Ovaal 3935">
                      <a:extLst>
                        <a:ext uri="{FF2B5EF4-FFF2-40B4-BE49-F238E27FC236}">
                          <a16:creationId xmlns:a16="http://schemas.microsoft.com/office/drawing/2014/main" id="{472032A9-3434-2AB0-9CA7-DFF4190619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7" name="Ovaal 3936">
                      <a:extLst>
                        <a:ext uri="{FF2B5EF4-FFF2-40B4-BE49-F238E27FC236}">
                          <a16:creationId xmlns:a16="http://schemas.microsoft.com/office/drawing/2014/main" id="{E31596CA-E9F1-CC0C-18A1-F0A9BA64A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8" name="Ovaal 3937">
                      <a:extLst>
                        <a:ext uri="{FF2B5EF4-FFF2-40B4-BE49-F238E27FC236}">
                          <a16:creationId xmlns:a16="http://schemas.microsoft.com/office/drawing/2014/main" id="{E63E2BEC-B895-7BB1-BE61-D638E3B2B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9" name="Ovaal 3938">
                      <a:extLst>
                        <a:ext uri="{FF2B5EF4-FFF2-40B4-BE49-F238E27FC236}">
                          <a16:creationId xmlns:a16="http://schemas.microsoft.com/office/drawing/2014/main" id="{4A3B7A4F-043E-B2C4-45E0-8503FC4780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29" name="Groep 3928">
                    <a:extLst>
                      <a:ext uri="{FF2B5EF4-FFF2-40B4-BE49-F238E27FC236}">
                        <a16:creationId xmlns:a16="http://schemas.microsoft.com/office/drawing/2014/main" id="{533B2008-D400-4441-981E-ABF6043650B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30" name="Ovaal 3929">
                      <a:extLst>
                        <a:ext uri="{FF2B5EF4-FFF2-40B4-BE49-F238E27FC236}">
                          <a16:creationId xmlns:a16="http://schemas.microsoft.com/office/drawing/2014/main" id="{3D451937-8F3A-758B-3786-9E165F32BC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1" name="Ovaal 3930">
                      <a:extLst>
                        <a:ext uri="{FF2B5EF4-FFF2-40B4-BE49-F238E27FC236}">
                          <a16:creationId xmlns:a16="http://schemas.microsoft.com/office/drawing/2014/main" id="{36AD5FC1-8D40-E7B2-AECA-8ABDDFABA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2" name="Ovaal 3931">
                      <a:extLst>
                        <a:ext uri="{FF2B5EF4-FFF2-40B4-BE49-F238E27FC236}">
                          <a16:creationId xmlns:a16="http://schemas.microsoft.com/office/drawing/2014/main" id="{65519854-AD86-A862-EF54-9E0CFDAA0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3" name="Ovaal 3932">
                      <a:extLst>
                        <a:ext uri="{FF2B5EF4-FFF2-40B4-BE49-F238E27FC236}">
                          <a16:creationId xmlns:a16="http://schemas.microsoft.com/office/drawing/2014/main" id="{79DFC1E9-014E-78E8-A929-EBF0A4C4F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34" name="Ovaal 3933">
                      <a:extLst>
                        <a:ext uri="{FF2B5EF4-FFF2-40B4-BE49-F238E27FC236}">
                          <a16:creationId xmlns:a16="http://schemas.microsoft.com/office/drawing/2014/main" id="{14C5661C-1434-2E01-BCBA-31F039909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0" name="Groep 3849">
                  <a:extLst>
                    <a:ext uri="{FF2B5EF4-FFF2-40B4-BE49-F238E27FC236}">
                      <a16:creationId xmlns:a16="http://schemas.microsoft.com/office/drawing/2014/main" id="{3A57D226-10A6-305F-43A6-62E576D38905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16" name="Groep 3915">
                    <a:extLst>
                      <a:ext uri="{FF2B5EF4-FFF2-40B4-BE49-F238E27FC236}">
                        <a16:creationId xmlns:a16="http://schemas.microsoft.com/office/drawing/2014/main" id="{D4C01CA3-B19B-21ED-7780-55C17220E99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23" name="Ovaal 3922">
                      <a:extLst>
                        <a:ext uri="{FF2B5EF4-FFF2-40B4-BE49-F238E27FC236}">
                          <a16:creationId xmlns:a16="http://schemas.microsoft.com/office/drawing/2014/main" id="{8760736B-37C0-B917-B71C-4F3B02B680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4" name="Ovaal 3923">
                      <a:extLst>
                        <a:ext uri="{FF2B5EF4-FFF2-40B4-BE49-F238E27FC236}">
                          <a16:creationId xmlns:a16="http://schemas.microsoft.com/office/drawing/2014/main" id="{15B391B5-B6BA-A301-635A-60F7EF740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5" name="Ovaal 3924">
                      <a:extLst>
                        <a:ext uri="{FF2B5EF4-FFF2-40B4-BE49-F238E27FC236}">
                          <a16:creationId xmlns:a16="http://schemas.microsoft.com/office/drawing/2014/main" id="{9826430C-C8E2-C076-48A0-671DE63C0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6" name="Ovaal 3925">
                      <a:extLst>
                        <a:ext uri="{FF2B5EF4-FFF2-40B4-BE49-F238E27FC236}">
                          <a16:creationId xmlns:a16="http://schemas.microsoft.com/office/drawing/2014/main" id="{4C45CA19-417D-B1DC-6BF2-9DD0C4C73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7" name="Ovaal 3926">
                      <a:extLst>
                        <a:ext uri="{FF2B5EF4-FFF2-40B4-BE49-F238E27FC236}">
                          <a16:creationId xmlns:a16="http://schemas.microsoft.com/office/drawing/2014/main" id="{8E5C3A9A-E997-FF48-D4C6-33CD97D1A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17" name="Groep 3916">
                    <a:extLst>
                      <a:ext uri="{FF2B5EF4-FFF2-40B4-BE49-F238E27FC236}">
                        <a16:creationId xmlns:a16="http://schemas.microsoft.com/office/drawing/2014/main" id="{5C0E5A4E-7173-E6D7-3B73-257BE13A9A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8" name="Ovaal 3917">
                      <a:extLst>
                        <a:ext uri="{FF2B5EF4-FFF2-40B4-BE49-F238E27FC236}">
                          <a16:creationId xmlns:a16="http://schemas.microsoft.com/office/drawing/2014/main" id="{E241A362-E4BE-705A-9A76-82C537A67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9" name="Ovaal 3918">
                      <a:extLst>
                        <a:ext uri="{FF2B5EF4-FFF2-40B4-BE49-F238E27FC236}">
                          <a16:creationId xmlns:a16="http://schemas.microsoft.com/office/drawing/2014/main" id="{A2CCBE53-6B2D-005A-F1DD-64F0DA297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0" name="Ovaal 3919">
                      <a:extLst>
                        <a:ext uri="{FF2B5EF4-FFF2-40B4-BE49-F238E27FC236}">
                          <a16:creationId xmlns:a16="http://schemas.microsoft.com/office/drawing/2014/main" id="{0AE6A36C-7DC2-95CC-0E42-F7F4C4868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1" name="Ovaal 3920">
                      <a:extLst>
                        <a:ext uri="{FF2B5EF4-FFF2-40B4-BE49-F238E27FC236}">
                          <a16:creationId xmlns:a16="http://schemas.microsoft.com/office/drawing/2014/main" id="{3073B096-2E05-E02F-06DD-9298D0CA00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22" name="Ovaal 3921">
                      <a:extLst>
                        <a:ext uri="{FF2B5EF4-FFF2-40B4-BE49-F238E27FC236}">
                          <a16:creationId xmlns:a16="http://schemas.microsoft.com/office/drawing/2014/main" id="{099E27EA-65A4-A3D4-9AA4-8CBC57604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1" name="Groep 3850">
                  <a:extLst>
                    <a:ext uri="{FF2B5EF4-FFF2-40B4-BE49-F238E27FC236}">
                      <a16:creationId xmlns:a16="http://schemas.microsoft.com/office/drawing/2014/main" id="{1AD82B02-81C4-05C5-7CF3-8E2348B51B3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904" name="Groep 3903">
                    <a:extLst>
                      <a:ext uri="{FF2B5EF4-FFF2-40B4-BE49-F238E27FC236}">
                        <a16:creationId xmlns:a16="http://schemas.microsoft.com/office/drawing/2014/main" id="{B29E07DB-073C-B573-3076-881A58631CF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11" name="Ovaal 3910">
                      <a:extLst>
                        <a:ext uri="{FF2B5EF4-FFF2-40B4-BE49-F238E27FC236}">
                          <a16:creationId xmlns:a16="http://schemas.microsoft.com/office/drawing/2014/main" id="{A49EF5B8-00FF-ACC6-53FC-B139A2189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2" name="Ovaal 3911">
                      <a:extLst>
                        <a:ext uri="{FF2B5EF4-FFF2-40B4-BE49-F238E27FC236}">
                          <a16:creationId xmlns:a16="http://schemas.microsoft.com/office/drawing/2014/main" id="{066FC3A8-8CC4-93E3-4B35-2112D831B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3" name="Ovaal 3912">
                      <a:extLst>
                        <a:ext uri="{FF2B5EF4-FFF2-40B4-BE49-F238E27FC236}">
                          <a16:creationId xmlns:a16="http://schemas.microsoft.com/office/drawing/2014/main" id="{027B335D-7560-6C9E-A299-834DCB4E2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4" name="Ovaal 3913">
                      <a:extLst>
                        <a:ext uri="{FF2B5EF4-FFF2-40B4-BE49-F238E27FC236}">
                          <a16:creationId xmlns:a16="http://schemas.microsoft.com/office/drawing/2014/main" id="{25B60198-5368-4547-AD06-CAD71CA30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5" name="Ovaal 3914">
                      <a:extLst>
                        <a:ext uri="{FF2B5EF4-FFF2-40B4-BE49-F238E27FC236}">
                          <a16:creationId xmlns:a16="http://schemas.microsoft.com/office/drawing/2014/main" id="{918910F9-044A-B0FD-A119-7DC66766A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905" name="Groep 3904">
                    <a:extLst>
                      <a:ext uri="{FF2B5EF4-FFF2-40B4-BE49-F238E27FC236}">
                        <a16:creationId xmlns:a16="http://schemas.microsoft.com/office/drawing/2014/main" id="{B3EF06C9-3449-2A38-9A60-CC147349DE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906" name="Ovaal 3905">
                      <a:extLst>
                        <a:ext uri="{FF2B5EF4-FFF2-40B4-BE49-F238E27FC236}">
                          <a16:creationId xmlns:a16="http://schemas.microsoft.com/office/drawing/2014/main" id="{6006D1C8-3A98-8ACF-D7FD-8C799495C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7" name="Ovaal 3906">
                      <a:extLst>
                        <a:ext uri="{FF2B5EF4-FFF2-40B4-BE49-F238E27FC236}">
                          <a16:creationId xmlns:a16="http://schemas.microsoft.com/office/drawing/2014/main" id="{C858A850-AB51-E597-CAAA-80E4B0D4B4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8" name="Ovaal 3907">
                      <a:extLst>
                        <a:ext uri="{FF2B5EF4-FFF2-40B4-BE49-F238E27FC236}">
                          <a16:creationId xmlns:a16="http://schemas.microsoft.com/office/drawing/2014/main" id="{374496BC-7166-5F7B-C1E0-06991DD6D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9" name="Ovaal 3908">
                      <a:extLst>
                        <a:ext uri="{FF2B5EF4-FFF2-40B4-BE49-F238E27FC236}">
                          <a16:creationId xmlns:a16="http://schemas.microsoft.com/office/drawing/2014/main" id="{62784EBB-01E9-29BA-126D-D6807E7B1B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10" name="Ovaal 3909">
                      <a:extLst>
                        <a:ext uri="{FF2B5EF4-FFF2-40B4-BE49-F238E27FC236}">
                          <a16:creationId xmlns:a16="http://schemas.microsoft.com/office/drawing/2014/main" id="{E058B4D7-D6BF-34C6-0484-D044283DF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2" name="Groep 3851">
                  <a:extLst>
                    <a:ext uri="{FF2B5EF4-FFF2-40B4-BE49-F238E27FC236}">
                      <a16:creationId xmlns:a16="http://schemas.microsoft.com/office/drawing/2014/main" id="{4A5DCC24-26C8-57B1-9D7B-384AABB6C27A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92" name="Groep 3891">
                    <a:extLst>
                      <a:ext uri="{FF2B5EF4-FFF2-40B4-BE49-F238E27FC236}">
                        <a16:creationId xmlns:a16="http://schemas.microsoft.com/office/drawing/2014/main" id="{465DC115-1C02-A2C9-E615-6AAF938ECA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9" name="Ovaal 3898">
                      <a:extLst>
                        <a:ext uri="{FF2B5EF4-FFF2-40B4-BE49-F238E27FC236}">
                          <a16:creationId xmlns:a16="http://schemas.microsoft.com/office/drawing/2014/main" id="{F26710A2-FBED-3978-F6B2-15C59B1FD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0" name="Ovaal 3899">
                      <a:extLst>
                        <a:ext uri="{FF2B5EF4-FFF2-40B4-BE49-F238E27FC236}">
                          <a16:creationId xmlns:a16="http://schemas.microsoft.com/office/drawing/2014/main" id="{740FED7A-CFE6-C878-F993-A641F5CF6F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1" name="Ovaal 3900">
                      <a:extLst>
                        <a:ext uri="{FF2B5EF4-FFF2-40B4-BE49-F238E27FC236}">
                          <a16:creationId xmlns:a16="http://schemas.microsoft.com/office/drawing/2014/main" id="{15A7C724-F26E-7BBB-7ABB-13B24714E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2" name="Ovaal 3901">
                      <a:extLst>
                        <a:ext uri="{FF2B5EF4-FFF2-40B4-BE49-F238E27FC236}">
                          <a16:creationId xmlns:a16="http://schemas.microsoft.com/office/drawing/2014/main" id="{3D23E56A-6175-5196-419B-AA70F15268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903" name="Ovaal 3902">
                      <a:extLst>
                        <a:ext uri="{FF2B5EF4-FFF2-40B4-BE49-F238E27FC236}">
                          <a16:creationId xmlns:a16="http://schemas.microsoft.com/office/drawing/2014/main" id="{F0A4E9CD-5ADE-CB3E-49EB-9B92D7B13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93" name="Groep 3892">
                    <a:extLst>
                      <a:ext uri="{FF2B5EF4-FFF2-40B4-BE49-F238E27FC236}">
                        <a16:creationId xmlns:a16="http://schemas.microsoft.com/office/drawing/2014/main" id="{4D8EAC1C-E3F7-D9A1-DA45-7494C5F8776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94" name="Ovaal 3893">
                      <a:extLst>
                        <a:ext uri="{FF2B5EF4-FFF2-40B4-BE49-F238E27FC236}">
                          <a16:creationId xmlns:a16="http://schemas.microsoft.com/office/drawing/2014/main" id="{0A6EE376-6739-5751-4FB6-B8D646D3F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5" name="Ovaal 3894">
                      <a:extLst>
                        <a:ext uri="{FF2B5EF4-FFF2-40B4-BE49-F238E27FC236}">
                          <a16:creationId xmlns:a16="http://schemas.microsoft.com/office/drawing/2014/main" id="{72AADC4F-98C2-33CC-1B15-17CCBB18F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6" name="Ovaal 3895">
                      <a:extLst>
                        <a:ext uri="{FF2B5EF4-FFF2-40B4-BE49-F238E27FC236}">
                          <a16:creationId xmlns:a16="http://schemas.microsoft.com/office/drawing/2014/main" id="{F7D75405-ED76-8E73-01F4-138F0C8BF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7" name="Ovaal 3896">
                      <a:extLst>
                        <a:ext uri="{FF2B5EF4-FFF2-40B4-BE49-F238E27FC236}">
                          <a16:creationId xmlns:a16="http://schemas.microsoft.com/office/drawing/2014/main" id="{D42F437F-3288-BCCB-B03F-DE5B0B73B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8" name="Ovaal 3897">
                      <a:extLst>
                        <a:ext uri="{FF2B5EF4-FFF2-40B4-BE49-F238E27FC236}">
                          <a16:creationId xmlns:a16="http://schemas.microsoft.com/office/drawing/2014/main" id="{2733CF3F-F8FE-B9B7-4BC9-417D04CBA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3" name="Groep 3852">
                  <a:extLst>
                    <a:ext uri="{FF2B5EF4-FFF2-40B4-BE49-F238E27FC236}">
                      <a16:creationId xmlns:a16="http://schemas.microsoft.com/office/drawing/2014/main" id="{30984772-101F-CAF0-2264-1C3BD2E9F9C1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80" name="Groep 3879">
                    <a:extLst>
                      <a:ext uri="{FF2B5EF4-FFF2-40B4-BE49-F238E27FC236}">
                        <a16:creationId xmlns:a16="http://schemas.microsoft.com/office/drawing/2014/main" id="{227E5865-A125-7289-C1B7-6E518D4E701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7" name="Ovaal 3886">
                      <a:extLst>
                        <a:ext uri="{FF2B5EF4-FFF2-40B4-BE49-F238E27FC236}">
                          <a16:creationId xmlns:a16="http://schemas.microsoft.com/office/drawing/2014/main" id="{F34F6A37-0D1A-1A92-BE9C-E43742208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8" name="Ovaal 3887">
                      <a:extLst>
                        <a:ext uri="{FF2B5EF4-FFF2-40B4-BE49-F238E27FC236}">
                          <a16:creationId xmlns:a16="http://schemas.microsoft.com/office/drawing/2014/main" id="{77DFE1FF-CDC8-6EBD-79C3-949AE60EFD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9" name="Ovaal 3888">
                      <a:extLst>
                        <a:ext uri="{FF2B5EF4-FFF2-40B4-BE49-F238E27FC236}">
                          <a16:creationId xmlns:a16="http://schemas.microsoft.com/office/drawing/2014/main" id="{7B3E0578-FF88-D224-03DC-566A8F39D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0" name="Ovaal 3889">
                      <a:extLst>
                        <a:ext uri="{FF2B5EF4-FFF2-40B4-BE49-F238E27FC236}">
                          <a16:creationId xmlns:a16="http://schemas.microsoft.com/office/drawing/2014/main" id="{A02F2540-2E39-D2B6-E65D-C4B8AC2F7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91" name="Ovaal 3890">
                      <a:extLst>
                        <a:ext uri="{FF2B5EF4-FFF2-40B4-BE49-F238E27FC236}">
                          <a16:creationId xmlns:a16="http://schemas.microsoft.com/office/drawing/2014/main" id="{4B3E95CB-C02F-EF6D-F6D5-BF5307329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81" name="Groep 3880">
                    <a:extLst>
                      <a:ext uri="{FF2B5EF4-FFF2-40B4-BE49-F238E27FC236}">
                        <a16:creationId xmlns:a16="http://schemas.microsoft.com/office/drawing/2014/main" id="{385C50D0-36D4-2825-31C9-DFE2CE5B182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82" name="Ovaal 3881">
                      <a:extLst>
                        <a:ext uri="{FF2B5EF4-FFF2-40B4-BE49-F238E27FC236}">
                          <a16:creationId xmlns:a16="http://schemas.microsoft.com/office/drawing/2014/main" id="{F64919BA-6437-4854-B01B-E72CF8C7E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3" name="Ovaal 3882">
                      <a:extLst>
                        <a:ext uri="{FF2B5EF4-FFF2-40B4-BE49-F238E27FC236}">
                          <a16:creationId xmlns:a16="http://schemas.microsoft.com/office/drawing/2014/main" id="{09CCB6D4-C26A-5097-F4A7-D2A5E9C3A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4" name="Ovaal 3883">
                      <a:extLst>
                        <a:ext uri="{FF2B5EF4-FFF2-40B4-BE49-F238E27FC236}">
                          <a16:creationId xmlns:a16="http://schemas.microsoft.com/office/drawing/2014/main" id="{1DC8075E-8EB5-CE14-524D-BC3F1DECF3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5" name="Ovaal 3884">
                      <a:extLst>
                        <a:ext uri="{FF2B5EF4-FFF2-40B4-BE49-F238E27FC236}">
                          <a16:creationId xmlns:a16="http://schemas.microsoft.com/office/drawing/2014/main" id="{348465F6-8B2F-8ADB-66EB-B3DBEB0E1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86" name="Ovaal 3885">
                      <a:extLst>
                        <a:ext uri="{FF2B5EF4-FFF2-40B4-BE49-F238E27FC236}">
                          <a16:creationId xmlns:a16="http://schemas.microsoft.com/office/drawing/2014/main" id="{FA1E597A-FE4C-201F-ECF3-9EF147455C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4" name="Groep 3853">
                  <a:extLst>
                    <a:ext uri="{FF2B5EF4-FFF2-40B4-BE49-F238E27FC236}">
                      <a16:creationId xmlns:a16="http://schemas.microsoft.com/office/drawing/2014/main" id="{EEA8CF9A-6583-5E24-982D-FCC08E397AF3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68" name="Groep 3867">
                    <a:extLst>
                      <a:ext uri="{FF2B5EF4-FFF2-40B4-BE49-F238E27FC236}">
                        <a16:creationId xmlns:a16="http://schemas.microsoft.com/office/drawing/2014/main" id="{4C97A21F-9DD6-CF2B-2B70-679E7B5E1C4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5" name="Ovaal 3874">
                      <a:extLst>
                        <a:ext uri="{FF2B5EF4-FFF2-40B4-BE49-F238E27FC236}">
                          <a16:creationId xmlns:a16="http://schemas.microsoft.com/office/drawing/2014/main" id="{04DE6086-B020-0E19-9EBD-5458F6EC0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6" name="Ovaal 3875">
                      <a:extLst>
                        <a:ext uri="{FF2B5EF4-FFF2-40B4-BE49-F238E27FC236}">
                          <a16:creationId xmlns:a16="http://schemas.microsoft.com/office/drawing/2014/main" id="{654EC3EC-2A77-F555-6FF7-B159AE690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7" name="Ovaal 3876">
                      <a:extLst>
                        <a:ext uri="{FF2B5EF4-FFF2-40B4-BE49-F238E27FC236}">
                          <a16:creationId xmlns:a16="http://schemas.microsoft.com/office/drawing/2014/main" id="{7980A4B0-C70D-3E12-7BDC-B111DBE0D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8" name="Ovaal 3877">
                      <a:extLst>
                        <a:ext uri="{FF2B5EF4-FFF2-40B4-BE49-F238E27FC236}">
                          <a16:creationId xmlns:a16="http://schemas.microsoft.com/office/drawing/2014/main" id="{356FDB70-6D29-0714-04D4-151BA6D14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9" name="Ovaal 3878">
                      <a:extLst>
                        <a:ext uri="{FF2B5EF4-FFF2-40B4-BE49-F238E27FC236}">
                          <a16:creationId xmlns:a16="http://schemas.microsoft.com/office/drawing/2014/main" id="{31242B44-F514-4319-116B-D1C4654150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69" name="Groep 3868">
                    <a:extLst>
                      <a:ext uri="{FF2B5EF4-FFF2-40B4-BE49-F238E27FC236}">
                        <a16:creationId xmlns:a16="http://schemas.microsoft.com/office/drawing/2014/main" id="{163CDDF8-737A-08F4-ACC5-92271177C2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70" name="Ovaal 3869">
                      <a:extLst>
                        <a:ext uri="{FF2B5EF4-FFF2-40B4-BE49-F238E27FC236}">
                          <a16:creationId xmlns:a16="http://schemas.microsoft.com/office/drawing/2014/main" id="{687CD135-B5B8-5E9A-DC5D-B8E01CDBD0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1" name="Ovaal 3870">
                      <a:extLst>
                        <a:ext uri="{FF2B5EF4-FFF2-40B4-BE49-F238E27FC236}">
                          <a16:creationId xmlns:a16="http://schemas.microsoft.com/office/drawing/2014/main" id="{E6628766-BB7B-FBDA-0B3E-9089C1B20D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2" name="Ovaal 3871">
                      <a:extLst>
                        <a:ext uri="{FF2B5EF4-FFF2-40B4-BE49-F238E27FC236}">
                          <a16:creationId xmlns:a16="http://schemas.microsoft.com/office/drawing/2014/main" id="{83D7796F-7582-306D-2B2C-A06BB75BD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3" name="Ovaal 3872">
                      <a:extLst>
                        <a:ext uri="{FF2B5EF4-FFF2-40B4-BE49-F238E27FC236}">
                          <a16:creationId xmlns:a16="http://schemas.microsoft.com/office/drawing/2014/main" id="{F745FC0C-B7F0-D453-25E5-10FFD5C4F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74" name="Ovaal 3873">
                      <a:extLst>
                        <a:ext uri="{FF2B5EF4-FFF2-40B4-BE49-F238E27FC236}">
                          <a16:creationId xmlns:a16="http://schemas.microsoft.com/office/drawing/2014/main" id="{EEBF5430-64B5-255B-DB62-D6B9CA152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855" name="Groep 3854">
                  <a:extLst>
                    <a:ext uri="{FF2B5EF4-FFF2-40B4-BE49-F238E27FC236}">
                      <a16:creationId xmlns:a16="http://schemas.microsoft.com/office/drawing/2014/main" id="{5A43B488-FC6E-EEDC-4F51-BA8012E8F606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56" name="Groep 3855">
                    <a:extLst>
                      <a:ext uri="{FF2B5EF4-FFF2-40B4-BE49-F238E27FC236}">
                        <a16:creationId xmlns:a16="http://schemas.microsoft.com/office/drawing/2014/main" id="{D081E8BD-BC22-5030-2228-95496285E77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63" name="Ovaal 3862">
                      <a:extLst>
                        <a:ext uri="{FF2B5EF4-FFF2-40B4-BE49-F238E27FC236}">
                          <a16:creationId xmlns:a16="http://schemas.microsoft.com/office/drawing/2014/main" id="{C69CBC17-B42E-F3BA-8F73-B8283DBB3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4" name="Ovaal 3863">
                      <a:extLst>
                        <a:ext uri="{FF2B5EF4-FFF2-40B4-BE49-F238E27FC236}">
                          <a16:creationId xmlns:a16="http://schemas.microsoft.com/office/drawing/2014/main" id="{60E86503-7C7E-02CB-5186-3C2CBD94D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5" name="Ovaal 3864">
                      <a:extLst>
                        <a:ext uri="{FF2B5EF4-FFF2-40B4-BE49-F238E27FC236}">
                          <a16:creationId xmlns:a16="http://schemas.microsoft.com/office/drawing/2014/main" id="{23E4F447-E809-C712-B553-86FE07112C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6" name="Ovaal 3865">
                      <a:extLst>
                        <a:ext uri="{FF2B5EF4-FFF2-40B4-BE49-F238E27FC236}">
                          <a16:creationId xmlns:a16="http://schemas.microsoft.com/office/drawing/2014/main" id="{74EC2911-FB23-7B5A-0A7F-58960E8CA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7" name="Ovaal 3866">
                      <a:extLst>
                        <a:ext uri="{FF2B5EF4-FFF2-40B4-BE49-F238E27FC236}">
                          <a16:creationId xmlns:a16="http://schemas.microsoft.com/office/drawing/2014/main" id="{2361C0E8-A989-5720-9BEA-9D1C3BE922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57" name="Groep 3856">
                    <a:extLst>
                      <a:ext uri="{FF2B5EF4-FFF2-40B4-BE49-F238E27FC236}">
                        <a16:creationId xmlns:a16="http://schemas.microsoft.com/office/drawing/2014/main" id="{67302DE3-7165-A022-78D5-9E5586A7190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58" name="Ovaal 3857">
                      <a:extLst>
                        <a:ext uri="{FF2B5EF4-FFF2-40B4-BE49-F238E27FC236}">
                          <a16:creationId xmlns:a16="http://schemas.microsoft.com/office/drawing/2014/main" id="{D1E6A5BF-117C-F8BC-A263-5018664807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59" name="Ovaal 3858">
                      <a:extLst>
                        <a:ext uri="{FF2B5EF4-FFF2-40B4-BE49-F238E27FC236}">
                          <a16:creationId xmlns:a16="http://schemas.microsoft.com/office/drawing/2014/main" id="{4B0B472D-A7C4-70A6-C72E-151443F01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0" name="Ovaal 3859">
                      <a:extLst>
                        <a:ext uri="{FF2B5EF4-FFF2-40B4-BE49-F238E27FC236}">
                          <a16:creationId xmlns:a16="http://schemas.microsoft.com/office/drawing/2014/main" id="{BAD674CE-8D20-E462-F349-06EB20AB0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1" name="Ovaal 3860">
                      <a:extLst>
                        <a:ext uri="{FF2B5EF4-FFF2-40B4-BE49-F238E27FC236}">
                          <a16:creationId xmlns:a16="http://schemas.microsoft.com/office/drawing/2014/main" id="{BD43AB9C-53BF-D027-D1BF-45D7F6DB4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62" name="Ovaal 3861">
                      <a:extLst>
                        <a:ext uri="{FF2B5EF4-FFF2-40B4-BE49-F238E27FC236}">
                          <a16:creationId xmlns:a16="http://schemas.microsoft.com/office/drawing/2014/main" id="{F6ACF72F-93EC-11FB-2096-51E3DEE59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6" name="Groep 5">
              <a:extLst>
                <a:ext uri="{FF2B5EF4-FFF2-40B4-BE49-F238E27FC236}">
                  <a16:creationId xmlns:a16="http://schemas.microsoft.com/office/drawing/2014/main" id="{65A1BCF1-8306-D93F-0BFF-E2C4DFED71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-16981" y="3658444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3424" name="Groep 3423">
                <a:extLst>
                  <a:ext uri="{FF2B5EF4-FFF2-40B4-BE49-F238E27FC236}">
                    <a16:creationId xmlns:a16="http://schemas.microsoft.com/office/drawing/2014/main" id="{FCAA6D69-20B2-8F6E-D066-4289E2D4CE8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740" name="Groep 3739">
                  <a:extLst>
                    <a:ext uri="{FF2B5EF4-FFF2-40B4-BE49-F238E27FC236}">
                      <a16:creationId xmlns:a16="http://schemas.microsoft.com/office/drawing/2014/main" id="{2B1BDB05-F3EA-F968-C6AF-A978AE9355A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32" name="Groep 3831">
                    <a:extLst>
                      <a:ext uri="{FF2B5EF4-FFF2-40B4-BE49-F238E27FC236}">
                        <a16:creationId xmlns:a16="http://schemas.microsoft.com/office/drawing/2014/main" id="{32958FD1-8BBC-141E-360A-0ACEF4B3E35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9" name="Ovaal 3838">
                      <a:extLst>
                        <a:ext uri="{FF2B5EF4-FFF2-40B4-BE49-F238E27FC236}">
                          <a16:creationId xmlns:a16="http://schemas.microsoft.com/office/drawing/2014/main" id="{3D11A981-9EF9-A830-4193-159B49737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0" name="Ovaal 3839">
                      <a:extLst>
                        <a:ext uri="{FF2B5EF4-FFF2-40B4-BE49-F238E27FC236}">
                          <a16:creationId xmlns:a16="http://schemas.microsoft.com/office/drawing/2014/main" id="{7132D61E-6665-0A18-2A83-874C1C179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1" name="Ovaal 3840">
                      <a:extLst>
                        <a:ext uri="{FF2B5EF4-FFF2-40B4-BE49-F238E27FC236}">
                          <a16:creationId xmlns:a16="http://schemas.microsoft.com/office/drawing/2014/main" id="{3BF80A73-AB30-FACA-BD0C-1A72C12184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2" name="Ovaal 3841">
                      <a:extLst>
                        <a:ext uri="{FF2B5EF4-FFF2-40B4-BE49-F238E27FC236}">
                          <a16:creationId xmlns:a16="http://schemas.microsoft.com/office/drawing/2014/main" id="{C5C66F8B-9E97-89C7-9010-CD3FBFB20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43" name="Ovaal 3842">
                      <a:extLst>
                        <a:ext uri="{FF2B5EF4-FFF2-40B4-BE49-F238E27FC236}">
                          <a16:creationId xmlns:a16="http://schemas.microsoft.com/office/drawing/2014/main" id="{6F072F71-8761-2F50-5893-975F0E90A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33" name="Groep 3832">
                    <a:extLst>
                      <a:ext uri="{FF2B5EF4-FFF2-40B4-BE49-F238E27FC236}">
                        <a16:creationId xmlns:a16="http://schemas.microsoft.com/office/drawing/2014/main" id="{9A71A1AE-CE29-8C60-48F1-17F012846CC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34" name="Ovaal 3833">
                      <a:extLst>
                        <a:ext uri="{FF2B5EF4-FFF2-40B4-BE49-F238E27FC236}">
                          <a16:creationId xmlns:a16="http://schemas.microsoft.com/office/drawing/2014/main" id="{33EE8156-3D61-87DC-06DC-F8244A71E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5" name="Ovaal 3834">
                      <a:extLst>
                        <a:ext uri="{FF2B5EF4-FFF2-40B4-BE49-F238E27FC236}">
                          <a16:creationId xmlns:a16="http://schemas.microsoft.com/office/drawing/2014/main" id="{7EB7201A-8DC1-4424-9A80-993E4D640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6" name="Ovaal 3835">
                      <a:extLst>
                        <a:ext uri="{FF2B5EF4-FFF2-40B4-BE49-F238E27FC236}">
                          <a16:creationId xmlns:a16="http://schemas.microsoft.com/office/drawing/2014/main" id="{21E0C586-8BC2-A8E7-C86E-1D4359068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7" name="Ovaal 3836">
                      <a:extLst>
                        <a:ext uri="{FF2B5EF4-FFF2-40B4-BE49-F238E27FC236}">
                          <a16:creationId xmlns:a16="http://schemas.microsoft.com/office/drawing/2014/main" id="{4365B274-8A0D-A354-8BB5-E66B906AC4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8" name="Ovaal 3837">
                      <a:extLst>
                        <a:ext uri="{FF2B5EF4-FFF2-40B4-BE49-F238E27FC236}">
                          <a16:creationId xmlns:a16="http://schemas.microsoft.com/office/drawing/2014/main" id="{5A6A73D6-67FC-D558-6A15-3E2518281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1" name="Groep 3740">
                  <a:extLst>
                    <a:ext uri="{FF2B5EF4-FFF2-40B4-BE49-F238E27FC236}">
                      <a16:creationId xmlns:a16="http://schemas.microsoft.com/office/drawing/2014/main" id="{9CF5DEA5-C231-E10B-D275-B967F50BD31B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20" name="Groep 3819">
                    <a:extLst>
                      <a:ext uri="{FF2B5EF4-FFF2-40B4-BE49-F238E27FC236}">
                        <a16:creationId xmlns:a16="http://schemas.microsoft.com/office/drawing/2014/main" id="{A162C632-A044-5A4A-7555-EAAD614255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7" name="Ovaal 3826">
                      <a:extLst>
                        <a:ext uri="{FF2B5EF4-FFF2-40B4-BE49-F238E27FC236}">
                          <a16:creationId xmlns:a16="http://schemas.microsoft.com/office/drawing/2014/main" id="{868B6344-87A0-15AC-7EF0-9E3B67EDA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8" name="Ovaal 3827">
                      <a:extLst>
                        <a:ext uri="{FF2B5EF4-FFF2-40B4-BE49-F238E27FC236}">
                          <a16:creationId xmlns:a16="http://schemas.microsoft.com/office/drawing/2014/main" id="{FC47F104-989B-1F3D-55CE-8FC98962B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9" name="Ovaal 3828">
                      <a:extLst>
                        <a:ext uri="{FF2B5EF4-FFF2-40B4-BE49-F238E27FC236}">
                          <a16:creationId xmlns:a16="http://schemas.microsoft.com/office/drawing/2014/main" id="{EB1854F8-D6D5-9202-003F-7819F50857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0" name="Ovaal 3829">
                      <a:extLst>
                        <a:ext uri="{FF2B5EF4-FFF2-40B4-BE49-F238E27FC236}">
                          <a16:creationId xmlns:a16="http://schemas.microsoft.com/office/drawing/2014/main" id="{7B724F75-7ED3-35C0-C00D-3E0E955D9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31" name="Ovaal 3830">
                      <a:extLst>
                        <a:ext uri="{FF2B5EF4-FFF2-40B4-BE49-F238E27FC236}">
                          <a16:creationId xmlns:a16="http://schemas.microsoft.com/office/drawing/2014/main" id="{0C6474D0-BE63-E15D-D544-928D16B45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21" name="Groep 3820">
                    <a:extLst>
                      <a:ext uri="{FF2B5EF4-FFF2-40B4-BE49-F238E27FC236}">
                        <a16:creationId xmlns:a16="http://schemas.microsoft.com/office/drawing/2014/main" id="{51E025F0-993B-346E-B793-ED8AA8B706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22" name="Ovaal 3821">
                      <a:extLst>
                        <a:ext uri="{FF2B5EF4-FFF2-40B4-BE49-F238E27FC236}">
                          <a16:creationId xmlns:a16="http://schemas.microsoft.com/office/drawing/2014/main" id="{B5539B26-4C2D-61AB-3AB6-BD8E64B2E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3" name="Ovaal 3822">
                      <a:extLst>
                        <a:ext uri="{FF2B5EF4-FFF2-40B4-BE49-F238E27FC236}">
                          <a16:creationId xmlns:a16="http://schemas.microsoft.com/office/drawing/2014/main" id="{EA453310-546E-5C7E-4812-5BEB7A6C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4" name="Ovaal 3823">
                      <a:extLst>
                        <a:ext uri="{FF2B5EF4-FFF2-40B4-BE49-F238E27FC236}">
                          <a16:creationId xmlns:a16="http://schemas.microsoft.com/office/drawing/2014/main" id="{A626B284-E3A3-CE85-5DF8-E299542BA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5" name="Ovaal 3824">
                      <a:extLst>
                        <a:ext uri="{FF2B5EF4-FFF2-40B4-BE49-F238E27FC236}">
                          <a16:creationId xmlns:a16="http://schemas.microsoft.com/office/drawing/2014/main" id="{B4DE6BEF-F4DA-1852-7E7F-D6379E8C7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26" name="Ovaal 3825">
                      <a:extLst>
                        <a:ext uri="{FF2B5EF4-FFF2-40B4-BE49-F238E27FC236}">
                          <a16:creationId xmlns:a16="http://schemas.microsoft.com/office/drawing/2014/main" id="{6E1B62D6-9619-9B57-4817-54041B613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2" name="Groep 3741">
                  <a:extLst>
                    <a:ext uri="{FF2B5EF4-FFF2-40B4-BE49-F238E27FC236}">
                      <a16:creationId xmlns:a16="http://schemas.microsoft.com/office/drawing/2014/main" id="{DB5826C3-64B1-6D81-9852-66F071CFBB4D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808" name="Groep 3807">
                    <a:extLst>
                      <a:ext uri="{FF2B5EF4-FFF2-40B4-BE49-F238E27FC236}">
                        <a16:creationId xmlns:a16="http://schemas.microsoft.com/office/drawing/2014/main" id="{91368C43-4475-1BEF-132F-4AF24D1DBBE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5" name="Ovaal 3814">
                      <a:extLst>
                        <a:ext uri="{FF2B5EF4-FFF2-40B4-BE49-F238E27FC236}">
                          <a16:creationId xmlns:a16="http://schemas.microsoft.com/office/drawing/2014/main" id="{50F9A99C-D97B-0678-19E4-DAC5F43E3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6" name="Ovaal 3815">
                      <a:extLst>
                        <a:ext uri="{FF2B5EF4-FFF2-40B4-BE49-F238E27FC236}">
                          <a16:creationId xmlns:a16="http://schemas.microsoft.com/office/drawing/2014/main" id="{C6C0A344-4BAA-97B5-9D8A-43A258026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7" name="Ovaal 3816">
                      <a:extLst>
                        <a:ext uri="{FF2B5EF4-FFF2-40B4-BE49-F238E27FC236}">
                          <a16:creationId xmlns:a16="http://schemas.microsoft.com/office/drawing/2014/main" id="{FE02487C-B4B4-9A45-AFB6-58ABB5858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8" name="Ovaal 3817">
                      <a:extLst>
                        <a:ext uri="{FF2B5EF4-FFF2-40B4-BE49-F238E27FC236}">
                          <a16:creationId xmlns:a16="http://schemas.microsoft.com/office/drawing/2014/main" id="{CB36A831-8112-0DCE-9606-F50BEEBBE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9" name="Ovaal 3818">
                      <a:extLst>
                        <a:ext uri="{FF2B5EF4-FFF2-40B4-BE49-F238E27FC236}">
                          <a16:creationId xmlns:a16="http://schemas.microsoft.com/office/drawing/2014/main" id="{D211CD2A-D310-7A7D-9CE4-812210DF2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809" name="Groep 3808">
                    <a:extLst>
                      <a:ext uri="{FF2B5EF4-FFF2-40B4-BE49-F238E27FC236}">
                        <a16:creationId xmlns:a16="http://schemas.microsoft.com/office/drawing/2014/main" id="{E78008FC-A209-D4BD-DF5F-F7A3CD3C195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10" name="Ovaal 3809">
                      <a:extLst>
                        <a:ext uri="{FF2B5EF4-FFF2-40B4-BE49-F238E27FC236}">
                          <a16:creationId xmlns:a16="http://schemas.microsoft.com/office/drawing/2014/main" id="{7947036F-1D2C-5838-5B7D-511BD4121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1" name="Ovaal 3810">
                      <a:extLst>
                        <a:ext uri="{FF2B5EF4-FFF2-40B4-BE49-F238E27FC236}">
                          <a16:creationId xmlns:a16="http://schemas.microsoft.com/office/drawing/2014/main" id="{AB210E2E-D28C-54BF-26EF-463C180FE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2" name="Ovaal 3811">
                      <a:extLst>
                        <a:ext uri="{FF2B5EF4-FFF2-40B4-BE49-F238E27FC236}">
                          <a16:creationId xmlns:a16="http://schemas.microsoft.com/office/drawing/2014/main" id="{39ADF1CE-6FAE-E7D2-7781-C745D3ADD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3" name="Ovaal 3812">
                      <a:extLst>
                        <a:ext uri="{FF2B5EF4-FFF2-40B4-BE49-F238E27FC236}">
                          <a16:creationId xmlns:a16="http://schemas.microsoft.com/office/drawing/2014/main" id="{C46C9BCF-9429-6DE8-46E9-2417D9D79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14" name="Ovaal 3813">
                      <a:extLst>
                        <a:ext uri="{FF2B5EF4-FFF2-40B4-BE49-F238E27FC236}">
                          <a16:creationId xmlns:a16="http://schemas.microsoft.com/office/drawing/2014/main" id="{F0F2DEC6-77A2-AD1A-5D6E-9C18F9A72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3" name="Groep 3742">
                  <a:extLst>
                    <a:ext uri="{FF2B5EF4-FFF2-40B4-BE49-F238E27FC236}">
                      <a16:creationId xmlns:a16="http://schemas.microsoft.com/office/drawing/2014/main" id="{AB4581FB-F4FD-3EE2-2290-B7E6F3315B3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96" name="Groep 3795">
                    <a:extLst>
                      <a:ext uri="{FF2B5EF4-FFF2-40B4-BE49-F238E27FC236}">
                        <a16:creationId xmlns:a16="http://schemas.microsoft.com/office/drawing/2014/main" id="{D3F2EFF2-5B43-4C15-7818-C39E8BD73B6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803" name="Ovaal 3802">
                      <a:extLst>
                        <a:ext uri="{FF2B5EF4-FFF2-40B4-BE49-F238E27FC236}">
                          <a16:creationId xmlns:a16="http://schemas.microsoft.com/office/drawing/2014/main" id="{DF0600FB-38A1-74E3-9982-0C5EC86F4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4" name="Ovaal 3803">
                      <a:extLst>
                        <a:ext uri="{FF2B5EF4-FFF2-40B4-BE49-F238E27FC236}">
                          <a16:creationId xmlns:a16="http://schemas.microsoft.com/office/drawing/2014/main" id="{B5134A00-F4CE-3C09-A3BD-32021512D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5" name="Ovaal 3804">
                      <a:extLst>
                        <a:ext uri="{FF2B5EF4-FFF2-40B4-BE49-F238E27FC236}">
                          <a16:creationId xmlns:a16="http://schemas.microsoft.com/office/drawing/2014/main" id="{FC37C966-04C3-7FAB-76F4-527F91AEB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6" name="Ovaal 3805">
                      <a:extLst>
                        <a:ext uri="{FF2B5EF4-FFF2-40B4-BE49-F238E27FC236}">
                          <a16:creationId xmlns:a16="http://schemas.microsoft.com/office/drawing/2014/main" id="{FF6FEFBC-626D-2EB0-CE36-9A1B51692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7" name="Ovaal 3806">
                      <a:extLst>
                        <a:ext uri="{FF2B5EF4-FFF2-40B4-BE49-F238E27FC236}">
                          <a16:creationId xmlns:a16="http://schemas.microsoft.com/office/drawing/2014/main" id="{FF0A1CF3-CFC9-6101-7828-098613F8C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97" name="Groep 3796">
                    <a:extLst>
                      <a:ext uri="{FF2B5EF4-FFF2-40B4-BE49-F238E27FC236}">
                        <a16:creationId xmlns:a16="http://schemas.microsoft.com/office/drawing/2014/main" id="{774BFEAD-DBD2-AA6C-71C0-748D5FCB003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8" name="Ovaal 3797">
                      <a:extLst>
                        <a:ext uri="{FF2B5EF4-FFF2-40B4-BE49-F238E27FC236}">
                          <a16:creationId xmlns:a16="http://schemas.microsoft.com/office/drawing/2014/main" id="{237DAD4B-95A5-CD95-9C32-F2838B2D6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9" name="Ovaal 3798">
                      <a:extLst>
                        <a:ext uri="{FF2B5EF4-FFF2-40B4-BE49-F238E27FC236}">
                          <a16:creationId xmlns:a16="http://schemas.microsoft.com/office/drawing/2014/main" id="{74E07F8D-15D2-E8F2-FFBF-A57F367A4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0" name="Ovaal 3799">
                      <a:extLst>
                        <a:ext uri="{FF2B5EF4-FFF2-40B4-BE49-F238E27FC236}">
                          <a16:creationId xmlns:a16="http://schemas.microsoft.com/office/drawing/2014/main" id="{D031FC9E-C01A-7E60-A354-21C931C71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1" name="Ovaal 3800">
                      <a:extLst>
                        <a:ext uri="{FF2B5EF4-FFF2-40B4-BE49-F238E27FC236}">
                          <a16:creationId xmlns:a16="http://schemas.microsoft.com/office/drawing/2014/main" id="{5C2B5B86-D00D-E8C1-CE33-F7D802B956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802" name="Ovaal 3801">
                      <a:extLst>
                        <a:ext uri="{FF2B5EF4-FFF2-40B4-BE49-F238E27FC236}">
                          <a16:creationId xmlns:a16="http://schemas.microsoft.com/office/drawing/2014/main" id="{20F0A1DF-5A60-E55A-1D67-C5C44DB60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4" name="Groep 3743">
                  <a:extLst>
                    <a:ext uri="{FF2B5EF4-FFF2-40B4-BE49-F238E27FC236}">
                      <a16:creationId xmlns:a16="http://schemas.microsoft.com/office/drawing/2014/main" id="{EDDB75B1-EC8B-374E-EB78-29AEB86B0FF8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84" name="Groep 3783">
                    <a:extLst>
                      <a:ext uri="{FF2B5EF4-FFF2-40B4-BE49-F238E27FC236}">
                        <a16:creationId xmlns:a16="http://schemas.microsoft.com/office/drawing/2014/main" id="{2681F738-BAEE-F744-6009-5D4FE15EB64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91" name="Ovaal 3790">
                      <a:extLst>
                        <a:ext uri="{FF2B5EF4-FFF2-40B4-BE49-F238E27FC236}">
                          <a16:creationId xmlns:a16="http://schemas.microsoft.com/office/drawing/2014/main" id="{83170F53-7A74-C0E0-D544-DBDD91463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2" name="Ovaal 3791">
                      <a:extLst>
                        <a:ext uri="{FF2B5EF4-FFF2-40B4-BE49-F238E27FC236}">
                          <a16:creationId xmlns:a16="http://schemas.microsoft.com/office/drawing/2014/main" id="{5ECF918E-A8C0-2FA8-93C2-C8CA608885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3" name="Ovaal 3792">
                      <a:extLst>
                        <a:ext uri="{FF2B5EF4-FFF2-40B4-BE49-F238E27FC236}">
                          <a16:creationId xmlns:a16="http://schemas.microsoft.com/office/drawing/2014/main" id="{D26A95E5-32C7-1C37-A8F5-69B8195F44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4" name="Ovaal 3793">
                      <a:extLst>
                        <a:ext uri="{FF2B5EF4-FFF2-40B4-BE49-F238E27FC236}">
                          <a16:creationId xmlns:a16="http://schemas.microsoft.com/office/drawing/2014/main" id="{36062288-0AC6-D515-D84B-4AD692A96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5" name="Ovaal 3794">
                      <a:extLst>
                        <a:ext uri="{FF2B5EF4-FFF2-40B4-BE49-F238E27FC236}">
                          <a16:creationId xmlns:a16="http://schemas.microsoft.com/office/drawing/2014/main" id="{F3320D55-3380-FA9A-791C-14E7B6615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85" name="Groep 3784">
                    <a:extLst>
                      <a:ext uri="{FF2B5EF4-FFF2-40B4-BE49-F238E27FC236}">
                        <a16:creationId xmlns:a16="http://schemas.microsoft.com/office/drawing/2014/main" id="{3065451A-175C-FE06-1F2B-E5944BAAD3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86" name="Ovaal 3785">
                      <a:extLst>
                        <a:ext uri="{FF2B5EF4-FFF2-40B4-BE49-F238E27FC236}">
                          <a16:creationId xmlns:a16="http://schemas.microsoft.com/office/drawing/2014/main" id="{9642450A-5941-D7FC-8332-AB1BDE8F3F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7" name="Ovaal 3786">
                      <a:extLst>
                        <a:ext uri="{FF2B5EF4-FFF2-40B4-BE49-F238E27FC236}">
                          <a16:creationId xmlns:a16="http://schemas.microsoft.com/office/drawing/2014/main" id="{418794BB-6350-3514-3882-DC1925C86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8" name="Ovaal 3787">
                      <a:extLst>
                        <a:ext uri="{FF2B5EF4-FFF2-40B4-BE49-F238E27FC236}">
                          <a16:creationId xmlns:a16="http://schemas.microsoft.com/office/drawing/2014/main" id="{00F927A9-8052-5414-FDC7-AB1350B1D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9" name="Ovaal 3788">
                      <a:extLst>
                        <a:ext uri="{FF2B5EF4-FFF2-40B4-BE49-F238E27FC236}">
                          <a16:creationId xmlns:a16="http://schemas.microsoft.com/office/drawing/2014/main" id="{2B6C0F53-5A34-E313-4744-CC66AA2998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90" name="Ovaal 3789">
                      <a:extLst>
                        <a:ext uri="{FF2B5EF4-FFF2-40B4-BE49-F238E27FC236}">
                          <a16:creationId xmlns:a16="http://schemas.microsoft.com/office/drawing/2014/main" id="{54F10581-933F-FE11-2D14-99B67A467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5" name="Groep 3744">
                  <a:extLst>
                    <a:ext uri="{FF2B5EF4-FFF2-40B4-BE49-F238E27FC236}">
                      <a16:creationId xmlns:a16="http://schemas.microsoft.com/office/drawing/2014/main" id="{D34CAECD-4C4D-F8D1-B49B-C0CB22F6EEF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72" name="Groep 3771">
                    <a:extLst>
                      <a:ext uri="{FF2B5EF4-FFF2-40B4-BE49-F238E27FC236}">
                        <a16:creationId xmlns:a16="http://schemas.microsoft.com/office/drawing/2014/main" id="{2B78839F-A465-E5BE-C982-475D980419F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9" name="Ovaal 3778">
                      <a:extLst>
                        <a:ext uri="{FF2B5EF4-FFF2-40B4-BE49-F238E27FC236}">
                          <a16:creationId xmlns:a16="http://schemas.microsoft.com/office/drawing/2014/main" id="{DCACBE7D-9A73-C349-509F-10991C9494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0" name="Ovaal 3779">
                      <a:extLst>
                        <a:ext uri="{FF2B5EF4-FFF2-40B4-BE49-F238E27FC236}">
                          <a16:creationId xmlns:a16="http://schemas.microsoft.com/office/drawing/2014/main" id="{CFCE4E28-0CBD-9400-5C9F-A36602C07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1" name="Ovaal 3780">
                      <a:extLst>
                        <a:ext uri="{FF2B5EF4-FFF2-40B4-BE49-F238E27FC236}">
                          <a16:creationId xmlns:a16="http://schemas.microsoft.com/office/drawing/2014/main" id="{374EE76C-EBD6-F7B4-7988-F9C21C18C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2" name="Ovaal 3781">
                      <a:extLst>
                        <a:ext uri="{FF2B5EF4-FFF2-40B4-BE49-F238E27FC236}">
                          <a16:creationId xmlns:a16="http://schemas.microsoft.com/office/drawing/2014/main" id="{D5208C13-CC15-D7D6-D917-E5587018D8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83" name="Ovaal 3782">
                      <a:extLst>
                        <a:ext uri="{FF2B5EF4-FFF2-40B4-BE49-F238E27FC236}">
                          <a16:creationId xmlns:a16="http://schemas.microsoft.com/office/drawing/2014/main" id="{C697F826-9F7A-094B-F288-9A3B8202C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73" name="Groep 3772">
                    <a:extLst>
                      <a:ext uri="{FF2B5EF4-FFF2-40B4-BE49-F238E27FC236}">
                        <a16:creationId xmlns:a16="http://schemas.microsoft.com/office/drawing/2014/main" id="{79DCAB7D-7F4A-B25F-52A3-6AAF6F0BF35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74" name="Ovaal 3773">
                      <a:extLst>
                        <a:ext uri="{FF2B5EF4-FFF2-40B4-BE49-F238E27FC236}">
                          <a16:creationId xmlns:a16="http://schemas.microsoft.com/office/drawing/2014/main" id="{3392B40C-30B8-B221-90BA-9AF762C3A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5" name="Ovaal 3774">
                      <a:extLst>
                        <a:ext uri="{FF2B5EF4-FFF2-40B4-BE49-F238E27FC236}">
                          <a16:creationId xmlns:a16="http://schemas.microsoft.com/office/drawing/2014/main" id="{FD78E4D1-DC27-59F0-B1BD-3E78296F7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6" name="Ovaal 3775">
                      <a:extLst>
                        <a:ext uri="{FF2B5EF4-FFF2-40B4-BE49-F238E27FC236}">
                          <a16:creationId xmlns:a16="http://schemas.microsoft.com/office/drawing/2014/main" id="{0E72CBA4-1EE3-EAA2-F542-DEDE9289D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7" name="Ovaal 3776">
                      <a:extLst>
                        <a:ext uri="{FF2B5EF4-FFF2-40B4-BE49-F238E27FC236}">
                          <a16:creationId xmlns:a16="http://schemas.microsoft.com/office/drawing/2014/main" id="{4774B382-AC38-321C-CAAD-06B3262246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8" name="Ovaal 3777">
                      <a:extLst>
                        <a:ext uri="{FF2B5EF4-FFF2-40B4-BE49-F238E27FC236}">
                          <a16:creationId xmlns:a16="http://schemas.microsoft.com/office/drawing/2014/main" id="{CAABC869-9421-FAE9-688E-9D4E9564D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6" name="Groep 3745">
                  <a:extLst>
                    <a:ext uri="{FF2B5EF4-FFF2-40B4-BE49-F238E27FC236}">
                      <a16:creationId xmlns:a16="http://schemas.microsoft.com/office/drawing/2014/main" id="{D1B79421-21A1-A405-A777-D028BF4257A7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60" name="Groep 3759">
                    <a:extLst>
                      <a:ext uri="{FF2B5EF4-FFF2-40B4-BE49-F238E27FC236}">
                        <a16:creationId xmlns:a16="http://schemas.microsoft.com/office/drawing/2014/main" id="{AB3C1DDC-5E0B-2D6B-233D-4B181626E0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7" name="Ovaal 3766">
                      <a:extLst>
                        <a:ext uri="{FF2B5EF4-FFF2-40B4-BE49-F238E27FC236}">
                          <a16:creationId xmlns:a16="http://schemas.microsoft.com/office/drawing/2014/main" id="{77F902F9-31EB-DE70-0559-34DEC3840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8" name="Ovaal 3767">
                      <a:extLst>
                        <a:ext uri="{FF2B5EF4-FFF2-40B4-BE49-F238E27FC236}">
                          <a16:creationId xmlns:a16="http://schemas.microsoft.com/office/drawing/2014/main" id="{C3921BAA-96A4-E4D5-FD22-F0BE32D46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9" name="Ovaal 3768">
                      <a:extLst>
                        <a:ext uri="{FF2B5EF4-FFF2-40B4-BE49-F238E27FC236}">
                          <a16:creationId xmlns:a16="http://schemas.microsoft.com/office/drawing/2014/main" id="{1153D477-5A63-95EB-86F8-2FE1A56259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0" name="Ovaal 3769">
                      <a:extLst>
                        <a:ext uri="{FF2B5EF4-FFF2-40B4-BE49-F238E27FC236}">
                          <a16:creationId xmlns:a16="http://schemas.microsoft.com/office/drawing/2014/main" id="{709B3200-E0CA-09B8-E599-E7E4BBAE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71" name="Ovaal 3770">
                      <a:extLst>
                        <a:ext uri="{FF2B5EF4-FFF2-40B4-BE49-F238E27FC236}">
                          <a16:creationId xmlns:a16="http://schemas.microsoft.com/office/drawing/2014/main" id="{0F70CD67-7285-B292-7316-5014BDD04A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61" name="Groep 3760">
                    <a:extLst>
                      <a:ext uri="{FF2B5EF4-FFF2-40B4-BE49-F238E27FC236}">
                        <a16:creationId xmlns:a16="http://schemas.microsoft.com/office/drawing/2014/main" id="{942ABDC3-9A12-915F-3321-AF25EFB66F0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62" name="Ovaal 3761">
                      <a:extLst>
                        <a:ext uri="{FF2B5EF4-FFF2-40B4-BE49-F238E27FC236}">
                          <a16:creationId xmlns:a16="http://schemas.microsoft.com/office/drawing/2014/main" id="{0094CCB8-06EF-DDFE-9182-8441CF8FE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3" name="Ovaal 3762">
                      <a:extLst>
                        <a:ext uri="{FF2B5EF4-FFF2-40B4-BE49-F238E27FC236}">
                          <a16:creationId xmlns:a16="http://schemas.microsoft.com/office/drawing/2014/main" id="{E1D6F053-01B6-9D17-B922-47FCDCFBE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4" name="Ovaal 3763">
                      <a:extLst>
                        <a:ext uri="{FF2B5EF4-FFF2-40B4-BE49-F238E27FC236}">
                          <a16:creationId xmlns:a16="http://schemas.microsoft.com/office/drawing/2014/main" id="{18D085B4-C527-C534-FB10-F6895226A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5" name="Ovaal 3764">
                      <a:extLst>
                        <a:ext uri="{FF2B5EF4-FFF2-40B4-BE49-F238E27FC236}">
                          <a16:creationId xmlns:a16="http://schemas.microsoft.com/office/drawing/2014/main" id="{1719FF09-7FA0-F0F0-6DD7-2C1410E91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66" name="Ovaal 3765">
                      <a:extLst>
                        <a:ext uri="{FF2B5EF4-FFF2-40B4-BE49-F238E27FC236}">
                          <a16:creationId xmlns:a16="http://schemas.microsoft.com/office/drawing/2014/main" id="{565C898B-CA31-77D4-2E1D-ACEDEF9A6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747" name="Groep 3746">
                  <a:extLst>
                    <a:ext uri="{FF2B5EF4-FFF2-40B4-BE49-F238E27FC236}">
                      <a16:creationId xmlns:a16="http://schemas.microsoft.com/office/drawing/2014/main" id="{DF36761B-BD53-34C9-10FF-D2874E6DA225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48" name="Groep 3747">
                    <a:extLst>
                      <a:ext uri="{FF2B5EF4-FFF2-40B4-BE49-F238E27FC236}">
                        <a16:creationId xmlns:a16="http://schemas.microsoft.com/office/drawing/2014/main" id="{743D6BC3-EF52-4431-C526-8D5DCD12C72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5" name="Ovaal 3754">
                      <a:extLst>
                        <a:ext uri="{FF2B5EF4-FFF2-40B4-BE49-F238E27FC236}">
                          <a16:creationId xmlns:a16="http://schemas.microsoft.com/office/drawing/2014/main" id="{1F9D16AF-2687-B522-F284-E6CDBF0C6E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6" name="Ovaal 3755">
                      <a:extLst>
                        <a:ext uri="{FF2B5EF4-FFF2-40B4-BE49-F238E27FC236}">
                          <a16:creationId xmlns:a16="http://schemas.microsoft.com/office/drawing/2014/main" id="{4EEFF2CA-C968-E28F-E60F-2CCAE73A2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7" name="Ovaal 3756">
                      <a:extLst>
                        <a:ext uri="{FF2B5EF4-FFF2-40B4-BE49-F238E27FC236}">
                          <a16:creationId xmlns:a16="http://schemas.microsoft.com/office/drawing/2014/main" id="{FB97BA8F-DBCC-D567-15CF-4C804F99D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8" name="Ovaal 3757">
                      <a:extLst>
                        <a:ext uri="{FF2B5EF4-FFF2-40B4-BE49-F238E27FC236}">
                          <a16:creationId xmlns:a16="http://schemas.microsoft.com/office/drawing/2014/main" id="{32DEA34C-355E-598A-5110-158E68D18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9" name="Ovaal 3758">
                      <a:extLst>
                        <a:ext uri="{FF2B5EF4-FFF2-40B4-BE49-F238E27FC236}">
                          <a16:creationId xmlns:a16="http://schemas.microsoft.com/office/drawing/2014/main" id="{2F3149AC-AB1E-E48E-37D5-E6D270673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49" name="Groep 3748">
                    <a:extLst>
                      <a:ext uri="{FF2B5EF4-FFF2-40B4-BE49-F238E27FC236}">
                        <a16:creationId xmlns:a16="http://schemas.microsoft.com/office/drawing/2014/main" id="{267867EE-0BD5-F1DB-3204-683E1A32C3BD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50" name="Ovaal 3749">
                      <a:extLst>
                        <a:ext uri="{FF2B5EF4-FFF2-40B4-BE49-F238E27FC236}">
                          <a16:creationId xmlns:a16="http://schemas.microsoft.com/office/drawing/2014/main" id="{3C1AC2D6-EC4C-C9B0-ED1A-40985EA85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1" name="Ovaal 3750">
                      <a:extLst>
                        <a:ext uri="{FF2B5EF4-FFF2-40B4-BE49-F238E27FC236}">
                          <a16:creationId xmlns:a16="http://schemas.microsoft.com/office/drawing/2014/main" id="{575C85CF-1913-4B07-0CC2-54F3E69B39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2" name="Ovaal 3751">
                      <a:extLst>
                        <a:ext uri="{FF2B5EF4-FFF2-40B4-BE49-F238E27FC236}">
                          <a16:creationId xmlns:a16="http://schemas.microsoft.com/office/drawing/2014/main" id="{282EFDCB-FD98-BDCF-62E3-EC57E63E8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3" name="Ovaal 3752">
                      <a:extLst>
                        <a:ext uri="{FF2B5EF4-FFF2-40B4-BE49-F238E27FC236}">
                          <a16:creationId xmlns:a16="http://schemas.microsoft.com/office/drawing/2014/main" id="{2C95D890-F945-744B-2095-D253B5F629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54" name="Ovaal 3753">
                      <a:extLst>
                        <a:ext uri="{FF2B5EF4-FFF2-40B4-BE49-F238E27FC236}">
                          <a16:creationId xmlns:a16="http://schemas.microsoft.com/office/drawing/2014/main" id="{4EF2C7BD-37A7-C057-497D-D613CEE13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5" name="Groep 3424">
                <a:extLst>
                  <a:ext uri="{FF2B5EF4-FFF2-40B4-BE49-F238E27FC236}">
                    <a16:creationId xmlns:a16="http://schemas.microsoft.com/office/drawing/2014/main" id="{D7DDD29F-ACFC-B51B-F5ED-FE70D8A28F8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636" name="Groep 3635">
                  <a:extLst>
                    <a:ext uri="{FF2B5EF4-FFF2-40B4-BE49-F238E27FC236}">
                      <a16:creationId xmlns:a16="http://schemas.microsoft.com/office/drawing/2014/main" id="{A051D47A-2534-C4D9-2C22-E1E90D283D0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28" name="Groep 3727">
                    <a:extLst>
                      <a:ext uri="{FF2B5EF4-FFF2-40B4-BE49-F238E27FC236}">
                        <a16:creationId xmlns:a16="http://schemas.microsoft.com/office/drawing/2014/main" id="{D63E57A4-A38C-125D-BB13-58799B1FD28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5" name="Ovaal 3734">
                      <a:extLst>
                        <a:ext uri="{FF2B5EF4-FFF2-40B4-BE49-F238E27FC236}">
                          <a16:creationId xmlns:a16="http://schemas.microsoft.com/office/drawing/2014/main" id="{A32A8D93-21E8-159B-E588-956EDACE4A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6" name="Ovaal 3735">
                      <a:extLst>
                        <a:ext uri="{FF2B5EF4-FFF2-40B4-BE49-F238E27FC236}">
                          <a16:creationId xmlns:a16="http://schemas.microsoft.com/office/drawing/2014/main" id="{00148D8D-4938-3815-596E-6F40E1ABA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7" name="Ovaal 3736">
                      <a:extLst>
                        <a:ext uri="{FF2B5EF4-FFF2-40B4-BE49-F238E27FC236}">
                          <a16:creationId xmlns:a16="http://schemas.microsoft.com/office/drawing/2014/main" id="{1C34B541-365B-7865-2F59-C34FDE073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8" name="Ovaal 3737">
                      <a:extLst>
                        <a:ext uri="{FF2B5EF4-FFF2-40B4-BE49-F238E27FC236}">
                          <a16:creationId xmlns:a16="http://schemas.microsoft.com/office/drawing/2014/main" id="{FB11B4B9-F1F3-0EE7-64BB-50501623C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9" name="Ovaal 3738">
                      <a:extLst>
                        <a:ext uri="{FF2B5EF4-FFF2-40B4-BE49-F238E27FC236}">
                          <a16:creationId xmlns:a16="http://schemas.microsoft.com/office/drawing/2014/main" id="{071B5617-DDB9-81BF-3B79-3C4CE9B1A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29" name="Groep 3728">
                    <a:extLst>
                      <a:ext uri="{FF2B5EF4-FFF2-40B4-BE49-F238E27FC236}">
                        <a16:creationId xmlns:a16="http://schemas.microsoft.com/office/drawing/2014/main" id="{D4E5C077-897B-FA53-5F74-9F06D345006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30" name="Ovaal 3729">
                      <a:extLst>
                        <a:ext uri="{FF2B5EF4-FFF2-40B4-BE49-F238E27FC236}">
                          <a16:creationId xmlns:a16="http://schemas.microsoft.com/office/drawing/2014/main" id="{D8A6E3BD-73D9-ACFE-80BF-6456D3EC9C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1" name="Ovaal 3730">
                      <a:extLst>
                        <a:ext uri="{FF2B5EF4-FFF2-40B4-BE49-F238E27FC236}">
                          <a16:creationId xmlns:a16="http://schemas.microsoft.com/office/drawing/2014/main" id="{801A252C-E80A-7ADF-9CA0-6956775D50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2" name="Ovaal 3731">
                      <a:extLst>
                        <a:ext uri="{FF2B5EF4-FFF2-40B4-BE49-F238E27FC236}">
                          <a16:creationId xmlns:a16="http://schemas.microsoft.com/office/drawing/2014/main" id="{C46975D7-4818-7178-1E40-80E008AE4F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3" name="Ovaal 3732">
                      <a:extLst>
                        <a:ext uri="{FF2B5EF4-FFF2-40B4-BE49-F238E27FC236}">
                          <a16:creationId xmlns:a16="http://schemas.microsoft.com/office/drawing/2014/main" id="{9C6D0842-10D8-F6A8-67D6-187009CE0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34" name="Ovaal 3733">
                      <a:extLst>
                        <a:ext uri="{FF2B5EF4-FFF2-40B4-BE49-F238E27FC236}">
                          <a16:creationId xmlns:a16="http://schemas.microsoft.com/office/drawing/2014/main" id="{CD80E39B-BA04-00DA-D1E1-2DFDC4515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7" name="Groep 3636">
                  <a:extLst>
                    <a:ext uri="{FF2B5EF4-FFF2-40B4-BE49-F238E27FC236}">
                      <a16:creationId xmlns:a16="http://schemas.microsoft.com/office/drawing/2014/main" id="{5CBD8B74-975B-48B9-7BB4-1E5B89442856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16" name="Groep 3715">
                    <a:extLst>
                      <a:ext uri="{FF2B5EF4-FFF2-40B4-BE49-F238E27FC236}">
                        <a16:creationId xmlns:a16="http://schemas.microsoft.com/office/drawing/2014/main" id="{8CB83B76-2D56-5453-A856-FD55BF58C7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23" name="Ovaal 3722">
                      <a:extLst>
                        <a:ext uri="{FF2B5EF4-FFF2-40B4-BE49-F238E27FC236}">
                          <a16:creationId xmlns:a16="http://schemas.microsoft.com/office/drawing/2014/main" id="{E12539B5-A6F6-31A9-E448-6EEDEE03E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4" name="Ovaal 3723">
                      <a:extLst>
                        <a:ext uri="{FF2B5EF4-FFF2-40B4-BE49-F238E27FC236}">
                          <a16:creationId xmlns:a16="http://schemas.microsoft.com/office/drawing/2014/main" id="{47F2D287-6C25-6CE5-95AA-8FD1E834B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5" name="Ovaal 3724">
                      <a:extLst>
                        <a:ext uri="{FF2B5EF4-FFF2-40B4-BE49-F238E27FC236}">
                          <a16:creationId xmlns:a16="http://schemas.microsoft.com/office/drawing/2014/main" id="{76BB15F4-8D11-0982-7A46-B9AAFE6F5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6" name="Ovaal 3725">
                      <a:extLst>
                        <a:ext uri="{FF2B5EF4-FFF2-40B4-BE49-F238E27FC236}">
                          <a16:creationId xmlns:a16="http://schemas.microsoft.com/office/drawing/2014/main" id="{21E7B773-D5C3-F286-207B-1BD5DAD9E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7" name="Ovaal 3726">
                      <a:extLst>
                        <a:ext uri="{FF2B5EF4-FFF2-40B4-BE49-F238E27FC236}">
                          <a16:creationId xmlns:a16="http://schemas.microsoft.com/office/drawing/2014/main" id="{36F477B4-1F98-3654-178A-8EB198FCC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17" name="Groep 3716">
                    <a:extLst>
                      <a:ext uri="{FF2B5EF4-FFF2-40B4-BE49-F238E27FC236}">
                        <a16:creationId xmlns:a16="http://schemas.microsoft.com/office/drawing/2014/main" id="{193DB2E5-18AC-E537-15BC-79321F28178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8" name="Ovaal 3717">
                      <a:extLst>
                        <a:ext uri="{FF2B5EF4-FFF2-40B4-BE49-F238E27FC236}">
                          <a16:creationId xmlns:a16="http://schemas.microsoft.com/office/drawing/2014/main" id="{8B9A249A-6EF5-1085-3817-23B4AEC78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9" name="Ovaal 3718">
                      <a:extLst>
                        <a:ext uri="{FF2B5EF4-FFF2-40B4-BE49-F238E27FC236}">
                          <a16:creationId xmlns:a16="http://schemas.microsoft.com/office/drawing/2014/main" id="{40178C88-5D92-93B9-2F18-CBF778EC2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0" name="Ovaal 3719">
                      <a:extLst>
                        <a:ext uri="{FF2B5EF4-FFF2-40B4-BE49-F238E27FC236}">
                          <a16:creationId xmlns:a16="http://schemas.microsoft.com/office/drawing/2014/main" id="{5D80963A-4A68-2E7B-1D20-A0D34F39BD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1" name="Ovaal 3720">
                      <a:extLst>
                        <a:ext uri="{FF2B5EF4-FFF2-40B4-BE49-F238E27FC236}">
                          <a16:creationId xmlns:a16="http://schemas.microsoft.com/office/drawing/2014/main" id="{5FB09444-2047-0730-A3F6-4A37616C5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22" name="Ovaal 3721">
                      <a:extLst>
                        <a:ext uri="{FF2B5EF4-FFF2-40B4-BE49-F238E27FC236}">
                          <a16:creationId xmlns:a16="http://schemas.microsoft.com/office/drawing/2014/main" id="{84B10D49-9FD3-E696-4C6A-A2C1BD94E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8" name="Groep 3637">
                  <a:extLst>
                    <a:ext uri="{FF2B5EF4-FFF2-40B4-BE49-F238E27FC236}">
                      <a16:creationId xmlns:a16="http://schemas.microsoft.com/office/drawing/2014/main" id="{E1D74CFF-A447-0B7D-1310-DE7B618E3B13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704" name="Groep 3703">
                    <a:extLst>
                      <a:ext uri="{FF2B5EF4-FFF2-40B4-BE49-F238E27FC236}">
                        <a16:creationId xmlns:a16="http://schemas.microsoft.com/office/drawing/2014/main" id="{FED504C8-0531-47B4-91A8-40AEC0D9C9C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11" name="Ovaal 3710">
                      <a:extLst>
                        <a:ext uri="{FF2B5EF4-FFF2-40B4-BE49-F238E27FC236}">
                          <a16:creationId xmlns:a16="http://schemas.microsoft.com/office/drawing/2014/main" id="{DC07A5AB-53CA-6822-EF3F-29B961F0D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2" name="Ovaal 3711">
                      <a:extLst>
                        <a:ext uri="{FF2B5EF4-FFF2-40B4-BE49-F238E27FC236}">
                          <a16:creationId xmlns:a16="http://schemas.microsoft.com/office/drawing/2014/main" id="{1A511172-51E9-9B44-F961-A175E3373D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3" name="Ovaal 3712">
                      <a:extLst>
                        <a:ext uri="{FF2B5EF4-FFF2-40B4-BE49-F238E27FC236}">
                          <a16:creationId xmlns:a16="http://schemas.microsoft.com/office/drawing/2014/main" id="{7B6D0292-E5CB-41B9-1E28-7E1A06B68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4" name="Ovaal 3713">
                      <a:extLst>
                        <a:ext uri="{FF2B5EF4-FFF2-40B4-BE49-F238E27FC236}">
                          <a16:creationId xmlns:a16="http://schemas.microsoft.com/office/drawing/2014/main" id="{26C1A2F1-A69B-86CB-32D0-E53FCE662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5" name="Ovaal 3714">
                      <a:extLst>
                        <a:ext uri="{FF2B5EF4-FFF2-40B4-BE49-F238E27FC236}">
                          <a16:creationId xmlns:a16="http://schemas.microsoft.com/office/drawing/2014/main" id="{284B3354-89BF-D95B-A153-086E06E1B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705" name="Groep 3704">
                    <a:extLst>
                      <a:ext uri="{FF2B5EF4-FFF2-40B4-BE49-F238E27FC236}">
                        <a16:creationId xmlns:a16="http://schemas.microsoft.com/office/drawing/2014/main" id="{9D2860F9-4EAB-14A0-675D-461F41FFA76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706" name="Ovaal 3705">
                      <a:extLst>
                        <a:ext uri="{FF2B5EF4-FFF2-40B4-BE49-F238E27FC236}">
                          <a16:creationId xmlns:a16="http://schemas.microsoft.com/office/drawing/2014/main" id="{4D7F69FB-D15A-9D4C-134D-74B4565C64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7" name="Ovaal 3706">
                      <a:extLst>
                        <a:ext uri="{FF2B5EF4-FFF2-40B4-BE49-F238E27FC236}">
                          <a16:creationId xmlns:a16="http://schemas.microsoft.com/office/drawing/2014/main" id="{2CB0AD5C-ED00-C759-C545-4CD5D2118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8" name="Ovaal 3707">
                      <a:extLst>
                        <a:ext uri="{FF2B5EF4-FFF2-40B4-BE49-F238E27FC236}">
                          <a16:creationId xmlns:a16="http://schemas.microsoft.com/office/drawing/2014/main" id="{FEACD60D-4DB9-230F-4EC2-EACA17162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9" name="Ovaal 3708">
                      <a:extLst>
                        <a:ext uri="{FF2B5EF4-FFF2-40B4-BE49-F238E27FC236}">
                          <a16:creationId xmlns:a16="http://schemas.microsoft.com/office/drawing/2014/main" id="{A0CC99E0-730A-687A-5EAE-DAEDE62EC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10" name="Ovaal 3709">
                      <a:extLst>
                        <a:ext uri="{FF2B5EF4-FFF2-40B4-BE49-F238E27FC236}">
                          <a16:creationId xmlns:a16="http://schemas.microsoft.com/office/drawing/2014/main" id="{B9026315-34E8-0533-7B0E-C11455033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39" name="Groep 3638">
                  <a:extLst>
                    <a:ext uri="{FF2B5EF4-FFF2-40B4-BE49-F238E27FC236}">
                      <a16:creationId xmlns:a16="http://schemas.microsoft.com/office/drawing/2014/main" id="{65993B7A-95DC-84B9-755A-D2997DC07138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92" name="Groep 3691">
                    <a:extLst>
                      <a:ext uri="{FF2B5EF4-FFF2-40B4-BE49-F238E27FC236}">
                        <a16:creationId xmlns:a16="http://schemas.microsoft.com/office/drawing/2014/main" id="{FCE814F1-B425-CC08-3A5B-996D4ABD1DD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99" name="Ovaal 3698">
                      <a:extLst>
                        <a:ext uri="{FF2B5EF4-FFF2-40B4-BE49-F238E27FC236}">
                          <a16:creationId xmlns:a16="http://schemas.microsoft.com/office/drawing/2014/main" id="{CE061809-6DE1-F9E5-91AD-38F1EE516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0" name="Ovaal 3699">
                      <a:extLst>
                        <a:ext uri="{FF2B5EF4-FFF2-40B4-BE49-F238E27FC236}">
                          <a16:creationId xmlns:a16="http://schemas.microsoft.com/office/drawing/2014/main" id="{A5650AC4-5E57-996A-57EB-104F7246E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1" name="Ovaal 3700">
                      <a:extLst>
                        <a:ext uri="{FF2B5EF4-FFF2-40B4-BE49-F238E27FC236}">
                          <a16:creationId xmlns:a16="http://schemas.microsoft.com/office/drawing/2014/main" id="{11E6E79C-5BAD-8ED7-A2F9-79426758AE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2" name="Ovaal 3701">
                      <a:extLst>
                        <a:ext uri="{FF2B5EF4-FFF2-40B4-BE49-F238E27FC236}">
                          <a16:creationId xmlns:a16="http://schemas.microsoft.com/office/drawing/2014/main" id="{B574288E-7BD1-7592-8D5A-A710DAE3CA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703" name="Ovaal 3702">
                      <a:extLst>
                        <a:ext uri="{FF2B5EF4-FFF2-40B4-BE49-F238E27FC236}">
                          <a16:creationId xmlns:a16="http://schemas.microsoft.com/office/drawing/2014/main" id="{8B7B1DDF-3042-B5D7-F522-F5CDC3767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93" name="Groep 3692">
                    <a:extLst>
                      <a:ext uri="{FF2B5EF4-FFF2-40B4-BE49-F238E27FC236}">
                        <a16:creationId xmlns:a16="http://schemas.microsoft.com/office/drawing/2014/main" id="{00EC566F-A6D5-7944-53E4-0D633148525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94" name="Ovaal 3693">
                      <a:extLst>
                        <a:ext uri="{FF2B5EF4-FFF2-40B4-BE49-F238E27FC236}">
                          <a16:creationId xmlns:a16="http://schemas.microsoft.com/office/drawing/2014/main" id="{091E26DD-1831-64F8-4C5F-9ED9B4CCC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5" name="Ovaal 3694">
                      <a:extLst>
                        <a:ext uri="{FF2B5EF4-FFF2-40B4-BE49-F238E27FC236}">
                          <a16:creationId xmlns:a16="http://schemas.microsoft.com/office/drawing/2014/main" id="{4FC98B73-3BB5-C8D1-B5FB-DE7C8EBFB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6" name="Ovaal 3695">
                      <a:extLst>
                        <a:ext uri="{FF2B5EF4-FFF2-40B4-BE49-F238E27FC236}">
                          <a16:creationId xmlns:a16="http://schemas.microsoft.com/office/drawing/2014/main" id="{EB849F36-9559-B856-61B0-F222B8BEA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7" name="Ovaal 3696">
                      <a:extLst>
                        <a:ext uri="{FF2B5EF4-FFF2-40B4-BE49-F238E27FC236}">
                          <a16:creationId xmlns:a16="http://schemas.microsoft.com/office/drawing/2014/main" id="{F7243542-28BE-4AEB-479F-77692A6912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8" name="Ovaal 3697">
                      <a:extLst>
                        <a:ext uri="{FF2B5EF4-FFF2-40B4-BE49-F238E27FC236}">
                          <a16:creationId xmlns:a16="http://schemas.microsoft.com/office/drawing/2014/main" id="{0977397E-5F5A-D496-F997-06513C193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0" name="Groep 3639">
                  <a:extLst>
                    <a:ext uri="{FF2B5EF4-FFF2-40B4-BE49-F238E27FC236}">
                      <a16:creationId xmlns:a16="http://schemas.microsoft.com/office/drawing/2014/main" id="{F34EB12E-456B-2628-56B6-B9F592B03D22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80" name="Groep 3679">
                    <a:extLst>
                      <a:ext uri="{FF2B5EF4-FFF2-40B4-BE49-F238E27FC236}">
                        <a16:creationId xmlns:a16="http://schemas.microsoft.com/office/drawing/2014/main" id="{4488A05D-373D-8FD8-C043-14958E31DFD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7" name="Ovaal 3686">
                      <a:extLst>
                        <a:ext uri="{FF2B5EF4-FFF2-40B4-BE49-F238E27FC236}">
                          <a16:creationId xmlns:a16="http://schemas.microsoft.com/office/drawing/2014/main" id="{77FB42DE-F7B7-8B65-1C92-6422A13DB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8" name="Ovaal 3687">
                      <a:extLst>
                        <a:ext uri="{FF2B5EF4-FFF2-40B4-BE49-F238E27FC236}">
                          <a16:creationId xmlns:a16="http://schemas.microsoft.com/office/drawing/2014/main" id="{17202838-FA3A-D13E-CE35-5B0CABE24D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9" name="Ovaal 3688">
                      <a:extLst>
                        <a:ext uri="{FF2B5EF4-FFF2-40B4-BE49-F238E27FC236}">
                          <a16:creationId xmlns:a16="http://schemas.microsoft.com/office/drawing/2014/main" id="{F7258274-4999-BA78-81F0-CABE6AB92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0" name="Ovaal 3689">
                      <a:extLst>
                        <a:ext uri="{FF2B5EF4-FFF2-40B4-BE49-F238E27FC236}">
                          <a16:creationId xmlns:a16="http://schemas.microsoft.com/office/drawing/2014/main" id="{CC32CF95-268A-133D-9942-F2FDDB41BB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91" name="Ovaal 3690">
                      <a:extLst>
                        <a:ext uri="{FF2B5EF4-FFF2-40B4-BE49-F238E27FC236}">
                          <a16:creationId xmlns:a16="http://schemas.microsoft.com/office/drawing/2014/main" id="{3401A427-AFE7-926B-09A2-ECF9767F2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81" name="Groep 3680">
                    <a:extLst>
                      <a:ext uri="{FF2B5EF4-FFF2-40B4-BE49-F238E27FC236}">
                        <a16:creationId xmlns:a16="http://schemas.microsoft.com/office/drawing/2014/main" id="{1A6C5B5A-37CA-F093-9A86-CAFAB1B779C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82" name="Ovaal 3681">
                      <a:extLst>
                        <a:ext uri="{FF2B5EF4-FFF2-40B4-BE49-F238E27FC236}">
                          <a16:creationId xmlns:a16="http://schemas.microsoft.com/office/drawing/2014/main" id="{B51B3F5C-39E0-2D81-5D16-C1D01265E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3" name="Ovaal 3682">
                      <a:extLst>
                        <a:ext uri="{FF2B5EF4-FFF2-40B4-BE49-F238E27FC236}">
                          <a16:creationId xmlns:a16="http://schemas.microsoft.com/office/drawing/2014/main" id="{59D70ABB-78B5-136D-5D86-92F35F5F9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4" name="Ovaal 3683">
                      <a:extLst>
                        <a:ext uri="{FF2B5EF4-FFF2-40B4-BE49-F238E27FC236}">
                          <a16:creationId xmlns:a16="http://schemas.microsoft.com/office/drawing/2014/main" id="{5FE756AF-234A-E780-86C7-958B3E086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5" name="Ovaal 3684">
                      <a:extLst>
                        <a:ext uri="{FF2B5EF4-FFF2-40B4-BE49-F238E27FC236}">
                          <a16:creationId xmlns:a16="http://schemas.microsoft.com/office/drawing/2014/main" id="{58C7AFAA-94E6-0DDF-B947-FA99B01844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86" name="Ovaal 3685">
                      <a:extLst>
                        <a:ext uri="{FF2B5EF4-FFF2-40B4-BE49-F238E27FC236}">
                          <a16:creationId xmlns:a16="http://schemas.microsoft.com/office/drawing/2014/main" id="{74B0B0F2-8CFE-064E-1206-1427C5FD4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1" name="Groep 3640">
                  <a:extLst>
                    <a:ext uri="{FF2B5EF4-FFF2-40B4-BE49-F238E27FC236}">
                      <a16:creationId xmlns:a16="http://schemas.microsoft.com/office/drawing/2014/main" id="{9E52F390-7520-ACC8-BE94-2BBCD5CCC78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68" name="Groep 3667">
                    <a:extLst>
                      <a:ext uri="{FF2B5EF4-FFF2-40B4-BE49-F238E27FC236}">
                        <a16:creationId xmlns:a16="http://schemas.microsoft.com/office/drawing/2014/main" id="{7DA9C80D-94A0-CE99-6714-013B52CCA44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5" name="Ovaal 3674">
                      <a:extLst>
                        <a:ext uri="{FF2B5EF4-FFF2-40B4-BE49-F238E27FC236}">
                          <a16:creationId xmlns:a16="http://schemas.microsoft.com/office/drawing/2014/main" id="{2F9EA220-048D-ED49-B505-CB9919D9B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6" name="Ovaal 3675">
                      <a:extLst>
                        <a:ext uri="{FF2B5EF4-FFF2-40B4-BE49-F238E27FC236}">
                          <a16:creationId xmlns:a16="http://schemas.microsoft.com/office/drawing/2014/main" id="{A383C657-9EDE-E7D6-23CF-93FC5F942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7" name="Ovaal 3676">
                      <a:extLst>
                        <a:ext uri="{FF2B5EF4-FFF2-40B4-BE49-F238E27FC236}">
                          <a16:creationId xmlns:a16="http://schemas.microsoft.com/office/drawing/2014/main" id="{E02D1EDF-B78A-B039-D44F-5CCFC7EFA3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8" name="Ovaal 3677">
                      <a:extLst>
                        <a:ext uri="{FF2B5EF4-FFF2-40B4-BE49-F238E27FC236}">
                          <a16:creationId xmlns:a16="http://schemas.microsoft.com/office/drawing/2014/main" id="{6086A795-8161-E3B0-330F-2B061496E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9" name="Ovaal 3678">
                      <a:extLst>
                        <a:ext uri="{FF2B5EF4-FFF2-40B4-BE49-F238E27FC236}">
                          <a16:creationId xmlns:a16="http://schemas.microsoft.com/office/drawing/2014/main" id="{4DF99272-80BB-FA76-C97C-08CDEB7FF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69" name="Groep 3668">
                    <a:extLst>
                      <a:ext uri="{FF2B5EF4-FFF2-40B4-BE49-F238E27FC236}">
                        <a16:creationId xmlns:a16="http://schemas.microsoft.com/office/drawing/2014/main" id="{2AC1179B-CF82-BB77-73C5-A4A1D7D9F6B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70" name="Ovaal 3669">
                      <a:extLst>
                        <a:ext uri="{FF2B5EF4-FFF2-40B4-BE49-F238E27FC236}">
                          <a16:creationId xmlns:a16="http://schemas.microsoft.com/office/drawing/2014/main" id="{07A08435-B4BA-4BC6-586E-F54AB8BDB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1" name="Ovaal 3670">
                      <a:extLst>
                        <a:ext uri="{FF2B5EF4-FFF2-40B4-BE49-F238E27FC236}">
                          <a16:creationId xmlns:a16="http://schemas.microsoft.com/office/drawing/2014/main" id="{282BEA26-7932-7CD2-DC01-FED23C4496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2" name="Ovaal 3671">
                      <a:extLst>
                        <a:ext uri="{FF2B5EF4-FFF2-40B4-BE49-F238E27FC236}">
                          <a16:creationId xmlns:a16="http://schemas.microsoft.com/office/drawing/2014/main" id="{33961F61-2876-51CA-AE41-97668DC4B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3" name="Ovaal 3672">
                      <a:extLst>
                        <a:ext uri="{FF2B5EF4-FFF2-40B4-BE49-F238E27FC236}">
                          <a16:creationId xmlns:a16="http://schemas.microsoft.com/office/drawing/2014/main" id="{25BA9C69-AA9D-6878-FB58-624DE313BC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74" name="Ovaal 3673">
                      <a:extLst>
                        <a:ext uri="{FF2B5EF4-FFF2-40B4-BE49-F238E27FC236}">
                          <a16:creationId xmlns:a16="http://schemas.microsoft.com/office/drawing/2014/main" id="{AC9B75C4-3817-B873-8CE6-ECBBF72BA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2" name="Groep 3641">
                  <a:extLst>
                    <a:ext uri="{FF2B5EF4-FFF2-40B4-BE49-F238E27FC236}">
                      <a16:creationId xmlns:a16="http://schemas.microsoft.com/office/drawing/2014/main" id="{C22571AA-291C-ACA8-D72E-F9450A374334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56" name="Groep 3655">
                    <a:extLst>
                      <a:ext uri="{FF2B5EF4-FFF2-40B4-BE49-F238E27FC236}">
                        <a16:creationId xmlns:a16="http://schemas.microsoft.com/office/drawing/2014/main" id="{A82E1530-7874-EF76-8327-A1F9C7131D2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63" name="Ovaal 3662">
                      <a:extLst>
                        <a:ext uri="{FF2B5EF4-FFF2-40B4-BE49-F238E27FC236}">
                          <a16:creationId xmlns:a16="http://schemas.microsoft.com/office/drawing/2014/main" id="{5357C674-9C89-8AF8-DF6C-A52F09F0E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4" name="Ovaal 3663">
                      <a:extLst>
                        <a:ext uri="{FF2B5EF4-FFF2-40B4-BE49-F238E27FC236}">
                          <a16:creationId xmlns:a16="http://schemas.microsoft.com/office/drawing/2014/main" id="{021069C5-10CA-52E1-2056-E6C49B86AC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5" name="Ovaal 3664">
                      <a:extLst>
                        <a:ext uri="{FF2B5EF4-FFF2-40B4-BE49-F238E27FC236}">
                          <a16:creationId xmlns:a16="http://schemas.microsoft.com/office/drawing/2014/main" id="{F38D1DA0-434F-0187-6756-E9055AEC4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6" name="Ovaal 3665">
                      <a:extLst>
                        <a:ext uri="{FF2B5EF4-FFF2-40B4-BE49-F238E27FC236}">
                          <a16:creationId xmlns:a16="http://schemas.microsoft.com/office/drawing/2014/main" id="{B28A0CFE-55CD-D1A3-677A-A0CD591A6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7" name="Ovaal 3666">
                      <a:extLst>
                        <a:ext uri="{FF2B5EF4-FFF2-40B4-BE49-F238E27FC236}">
                          <a16:creationId xmlns:a16="http://schemas.microsoft.com/office/drawing/2014/main" id="{B7B27006-047D-D232-CB18-62BD91482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57" name="Groep 3656">
                    <a:extLst>
                      <a:ext uri="{FF2B5EF4-FFF2-40B4-BE49-F238E27FC236}">
                        <a16:creationId xmlns:a16="http://schemas.microsoft.com/office/drawing/2014/main" id="{5FD2EC0E-57D8-53E5-8C96-0521577AA04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8" name="Ovaal 3657">
                      <a:extLst>
                        <a:ext uri="{FF2B5EF4-FFF2-40B4-BE49-F238E27FC236}">
                          <a16:creationId xmlns:a16="http://schemas.microsoft.com/office/drawing/2014/main" id="{501245D4-84F8-5FE5-2FDC-4AAD90BC9E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9" name="Ovaal 3658">
                      <a:extLst>
                        <a:ext uri="{FF2B5EF4-FFF2-40B4-BE49-F238E27FC236}">
                          <a16:creationId xmlns:a16="http://schemas.microsoft.com/office/drawing/2014/main" id="{3392AEA2-A98F-679D-CC63-F1FEE3BEC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0" name="Ovaal 3659">
                      <a:extLst>
                        <a:ext uri="{FF2B5EF4-FFF2-40B4-BE49-F238E27FC236}">
                          <a16:creationId xmlns:a16="http://schemas.microsoft.com/office/drawing/2014/main" id="{53853ED6-A905-0341-BF3B-5C6F492BD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1" name="Ovaal 3660">
                      <a:extLst>
                        <a:ext uri="{FF2B5EF4-FFF2-40B4-BE49-F238E27FC236}">
                          <a16:creationId xmlns:a16="http://schemas.microsoft.com/office/drawing/2014/main" id="{22F02FA3-0218-DC70-B43D-30A792224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62" name="Ovaal 3661">
                      <a:extLst>
                        <a:ext uri="{FF2B5EF4-FFF2-40B4-BE49-F238E27FC236}">
                          <a16:creationId xmlns:a16="http://schemas.microsoft.com/office/drawing/2014/main" id="{26102208-4ACC-BFA6-A6FA-22A8234A6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643" name="Groep 3642">
                  <a:extLst>
                    <a:ext uri="{FF2B5EF4-FFF2-40B4-BE49-F238E27FC236}">
                      <a16:creationId xmlns:a16="http://schemas.microsoft.com/office/drawing/2014/main" id="{4AB7D624-DCBC-507B-554B-311AF2552D5D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44" name="Groep 3643">
                    <a:extLst>
                      <a:ext uri="{FF2B5EF4-FFF2-40B4-BE49-F238E27FC236}">
                        <a16:creationId xmlns:a16="http://schemas.microsoft.com/office/drawing/2014/main" id="{DCA5DC89-3C41-9038-29E4-0DCE022750B7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51" name="Ovaal 3650">
                      <a:extLst>
                        <a:ext uri="{FF2B5EF4-FFF2-40B4-BE49-F238E27FC236}">
                          <a16:creationId xmlns:a16="http://schemas.microsoft.com/office/drawing/2014/main" id="{23C41FDF-ABDD-8985-7A14-2F5D4BD30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2" name="Ovaal 3651">
                      <a:extLst>
                        <a:ext uri="{FF2B5EF4-FFF2-40B4-BE49-F238E27FC236}">
                          <a16:creationId xmlns:a16="http://schemas.microsoft.com/office/drawing/2014/main" id="{D002E750-40E6-49AC-7B8A-AB7C74394B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3" name="Ovaal 3652">
                      <a:extLst>
                        <a:ext uri="{FF2B5EF4-FFF2-40B4-BE49-F238E27FC236}">
                          <a16:creationId xmlns:a16="http://schemas.microsoft.com/office/drawing/2014/main" id="{83260033-E8C6-0D5A-5A28-8A4840BAF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4" name="Ovaal 3653">
                      <a:extLst>
                        <a:ext uri="{FF2B5EF4-FFF2-40B4-BE49-F238E27FC236}">
                          <a16:creationId xmlns:a16="http://schemas.microsoft.com/office/drawing/2014/main" id="{735AAEB3-DFF2-0F52-C887-B6BF6C1F9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5" name="Ovaal 3654">
                      <a:extLst>
                        <a:ext uri="{FF2B5EF4-FFF2-40B4-BE49-F238E27FC236}">
                          <a16:creationId xmlns:a16="http://schemas.microsoft.com/office/drawing/2014/main" id="{A637CDAA-B34E-FD9D-E4F8-BEDB62ED6D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45" name="Groep 3644">
                    <a:extLst>
                      <a:ext uri="{FF2B5EF4-FFF2-40B4-BE49-F238E27FC236}">
                        <a16:creationId xmlns:a16="http://schemas.microsoft.com/office/drawing/2014/main" id="{965FBFB3-47D7-EEA9-0BD1-A0F33B56FA8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46" name="Ovaal 3645">
                      <a:extLst>
                        <a:ext uri="{FF2B5EF4-FFF2-40B4-BE49-F238E27FC236}">
                          <a16:creationId xmlns:a16="http://schemas.microsoft.com/office/drawing/2014/main" id="{0070CF02-59F3-567F-5F18-890989AF5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7" name="Ovaal 3646">
                      <a:extLst>
                        <a:ext uri="{FF2B5EF4-FFF2-40B4-BE49-F238E27FC236}">
                          <a16:creationId xmlns:a16="http://schemas.microsoft.com/office/drawing/2014/main" id="{5928C98A-CF64-D40B-9578-3D1F3D32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8" name="Ovaal 3647">
                      <a:extLst>
                        <a:ext uri="{FF2B5EF4-FFF2-40B4-BE49-F238E27FC236}">
                          <a16:creationId xmlns:a16="http://schemas.microsoft.com/office/drawing/2014/main" id="{66A06251-3986-C26B-3836-8D27DF770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49" name="Ovaal 3648">
                      <a:extLst>
                        <a:ext uri="{FF2B5EF4-FFF2-40B4-BE49-F238E27FC236}">
                          <a16:creationId xmlns:a16="http://schemas.microsoft.com/office/drawing/2014/main" id="{57416140-7902-4D4E-99CF-F3C4E4FA02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50" name="Ovaal 3649">
                      <a:extLst>
                        <a:ext uri="{FF2B5EF4-FFF2-40B4-BE49-F238E27FC236}">
                          <a16:creationId xmlns:a16="http://schemas.microsoft.com/office/drawing/2014/main" id="{9BA080E3-F45D-024B-70E8-D9F76AE35E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6" name="Groep 3425">
                <a:extLst>
                  <a:ext uri="{FF2B5EF4-FFF2-40B4-BE49-F238E27FC236}">
                    <a16:creationId xmlns:a16="http://schemas.microsoft.com/office/drawing/2014/main" id="{236DBF87-F940-8B89-3073-C52D83A320D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532" name="Groep 3531">
                  <a:extLst>
                    <a:ext uri="{FF2B5EF4-FFF2-40B4-BE49-F238E27FC236}">
                      <a16:creationId xmlns:a16="http://schemas.microsoft.com/office/drawing/2014/main" id="{2EEBCBC9-A3F6-14E4-EDFA-37921A76A99D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24" name="Groep 3623">
                    <a:extLst>
                      <a:ext uri="{FF2B5EF4-FFF2-40B4-BE49-F238E27FC236}">
                        <a16:creationId xmlns:a16="http://schemas.microsoft.com/office/drawing/2014/main" id="{E2857FEC-7D0B-3D1E-1222-8B840C50D7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31" name="Ovaal 3630">
                      <a:extLst>
                        <a:ext uri="{FF2B5EF4-FFF2-40B4-BE49-F238E27FC236}">
                          <a16:creationId xmlns:a16="http://schemas.microsoft.com/office/drawing/2014/main" id="{C112D217-6286-F113-4065-43720B7C5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2" name="Ovaal 3631">
                      <a:extLst>
                        <a:ext uri="{FF2B5EF4-FFF2-40B4-BE49-F238E27FC236}">
                          <a16:creationId xmlns:a16="http://schemas.microsoft.com/office/drawing/2014/main" id="{ABC1D0D2-89FF-5703-A090-6F5BCF96B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3" name="Ovaal 3632">
                      <a:extLst>
                        <a:ext uri="{FF2B5EF4-FFF2-40B4-BE49-F238E27FC236}">
                          <a16:creationId xmlns:a16="http://schemas.microsoft.com/office/drawing/2014/main" id="{B492E89D-4DAF-FE69-A05D-629D8FA2F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4" name="Ovaal 3633">
                      <a:extLst>
                        <a:ext uri="{FF2B5EF4-FFF2-40B4-BE49-F238E27FC236}">
                          <a16:creationId xmlns:a16="http://schemas.microsoft.com/office/drawing/2014/main" id="{A07E6A0A-4183-59DC-A796-FBA2E84E03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5" name="Ovaal 3634">
                      <a:extLst>
                        <a:ext uri="{FF2B5EF4-FFF2-40B4-BE49-F238E27FC236}">
                          <a16:creationId xmlns:a16="http://schemas.microsoft.com/office/drawing/2014/main" id="{149122FE-29D5-AABD-0C6F-C0016A408B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25" name="Groep 3624">
                    <a:extLst>
                      <a:ext uri="{FF2B5EF4-FFF2-40B4-BE49-F238E27FC236}">
                        <a16:creationId xmlns:a16="http://schemas.microsoft.com/office/drawing/2014/main" id="{3F2CC385-7FF2-B488-CC25-BEE427A2376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26" name="Ovaal 3625">
                      <a:extLst>
                        <a:ext uri="{FF2B5EF4-FFF2-40B4-BE49-F238E27FC236}">
                          <a16:creationId xmlns:a16="http://schemas.microsoft.com/office/drawing/2014/main" id="{90B12893-D440-D288-F31F-89736E897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7" name="Ovaal 3626">
                      <a:extLst>
                        <a:ext uri="{FF2B5EF4-FFF2-40B4-BE49-F238E27FC236}">
                          <a16:creationId xmlns:a16="http://schemas.microsoft.com/office/drawing/2014/main" id="{AD02B885-5F07-BDE2-1475-65934C40C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8" name="Ovaal 3627">
                      <a:extLst>
                        <a:ext uri="{FF2B5EF4-FFF2-40B4-BE49-F238E27FC236}">
                          <a16:creationId xmlns:a16="http://schemas.microsoft.com/office/drawing/2014/main" id="{6D976E89-5052-3B94-5189-7E5FF46E4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9" name="Ovaal 3628">
                      <a:extLst>
                        <a:ext uri="{FF2B5EF4-FFF2-40B4-BE49-F238E27FC236}">
                          <a16:creationId xmlns:a16="http://schemas.microsoft.com/office/drawing/2014/main" id="{A7F211F8-3F2B-4A17-86EC-2E49D28A9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30" name="Ovaal 3629">
                      <a:extLst>
                        <a:ext uri="{FF2B5EF4-FFF2-40B4-BE49-F238E27FC236}">
                          <a16:creationId xmlns:a16="http://schemas.microsoft.com/office/drawing/2014/main" id="{5487EABA-5AEB-8164-FEF0-086DA699A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3" name="Groep 3532">
                  <a:extLst>
                    <a:ext uri="{FF2B5EF4-FFF2-40B4-BE49-F238E27FC236}">
                      <a16:creationId xmlns:a16="http://schemas.microsoft.com/office/drawing/2014/main" id="{AB056DD1-37FC-71E7-AEAC-682C674BDF0C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12" name="Groep 3611">
                    <a:extLst>
                      <a:ext uri="{FF2B5EF4-FFF2-40B4-BE49-F238E27FC236}">
                        <a16:creationId xmlns:a16="http://schemas.microsoft.com/office/drawing/2014/main" id="{D03633A0-7E05-4BDB-F271-3FF1AFBC268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9" name="Ovaal 3618">
                      <a:extLst>
                        <a:ext uri="{FF2B5EF4-FFF2-40B4-BE49-F238E27FC236}">
                          <a16:creationId xmlns:a16="http://schemas.microsoft.com/office/drawing/2014/main" id="{09412CEE-F496-47E4-3E03-867BDB8F52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0" name="Ovaal 3619">
                      <a:extLst>
                        <a:ext uri="{FF2B5EF4-FFF2-40B4-BE49-F238E27FC236}">
                          <a16:creationId xmlns:a16="http://schemas.microsoft.com/office/drawing/2014/main" id="{63AAEC45-5219-8808-AAD6-6A4CA23DC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1" name="Ovaal 3620">
                      <a:extLst>
                        <a:ext uri="{FF2B5EF4-FFF2-40B4-BE49-F238E27FC236}">
                          <a16:creationId xmlns:a16="http://schemas.microsoft.com/office/drawing/2014/main" id="{7FACA75B-36E6-E9EE-FDDD-3C507D876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2" name="Ovaal 3621">
                      <a:extLst>
                        <a:ext uri="{FF2B5EF4-FFF2-40B4-BE49-F238E27FC236}">
                          <a16:creationId xmlns:a16="http://schemas.microsoft.com/office/drawing/2014/main" id="{FE34A8DC-888F-173D-1FD1-1E08B022D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23" name="Ovaal 3622">
                      <a:extLst>
                        <a:ext uri="{FF2B5EF4-FFF2-40B4-BE49-F238E27FC236}">
                          <a16:creationId xmlns:a16="http://schemas.microsoft.com/office/drawing/2014/main" id="{E6E44339-6AE9-1CA1-BD25-D6C479F9F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13" name="Groep 3612">
                    <a:extLst>
                      <a:ext uri="{FF2B5EF4-FFF2-40B4-BE49-F238E27FC236}">
                        <a16:creationId xmlns:a16="http://schemas.microsoft.com/office/drawing/2014/main" id="{25275066-F16A-EFE9-7FA9-DFC21D2F6D7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14" name="Ovaal 3613">
                      <a:extLst>
                        <a:ext uri="{FF2B5EF4-FFF2-40B4-BE49-F238E27FC236}">
                          <a16:creationId xmlns:a16="http://schemas.microsoft.com/office/drawing/2014/main" id="{0EB9B25C-7E81-F034-38C9-C649CB162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5" name="Ovaal 3614">
                      <a:extLst>
                        <a:ext uri="{FF2B5EF4-FFF2-40B4-BE49-F238E27FC236}">
                          <a16:creationId xmlns:a16="http://schemas.microsoft.com/office/drawing/2014/main" id="{8FA069ED-33D7-CED3-FA6F-CA02D6908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6" name="Ovaal 3615">
                      <a:extLst>
                        <a:ext uri="{FF2B5EF4-FFF2-40B4-BE49-F238E27FC236}">
                          <a16:creationId xmlns:a16="http://schemas.microsoft.com/office/drawing/2014/main" id="{1155DFAD-649E-12DD-5A26-4F43899B5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7" name="Ovaal 3616">
                      <a:extLst>
                        <a:ext uri="{FF2B5EF4-FFF2-40B4-BE49-F238E27FC236}">
                          <a16:creationId xmlns:a16="http://schemas.microsoft.com/office/drawing/2014/main" id="{104FB0B3-817E-E5EC-5424-BAA66E58F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8" name="Ovaal 3617">
                      <a:extLst>
                        <a:ext uri="{FF2B5EF4-FFF2-40B4-BE49-F238E27FC236}">
                          <a16:creationId xmlns:a16="http://schemas.microsoft.com/office/drawing/2014/main" id="{AE9A82E4-5EDF-81F4-CFAA-F1471912B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4" name="Groep 3533">
                  <a:extLst>
                    <a:ext uri="{FF2B5EF4-FFF2-40B4-BE49-F238E27FC236}">
                      <a16:creationId xmlns:a16="http://schemas.microsoft.com/office/drawing/2014/main" id="{9BB8E25C-7A9C-BDC1-CD21-269495A49B0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600" name="Groep 3599">
                    <a:extLst>
                      <a:ext uri="{FF2B5EF4-FFF2-40B4-BE49-F238E27FC236}">
                        <a16:creationId xmlns:a16="http://schemas.microsoft.com/office/drawing/2014/main" id="{4C3D017B-9096-32B2-AF5E-0B05E80FA10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7" name="Ovaal 3606">
                      <a:extLst>
                        <a:ext uri="{FF2B5EF4-FFF2-40B4-BE49-F238E27FC236}">
                          <a16:creationId xmlns:a16="http://schemas.microsoft.com/office/drawing/2014/main" id="{0561DA82-2A64-6FCC-F00C-BE88E5DB3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8" name="Ovaal 3607">
                      <a:extLst>
                        <a:ext uri="{FF2B5EF4-FFF2-40B4-BE49-F238E27FC236}">
                          <a16:creationId xmlns:a16="http://schemas.microsoft.com/office/drawing/2014/main" id="{4EF0E6F9-AA26-2F5A-9901-E94FBCB4E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9" name="Ovaal 3608">
                      <a:extLst>
                        <a:ext uri="{FF2B5EF4-FFF2-40B4-BE49-F238E27FC236}">
                          <a16:creationId xmlns:a16="http://schemas.microsoft.com/office/drawing/2014/main" id="{9A231718-2480-4280-5FE5-CD6063FD5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0" name="Ovaal 3609">
                      <a:extLst>
                        <a:ext uri="{FF2B5EF4-FFF2-40B4-BE49-F238E27FC236}">
                          <a16:creationId xmlns:a16="http://schemas.microsoft.com/office/drawing/2014/main" id="{C06AD899-7281-B0C9-BE53-D21A58256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11" name="Ovaal 3610">
                      <a:extLst>
                        <a:ext uri="{FF2B5EF4-FFF2-40B4-BE49-F238E27FC236}">
                          <a16:creationId xmlns:a16="http://schemas.microsoft.com/office/drawing/2014/main" id="{179AD6CB-865D-2879-2EB2-1A9E4B3DA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601" name="Groep 3600">
                    <a:extLst>
                      <a:ext uri="{FF2B5EF4-FFF2-40B4-BE49-F238E27FC236}">
                        <a16:creationId xmlns:a16="http://schemas.microsoft.com/office/drawing/2014/main" id="{BDEB370A-7E4A-3AD7-7774-BA37D3494C4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602" name="Ovaal 3601">
                      <a:extLst>
                        <a:ext uri="{FF2B5EF4-FFF2-40B4-BE49-F238E27FC236}">
                          <a16:creationId xmlns:a16="http://schemas.microsoft.com/office/drawing/2014/main" id="{51249E61-97AA-D5F4-9D2F-1CDEB945E2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3" name="Ovaal 3602">
                      <a:extLst>
                        <a:ext uri="{FF2B5EF4-FFF2-40B4-BE49-F238E27FC236}">
                          <a16:creationId xmlns:a16="http://schemas.microsoft.com/office/drawing/2014/main" id="{69B8795C-BCDF-E19A-846C-DB998A7BD7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4" name="Ovaal 3603">
                      <a:extLst>
                        <a:ext uri="{FF2B5EF4-FFF2-40B4-BE49-F238E27FC236}">
                          <a16:creationId xmlns:a16="http://schemas.microsoft.com/office/drawing/2014/main" id="{3C1750A0-2BDC-7CB4-A7C0-FFD813FC3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5" name="Ovaal 3604">
                      <a:extLst>
                        <a:ext uri="{FF2B5EF4-FFF2-40B4-BE49-F238E27FC236}">
                          <a16:creationId xmlns:a16="http://schemas.microsoft.com/office/drawing/2014/main" id="{C6255FDF-4EE6-B392-DB03-2819760A5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606" name="Ovaal 3605">
                      <a:extLst>
                        <a:ext uri="{FF2B5EF4-FFF2-40B4-BE49-F238E27FC236}">
                          <a16:creationId xmlns:a16="http://schemas.microsoft.com/office/drawing/2014/main" id="{AFBB4CCA-5C98-29C5-91E0-42129059F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5" name="Groep 3534">
                  <a:extLst>
                    <a:ext uri="{FF2B5EF4-FFF2-40B4-BE49-F238E27FC236}">
                      <a16:creationId xmlns:a16="http://schemas.microsoft.com/office/drawing/2014/main" id="{4C632C1C-9B16-73AF-0A2A-D712D4D06A30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88" name="Groep 3587">
                    <a:extLst>
                      <a:ext uri="{FF2B5EF4-FFF2-40B4-BE49-F238E27FC236}">
                        <a16:creationId xmlns:a16="http://schemas.microsoft.com/office/drawing/2014/main" id="{69B4ED8F-3279-14DC-F92D-8468BE6CDFF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5" name="Ovaal 3594">
                      <a:extLst>
                        <a:ext uri="{FF2B5EF4-FFF2-40B4-BE49-F238E27FC236}">
                          <a16:creationId xmlns:a16="http://schemas.microsoft.com/office/drawing/2014/main" id="{7ECF5429-0CE1-587E-7F10-2844D3045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6" name="Ovaal 3595">
                      <a:extLst>
                        <a:ext uri="{FF2B5EF4-FFF2-40B4-BE49-F238E27FC236}">
                          <a16:creationId xmlns:a16="http://schemas.microsoft.com/office/drawing/2014/main" id="{52ABFCD6-5127-65D8-7AE9-43D853C8D3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7" name="Ovaal 3596">
                      <a:extLst>
                        <a:ext uri="{FF2B5EF4-FFF2-40B4-BE49-F238E27FC236}">
                          <a16:creationId xmlns:a16="http://schemas.microsoft.com/office/drawing/2014/main" id="{1ECB3DF8-EA6D-5B73-C0D8-C7361A55D4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8" name="Ovaal 3597">
                      <a:extLst>
                        <a:ext uri="{FF2B5EF4-FFF2-40B4-BE49-F238E27FC236}">
                          <a16:creationId xmlns:a16="http://schemas.microsoft.com/office/drawing/2014/main" id="{D5768CBB-2CA2-4EC1-E301-FDFF6938E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9" name="Ovaal 3598">
                      <a:extLst>
                        <a:ext uri="{FF2B5EF4-FFF2-40B4-BE49-F238E27FC236}">
                          <a16:creationId xmlns:a16="http://schemas.microsoft.com/office/drawing/2014/main" id="{73345793-7F90-9D85-9ECC-AE8DCC249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89" name="Groep 3588">
                    <a:extLst>
                      <a:ext uri="{FF2B5EF4-FFF2-40B4-BE49-F238E27FC236}">
                        <a16:creationId xmlns:a16="http://schemas.microsoft.com/office/drawing/2014/main" id="{271BEA32-49AB-6F36-F18A-82EB849BEAA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90" name="Ovaal 3589">
                      <a:extLst>
                        <a:ext uri="{FF2B5EF4-FFF2-40B4-BE49-F238E27FC236}">
                          <a16:creationId xmlns:a16="http://schemas.microsoft.com/office/drawing/2014/main" id="{F2D39105-0A0C-5C18-42F5-AA553C580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1" name="Ovaal 3590">
                      <a:extLst>
                        <a:ext uri="{FF2B5EF4-FFF2-40B4-BE49-F238E27FC236}">
                          <a16:creationId xmlns:a16="http://schemas.microsoft.com/office/drawing/2014/main" id="{A4C661C9-1659-6272-C9BF-22279D5F5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2" name="Ovaal 3591">
                      <a:extLst>
                        <a:ext uri="{FF2B5EF4-FFF2-40B4-BE49-F238E27FC236}">
                          <a16:creationId xmlns:a16="http://schemas.microsoft.com/office/drawing/2014/main" id="{A23F87CB-07AA-23B1-1FBC-B9BA339B7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3" name="Ovaal 3592">
                      <a:extLst>
                        <a:ext uri="{FF2B5EF4-FFF2-40B4-BE49-F238E27FC236}">
                          <a16:creationId xmlns:a16="http://schemas.microsoft.com/office/drawing/2014/main" id="{D5AFF4A8-B0E4-89BB-B8B4-EF425C87BC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94" name="Ovaal 3593">
                      <a:extLst>
                        <a:ext uri="{FF2B5EF4-FFF2-40B4-BE49-F238E27FC236}">
                          <a16:creationId xmlns:a16="http://schemas.microsoft.com/office/drawing/2014/main" id="{BDD0D1D0-3D0B-F8D2-412A-E077721FF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6" name="Groep 3535">
                  <a:extLst>
                    <a:ext uri="{FF2B5EF4-FFF2-40B4-BE49-F238E27FC236}">
                      <a16:creationId xmlns:a16="http://schemas.microsoft.com/office/drawing/2014/main" id="{1FEF4B10-0935-1391-DA5B-F7CCA4DA698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76" name="Groep 3575">
                    <a:extLst>
                      <a:ext uri="{FF2B5EF4-FFF2-40B4-BE49-F238E27FC236}">
                        <a16:creationId xmlns:a16="http://schemas.microsoft.com/office/drawing/2014/main" id="{D162A44B-ECEA-CB18-EFBC-F9E6BD5745B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83" name="Ovaal 3582">
                      <a:extLst>
                        <a:ext uri="{FF2B5EF4-FFF2-40B4-BE49-F238E27FC236}">
                          <a16:creationId xmlns:a16="http://schemas.microsoft.com/office/drawing/2014/main" id="{B5D8EE4E-3C49-5A9E-6C50-7E5BEAB1BE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4" name="Ovaal 3583">
                      <a:extLst>
                        <a:ext uri="{FF2B5EF4-FFF2-40B4-BE49-F238E27FC236}">
                          <a16:creationId xmlns:a16="http://schemas.microsoft.com/office/drawing/2014/main" id="{D5CCA05E-E3E6-FE0B-D541-8149369AD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5" name="Ovaal 3584">
                      <a:extLst>
                        <a:ext uri="{FF2B5EF4-FFF2-40B4-BE49-F238E27FC236}">
                          <a16:creationId xmlns:a16="http://schemas.microsoft.com/office/drawing/2014/main" id="{45F4CCED-4A93-A7FC-1A42-B8D080F5F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6" name="Ovaal 3585">
                      <a:extLst>
                        <a:ext uri="{FF2B5EF4-FFF2-40B4-BE49-F238E27FC236}">
                          <a16:creationId xmlns:a16="http://schemas.microsoft.com/office/drawing/2014/main" id="{B1741436-C73C-DB11-76DC-A1F1206985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7" name="Ovaal 3586">
                      <a:extLst>
                        <a:ext uri="{FF2B5EF4-FFF2-40B4-BE49-F238E27FC236}">
                          <a16:creationId xmlns:a16="http://schemas.microsoft.com/office/drawing/2014/main" id="{404E17D3-1D79-4866-340A-62219FDCA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77" name="Groep 3576">
                    <a:extLst>
                      <a:ext uri="{FF2B5EF4-FFF2-40B4-BE49-F238E27FC236}">
                        <a16:creationId xmlns:a16="http://schemas.microsoft.com/office/drawing/2014/main" id="{13D88CCB-F686-E2D3-E270-2AE3DF4F25E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8" name="Ovaal 3577">
                      <a:extLst>
                        <a:ext uri="{FF2B5EF4-FFF2-40B4-BE49-F238E27FC236}">
                          <a16:creationId xmlns:a16="http://schemas.microsoft.com/office/drawing/2014/main" id="{2CE18339-4085-E15A-CAE0-3D34591E91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9" name="Ovaal 3578">
                      <a:extLst>
                        <a:ext uri="{FF2B5EF4-FFF2-40B4-BE49-F238E27FC236}">
                          <a16:creationId xmlns:a16="http://schemas.microsoft.com/office/drawing/2014/main" id="{A935F260-A258-87E1-BBA1-947A1B308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0" name="Ovaal 3579">
                      <a:extLst>
                        <a:ext uri="{FF2B5EF4-FFF2-40B4-BE49-F238E27FC236}">
                          <a16:creationId xmlns:a16="http://schemas.microsoft.com/office/drawing/2014/main" id="{1D73D192-0BD7-7117-36BC-C407613E5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1" name="Ovaal 3580">
                      <a:extLst>
                        <a:ext uri="{FF2B5EF4-FFF2-40B4-BE49-F238E27FC236}">
                          <a16:creationId xmlns:a16="http://schemas.microsoft.com/office/drawing/2014/main" id="{AA3C04FE-FDA4-0647-6553-C3DC0ACCE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82" name="Ovaal 3581">
                      <a:extLst>
                        <a:ext uri="{FF2B5EF4-FFF2-40B4-BE49-F238E27FC236}">
                          <a16:creationId xmlns:a16="http://schemas.microsoft.com/office/drawing/2014/main" id="{B5AD134F-30AB-24FF-7FB6-691928D32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7" name="Groep 3536">
                  <a:extLst>
                    <a:ext uri="{FF2B5EF4-FFF2-40B4-BE49-F238E27FC236}">
                      <a16:creationId xmlns:a16="http://schemas.microsoft.com/office/drawing/2014/main" id="{632FA316-29CD-6AF3-CB7D-36F9D53F121A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64" name="Groep 3563">
                    <a:extLst>
                      <a:ext uri="{FF2B5EF4-FFF2-40B4-BE49-F238E27FC236}">
                        <a16:creationId xmlns:a16="http://schemas.microsoft.com/office/drawing/2014/main" id="{F90B446A-6AE7-90AF-B440-DE9AFE93967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71" name="Ovaal 3570">
                      <a:extLst>
                        <a:ext uri="{FF2B5EF4-FFF2-40B4-BE49-F238E27FC236}">
                          <a16:creationId xmlns:a16="http://schemas.microsoft.com/office/drawing/2014/main" id="{AEA56DB6-3A4C-71E8-7404-9519AD2A4E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2" name="Ovaal 3571">
                      <a:extLst>
                        <a:ext uri="{FF2B5EF4-FFF2-40B4-BE49-F238E27FC236}">
                          <a16:creationId xmlns:a16="http://schemas.microsoft.com/office/drawing/2014/main" id="{C7E265DC-B5C2-36FF-2A45-A79794DE01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3" name="Ovaal 3572">
                      <a:extLst>
                        <a:ext uri="{FF2B5EF4-FFF2-40B4-BE49-F238E27FC236}">
                          <a16:creationId xmlns:a16="http://schemas.microsoft.com/office/drawing/2014/main" id="{10460964-C09E-4948-93D3-7DB758E6F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4" name="Ovaal 3573">
                      <a:extLst>
                        <a:ext uri="{FF2B5EF4-FFF2-40B4-BE49-F238E27FC236}">
                          <a16:creationId xmlns:a16="http://schemas.microsoft.com/office/drawing/2014/main" id="{1A341B58-2F04-2BE4-D38B-205FFCF58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5" name="Ovaal 3574">
                      <a:extLst>
                        <a:ext uri="{FF2B5EF4-FFF2-40B4-BE49-F238E27FC236}">
                          <a16:creationId xmlns:a16="http://schemas.microsoft.com/office/drawing/2014/main" id="{32BBF5AD-D35F-B259-4B0D-1B2381CBF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65" name="Groep 3564">
                    <a:extLst>
                      <a:ext uri="{FF2B5EF4-FFF2-40B4-BE49-F238E27FC236}">
                        <a16:creationId xmlns:a16="http://schemas.microsoft.com/office/drawing/2014/main" id="{A853F1C7-63BC-6C01-AD69-1762AA9B921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66" name="Ovaal 3565">
                      <a:extLst>
                        <a:ext uri="{FF2B5EF4-FFF2-40B4-BE49-F238E27FC236}">
                          <a16:creationId xmlns:a16="http://schemas.microsoft.com/office/drawing/2014/main" id="{2194C941-1AE4-C64B-A0BE-2BF3EF333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7" name="Ovaal 3566">
                      <a:extLst>
                        <a:ext uri="{FF2B5EF4-FFF2-40B4-BE49-F238E27FC236}">
                          <a16:creationId xmlns:a16="http://schemas.microsoft.com/office/drawing/2014/main" id="{4C36DE55-E0FE-2F57-384E-CB77250F4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8" name="Ovaal 3567">
                      <a:extLst>
                        <a:ext uri="{FF2B5EF4-FFF2-40B4-BE49-F238E27FC236}">
                          <a16:creationId xmlns:a16="http://schemas.microsoft.com/office/drawing/2014/main" id="{20CD4D07-E10B-D6D1-6FDB-1260D1A08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9" name="Ovaal 3568">
                      <a:extLst>
                        <a:ext uri="{FF2B5EF4-FFF2-40B4-BE49-F238E27FC236}">
                          <a16:creationId xmlns:a16="http://schemas.microsoft.com/office/drawing/2014/main" id="{963BB28F-9317-AE37-C309-F9A635376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70" name="Ovaal 3569">
                      <a:extLst>
                        <a:ext uri="{FF2B5EF4-FFF2-40B4-BE49-F238E27FC236}">
                          <a16:creationId xmlns:a16="http://schemas.microsoft.com/office/drawing/2014/main" id="{704FEECC-4EB6-6892-553A-3083F222C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8" name="Groep 3537">
                  <a:extLst>
                    <a:ext uri="{FF2B5EF4-FFF2-40B4-BE49-F238E27FC236}">
                      <a16:creationId xmlns:a16="http://schemas.microsoft.com/office/drawing/2014/main" id="{A8C5B4E8-0947-1025-71D3-5CF5787B78CC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52" name="Groep 3551">
                    <a:extLst>
                      <a:ext uri="{FF2B5EF4-FFF2-40B4-BE49-F238E27FC236}">
                        <a16:creationId xmlns:a16="http://schemas.microsoft.com/office/drawing/2014/main" id="{C13E69F9-E6FC-7B04-721B-AE97E7ED168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9" name="Ovaal 3558">
                      <a:extLst>
                        <a:ext uri="{FF2B5EF4-FFF2-40B4-BE49-F238E27FC236}">
                          <a16:creationId xmlns:a16="http://schemas.microsoft.com/office/drawing/2014/main" id="{F20D1352-5239-148A-C8FA-44D8029EBC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0" name="Ovaal 3559">
                      <a:extLst>
                        <a:ext uri="{FF2B5EF4-FFF2-40B4-BE49-F238E27FC236}">
                          <a16:creationId xmlns:a16="http://schemas.microsoft.com/office/drawing/2014/main" id="{5549C77A-E8F2-E49B-6E9C-DAD5FB759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1" name="Ovaal 3560">
                      <a:extLst>
                        <a:ext uri="{FF2B5EF4-FFF2-40B4-BE49-F238E27FC236}">
                          <a16:creationId xmlns:a16="http://schemas.microsoft.com/office/drawing/2014/main" id="{F068A2E7-0536-68B0-20A9-DCF28C487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2" name="Ovaal 3561">
                      <a:extLst>
                        <a:ext uri="{FF2B5EF4-FFF2-40B4-BE49-F238E27FC236}">
                          <a16:creationId xmlns:a16="http://schemas.microsoft.com/office/drawing/2014/main" id="{6A0822A1-7B68-B484-67CB-F4D9092559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63" name="Ovaal 3562">
                      <a:extLst>
                        <a:ext uri="{FF2B5EF4-FFF2-40B4-BE49-F238E27FC236}">
                          <a16:creationId xmlns:a16="http://schemas.microsoft.com/office/drawing/2014/main" id="{A963E9DE-E1DE-D223-8B49-C1C77F901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53" name="Groep 3552">
                    <a:extLst>
                      <a:ext uri="{FF2B5EF4-FFF2-40B4-BE49-F238E27FC236}">
                        <a16:creationId xmlns:a16="http://schemas.microsoft.com/office/drawing/2014/main" id="{D7684FB9-6318-B023-4D72-3CD74B01679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54" name="Ovaal 3553">
                      <a:extLst>
                        <a:ext uri="{FF2B5EF4-FFF2-40B4-BE49-F238E27FC236}">
                          <a16:creationId xmlns:a16="http://schemas.microsoft.com/office/drawing/2014/main" id="{09820FBC-2A2F-5A60-E82E-0B7D6034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5" name="Ovaal 3554">
                      <a:extLst>
                        <a:ext uri="{FF2B5EF4-FFF2-40B4-BE49-F238E27FC236}">
                          <a16:creationId xmlns:a16="http://schemas.microsoft.com/office/drawing/2014/main" id="{89AB4F5B-9D2C-832A-47D8-AA0ADD426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6" name="Ovaal 3555">
                      <a:extLst>
                        <a:ext uri="{FF2B5EF4-FFF2-40B4-BE49-F238E27FC236}">
                          <a16:creationId xmlns:a16="http://schemas.microsoft.com/office/drawing/2014/main" id="{4DD2CE14-8380-671D-A8A5-AC8E97C683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7" name="Ovaal 3556">
                      <a:extLst>
                        <a:ext uri="{FF2B5EF4-FFF2-40B4-BE49-F238E27FC236}">
                          <a16:creationId xmlns:a16="http://schemas.microsoft.com/office/drawing/2014/main" id="{F1EE5A13-843D-8969-DCAD-5B639F7BF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8" name="Ovaal 3557">
                      <a:extLst>
                        <a:ext uri="{FF2B5EF4-FFF2-40B4-BE49-F238E27FC236}">
                          <a16:creationId xmlns:a16="http://schemas.microsoft.com/office/drawing/2014/main" id="{0690EEEB-D91F-5CF1-5449-2F00AAFCE6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539" name="Groep 3538">
                  <a:extLst>
                    <a:ext uri="{FF2B5EF4-FFF2-40B4-BE49-F238E27FC236}">
                      <a16:creationId xmlns:a16="http://schemas.microsoft.com/office/drawing/2014/main" id="{B2DD67CC-2DB3-8536-CE9E-6865F108B3F1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40" name="Groep 3539">
                    <a:extLst>
                      <a:ext uri="{FF2B5EF4-FFF2-40B4-BE49-F238E27FC236}">
                        <a16:creationId xmlns:a16="http://schemas.microsoft.com/office/drawing/2014/main" id="{21A45F9A-0B86-359B-9994-E099F8501EE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7" name="Ovaal 3546">
                      <a:extLst>
                        <a:ext uri="{FF2B5EF4-FFF2-40B4-BE49-F238E27FC236}">
                          <a16:creationId xmlns:a16="http://schemas.microsoft.com/office/drawing/2014/main" id="{72AD0EB7-6800-9DB5-9EA0-A68C90362C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8" name="Ovaal 3547">
                      <a:extLst>
                        <a:ext uri="{FF2B5EF4-FFF2-40B4-BE49-F238E27FC236}">
                          <a16:creationId xmlns:a16="http://schemas.microsoft.com/office/drawing/2014/main" id="{CEAB674C-3190-1C48-AD59-18AF4D6ECF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9" name="Ovaal 3548">
                      <a:extLst>
                        <a:ext uri="{FF2B5EF4-FFF2-40B4-BE49-F238E27FC236}">
                          <a16:creationId xmlns:a16="http://schemas.microsoft.com/office/drawing/2014/main" id="{0AED3028-882E-8DAA-B5D1-4BBAB426E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0" name="Ovaal 3549">
                      <a:extLst>
                        <a:ext uri="{FF2B5EF4-FFF2-40B4-BE49-F238E27FC236}">
                          <a16:creationId xmlns:a16="http://schemas.microsoft.com/office/drawing/2014/main" id="{4ED968A3-F7AB-55B0-CD2B-ED29C0503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51" name="Ovaal 3550">
                      <a:extLst>
                        <a:ext uri="{FF2B5EF4-FFF2-40B4-BE49-F238E27FC236}">
                          <a16:creationId xmlns:a16="http://schemas.microsoft.com/office/drawing/2014/main" id="{FEA422E7-8B8A-4610-0AC8-38C80FE2E3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41" name="Groep 3540">
                    <a:extLst>
                      <a:ext uri="{FF2B5EF4-FFF2-40B4-BE49-F238E27FC236}">
                        <a16:creationId xmlns:a16="http://schemas.microsoft.com/office/drawing/2014/main" id="{A7BAA86B-0799-C95D-29D1-B6C33D8E191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42" name="Ovaal 3541">
                      <a:extLst>
                        <a:ext uri="{FF2B5EF4-FFF2-40B4-BE49-F238E27FC236}">
                          <a16:creationId xmlns:a16="http://schemas.microsoft.com/office/drawing/2014/main" id="{F642E184-F3D5-2653-8ADF-7135720FDA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3" name="Ovaal 3542">
                      <a:extLst>
                        <a:ext uri="{FF2B5EF4-FFF2-40B4-BE49-F238E27FC236}">
                          <a16:creationId xmlns:a16="http://schemas.microsoft.com/office/drawing/2014/main" id="{8DCD6F63-5B3D-45E5-9CD0-8B270CB62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4" name="Ovaal 3543">
                      <a:extLst>
                        <a:ext uri="{FF2B5EF4-FFF2-40B4-BE49-F238E27FC236}">
                          <a16:creationId xmlns:a16="http://schemas.microsoft.com/office/drawing/2014/main" id="{72B013D7-C3DA-1CFB-8B1A-889BEC5EC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5" name="Ovaal 3544">
                      <a:extLst>
                        <a:ext uri="{FF2B5EF4-FFF2-40B4-BE49-F238E27FC236}">
                          <a16:creationId xmlns:a16="http://schemas.microsoft.com/office/drawing/2014/main" id="{F969C304-2B92-DF36-E9DB-DC598516BE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46" name="Ovaal 3545">
                      <a:extLst>
                        <a:ext uri="{FF2B5EF4-FFF2-40B4-BE49-F238E27FC236}">
                          <a16:creationId xmlns:a16="http://schemas.microsoft.com/office/drawing/2014/main" id="{61E99A72-0160-E9DA-206A-9584E30AB0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3427" name="Groep 3426">
                <a:extLst>
                  <a:ext uri="{FF2B5EF4-FFF2-40B4-BE49-F238E27FC236}">
                    <a16:creationId xmlns:a16="http://schemas.microsoft.com/office/drawing/2014/main" id="{F035635B-AE80-5DC2-D872-DCBF6AB7C6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428" name="Groep 3427">
                  <a:extLst>
                    <a:ext uri="{FF2B5EF4-FFF2-40B4-BE49-F238E27FC236}">
                      <a16:creationId xmlns:a16="http://schemas.microsoft.com/office/drawing/2014/main" id="{286514B5-7347-2E6A-2214-F206C0E474D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20" name="Groep 3519">
                    <a:extLst>
                      <a:ext uri="{FF2B5EF4-FFF2-40B4-BE49-F238E27FC236}">
                        <a16:creationId xmlns:a16="http://schemas.microsoft.com/office/drawing/2014/main" id="{2F399972-E7F8-E561-301D-E7E478F9419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7" name="Ovaal 3526">
                      <a:extLst>
                        <a:ext uri="{FF2B5EF4-FFF2-40B4-BE49-F238E27FC236}">
                          <a16:creationId xmlns:a16="http://schemas.microsoft.com/office/drawing/2014/main" id="{4B22F9AB-2C02-F885-2A75-B1F42D2670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8" name="Ovaal 3527">
                      <a:extLst>
                        <a:ext uri="{FF2B5EF4-FFF2-40B4-BE49-F238E27FC236}">
                          <a16:creationId xmlns:a16="http://schemas.microsoft.com/office/drawing/2014/main" id="{22B55FCB-02FF-137F-6CEF-7AB19990E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9" name="Ovaal 3528">
                      <a:extLst>
                        <a:ext uri="{FF2B5EF4-FFF2-40B4-BE49-F238E27FC236}">
                          <a16:creationId xmlns:a16="http://schemas.microsoft.com/office/drawing/2014/main" id="{F4365933-EA46-06A9-8EC9-D7F9EA951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0" name="Ovaal 3529">
                      <a:extLst>
                        <a:ext uri="{FF2B5EF4-FFF2-40B4-BE49-F238E27FC236}">
                          <a16:creationId xmlns:a16="http://schemas.microsoft.com/office/drawing/2014/main" id="{256A9B8B-B314-A369-BADB-D3D16C2759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31" name="Ovaal 3530">
                      <a:extLst>
                        <a:ext uri="{FF2B5EF4-FFF2-40B4-BE49-F238E27FC236}">
                          <a16:creationId xmlns:a16="http://schemas.microsoft.com/office/drawing/2014/main" id="{832B5C82-4BDC-186B-E172-908B864DD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21" name="Groep 3520">
                    <a:extLst>
                      <a:ext uri="{FF2B5EF4-FFF2-40B4-BE49-F238E27FC236}">
                        <a16:creationId xmlns:a16="http://schemas.microsoft.com/office/drawing/2014/main" id="{B07F6543-912B-CEC8-4BC5-F71C51B081E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22" name="Ovaal 3521">
                      <a:extLst>
                        <a:ext uri="{FF2B5EF4-FFF2-40B4-BE49-F238E27FC236}">
                          <a16:creationId xmlns:a16="http://schemas.microsoft.com/office/drawing/2014/main" id="{35B4A52F-251C-0D50-47F8-A9D6A616C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3" name="Ovaal 3522">
                      <a:extLst>
                        <a:ext uri="{FF2B5EF4-FFF2-40B4-BE49-F238E27FC236}">
                          <a16:creationId xmlns:a16="http://schemas.microsoft.com/office/drawing/2014/main" id="{BBDF126B-A546-0C1A-B083-9ABB45063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4" name="Ovaal 3523">
                      <a:extLst>
                        <a:ext uri="{FF2B5EF4-FFF2-40B4-BE49-F238E27FC236}">
                          <a16:creationId xmlns:a16="http://schemas.microsoft.com/office/drawing/2014/main" id="{DF5E7F2B-64B8-D92F-234C-37D9A3F93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5" name="Ovaal 3524">
                      <a:extLst>
                        <a:ext uri="{FF2B5EF4-FFF2-40B4-BE49-F238E27FC236}">
                          <a16:creationId xmlns:a16="http://schemas.microsoft.com/office/drawing/2014/main" id="{8F468F8D-49DC-AABE-87D3-4297DC1BE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26" name="Ovaal 3525">
                      <a:extLst>
                        <a:ext uri="{FF2B5EF4-FFF2-40B4-BE49-F238E27FC236}">
                          <a16:creationId xmlns:a16="http://schemas.microsoft.com/office/drawing/2014/main" id="{F2BE5AAE-390D-CCCC-044B-02F8D4A76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29" name="Groep 3428">
                  <a:extLst>
                    <a:ext uri="{FF2B5EF4-FFF2-40B4-BE49-F238E27FC236}">
                      <a16:creationId xmlns:a16="http://schemas.microsoft.com/office/drawing/2014/main" id="{B8E2FFD5-E230-0185-CF99-F38D83E95F6A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508" name="Groep 3507">
                    <a:extLst>
                      <a:ext uri="{FF2B5EF4-FFF2-40B4-BE49-F238E27FC236}">
                        <a16:creationId xmlns:a16="http://schemas.microsoft.com/office/drawing/2014/main" id="{29DD7D73-B149-A38F-E9FF-CB16B074803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5" name="Ovaal 3514">
                      <a:extLst>
                        <a:ext uri="{FF2B5EF4-FFF2-40B4-BE49-F238E27FC236}">
                          <a16:creationId xmlns:a16="http://schemas.microsoft.com/office/drawing/2014/main" id="{E6420A9C-9E92-FD59-772D-6D0FA0DAE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6" name="Ovaal 3515">
                      <a:extLst>
                        <a:ext uri="{FF2B5EF4-FFF2-40B4-BE49-F238E27FC236}">
                          <a16:creationId xmlns:a16="http://schemas.microsoft.com/office/drawing/2014/main" id="{C401D4BB-FDCD-6AD2-A12F-8EA0304DD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7" name="Ovaal 3516">
                      <a:extLst>
                        <a:ext uri="{FF2B5EF4-FFF2-40B4-BE49-F238E27FC236}">
                          <a16:creationId xmlns:a16="http://schemas.microsoft.com/office/drawing/2014/main" id="{682554E4-5B2E-0715-6371-DAB889690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8" name="Ovaal 3517">
                      <a:extLst>
                        <a:ext uri="{FF2B5EF4-FFF2-40B4-BE49-F238E27FC236}">
                          <a16:creationId xmlns:a16="http://schemas.microsoft.com/office/drawing/2014/main" id="{3BBF8B0A-F7AD-936F-7788-595FE5EF6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9" name="Ovaal 3518">
                      <a:extLst>
                        <a:ext uri="{FF2B5EF4-FFF2-40B4-BE49-F238E27FC236}">
                          <a16:creationId xmlns:a16="http://schemas.microsoft.com/office/drawing/2014/main" id="{19C96B11-BA32-E824-90A5-3FC3D2625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509" name="Groep 3508">
                    <a:extLst>
                      <a:ext uri="{FF2B5EF4-FFF2-40B4-BE49-F238E27FC236}">
                        <a16:creationId xmlns:a16="http://schemas.microsoft.com/office/drawing/2014/main" id="{7493B01D-AD0E-0355-85B6-EBE79836EB40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10" name="Ovaal 3509">
                      <a:extLst>
                        <a:ext uri="{FF2B5EF4-FFF2-40B4-BE49-F238E27FC236}">
                          <a16:creationId xmlns:a16="http://schemas.microsoft.com/office/drawing/2014/main" id="{B778E2B1-E657-8C41-FB72-4BF125D6C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1" name="Ovaal 3510">
                      <a:extLst>
                        <a:ext uri="{FF2B5EF4-FFF2-40B4-BE49-F238E27FC236}">
                          <a16:creationId xmlns:a16="http://schemas.microsoft.com/office/drawing/2014/main" id="{C2C5F9B8-D1F6-1EE9-AE0E-2C16DEAA9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2" name="Ovaal 3511">
                      <a:extLst>
                        <a:ext uri="{FF2B5EF4-FFF2-40B4-BE49-F238E27FC236}">
                          <a16:creationId xmlns:a16="http://schemas.microsoft.com/office/drawing/2014/main" id="{EBB992ED-725D-27DF-7973-849389046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3" name="Ovaal 3512">
                      <a:extLst>
                        <a:ext uri="{FF2B5EF4-FFF2-40B4-BE49-F238E27FC236}">
                          <a16:creationId xmlns:a16="http://schemas.microsoft.com/office/drawing/2014/main" id="{D2140989-164E-4488-E92A-1D1FC5B57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14" name="Ovaal 3513">
                      <a:extLst>
                        <a:ext uri="{FF2B5EF4-FFF2-40B4-BE49-F238E27FC236}">
                          <a16:creationId xmlns:a16="http://schemas.microsoft.com/office/drawing/2014/main" id="{FE358645-2FEA-453F-880C-FAE3E35085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0" name="Groep 3429">
                  <a:extLst>
                    <a:ext uri="{FF2B5EF4-FFF2-40B4-BE49-F238E27FC236}">
                      <a16:creationId xmlns:a16="http://schemas.microsoft.com/office/drawing/2014/main" id="{F230E275-FDF7-93C6-5913-35FE19F12CEF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96" name="Groep 3495">
                    <a:extLst>
                      <a:ext uri="{FF2B5EF4-FFF2-40B4-BE49-F238E27FC236}">
                        <a16:creationId xmlns:a16="http://schemas.microsoft.com/office/drawing/2014/main" id="{EE37EFB8-FBD6-D2FF-20DE-7F59180B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503" name="Ovaal 3502">
                      <a:extLst>
                        <a:ext uri="{FF2B5EF4-FFF2-40B4-BE49-F238E27FC236}">
                          <a16:creationId xmlns:a16="http://schemas.microsoft.com/office/drawing/2014/main" id="{C023E71B-9871-0E46-DE5D-3286E2DF8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4" name="Ovaal 3503">
                      <a:extLst>
                        <a:ext uri="{FF2B5EF4-FFF2-40B4-BE49-F238E27FC236}">
                          <a16:creationId xmlns:a16="http://schemas.microsoft.com/office/drawing/2014/main" id="{1D8A496A-CE6F-ADFC-8993-F70E05681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5" name="Ovaal 3504">
                      <a:extLst>
                        <a:ext uri="{FF2B5EF4-FFF2-40B4-BE49-F238E27FC236}">
                          <a16:creationId xmlns:a16="http://schemas.microsoft.com/office/drawing/2014/main" id="{34B3C7FF-838E-A843-D7DC-0ED18FCE2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6" name="Ovaal 3505">
                      <a:extLst>
                        <a:ext uri="{FF2B5EF4-FFF2-40B4-BE49-F238E27FC236}">
                          <a16:creationId xmlns:a16="http://schemas.microsoft.com/office/drawing/2014/main" id="{858418B4-2416-E633-00C4-279A3D5AD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7" name="Ovaal 3506">
                      <a:extLst>
                        <a:ext uri="{FF2B5EF4-FFF2-40B4-BE49-F238E27FC236}">
                          <a16:creationId xmlns:a16="http://schemas.microsoft.com/office/drawing/2014/main" id="{E31CF6C4-8D92-070D-2725-973F76704A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97" name="Groep 3496">
                    <a:extLst>
                      <a:ext uri="{FF2B5EF4-FFF2-40B4-BE49-F238E27FC236}">
                        <a16:creationId xmlns:a16="http://schemas.microsoft.com/office/drawing/2014/main" id="{31931990-F2C9-F8D8-A012-F4D209E89AA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8" name="Ovaal 3497">
                      <a:extLst>
                        <a:ext uri="{FF2B5EF4-FFF2-40B4-BE49-F238E27FC236}">
                          <a16:creationId xmlns:a16="http://schemas.microsoft.com/office/drawing/2014/main" id="{230ABF11-D077-A46D-E24B-992458A75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9" name="Ovaal 3498">
                      <a:extLst>
                        <a:ext uri="{FF2B5EF4-FFF2-40B4-BE49-F238E27FC236}">
                          <a16:creationId xmlns:a16="http://schemas.microsoft.com/office/drawing/2014/main" id="{302E4F65-E94C-9F5E-6AFF-AAE0681D2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0" name="Ovaal 3499">
                      <a:extLst>
                        <a:ext uri="{FF2B5EF4-FFF2-40B4-BE49-F238E27FC236}">
                          <a16:creationId xmlns:a16="http://schemas.microsoft.com/office/drawing/2014/main" id="{57F6AB9C-66B5-2E15-00B8-7D80B65AED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1" name="Ovaal 3500">
                      <a:extLst>
                        <a:ext uri="{FF2B5EF4-FFF2-40B4-BE49-F238E27FC236}">
                          <a16:creationId xmlns:a16="http://schemas.microsoft.com/office/drawing/2014/main" id="{8517831C-68D3-C242-81ED-89BEF112F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502" name="Ovaal 3501">
                      <a:extLst>
                        <a:ext uri="{FF2B5EF4-FFF2-40B4-BE49-F238E27FC236}">
                          <a16:creationId xmlns:a16="http://schemas.microsoft.com/office/drawing/2014/main" id="{33278E1E-1F88-9FF6-59FB-BD8C117BA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1" name="Groep 3430">
                  <a:extLst>
                    <a:ext uri="{FF2B5EF4-FFF2-40B4-BE49-F238E27FC236}">
                      <a16:creationId xmlns:a16="http://schemas.microsoft.com/office/drawing/2014/main" id="{7F85F546-3570-FAAB-066A-8C9197D6AA9C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84" name="Groep 3483">
                    <a:extLst>
                      <a:ext uri="{FF2B5EF4-FFF2-40B4-BE49-F238E27FC236}">
                        <a16:creationId xmlns:a16="http://schemas.microsoft.com/office/drawing/2014/main" id="{0257E4F0-7CFE-3F74-C92D-B442109DEFB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91" name="Ovaal 3490">
                      <a:extLst>
                        <a:ext uri="{FF2B5EF4-FFF2-40B4-BE49-F238E27FC236}">
                          <a16:creationId xmlns:a16="http://schemas.microsoft.com/office/drawing/2014/main" id="{56A3FA2C-32BA-9994-5729-D415A6029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2" name="Ovaal 3491">
                      <a:extLst>
                        <a:ext uri="{FF2B5EF4-FFF2-40B4-BE49-F238E27FC236}">
                          <a16:creationId xmlns:a16="http://schemas.microsoft.com/office/drawing/2014/main" id="{EB29EA28-6A89-DF37-3646-378249B99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3" name="Ovaal 3492">
                      <a:extLst>
                        <a:ext uri="{FF2B5EF4-FFF2-40B4-BE49-F238E27FC236}">
                          <a16:creationId xmlns:a16="http://schemas.microsoft.com/office/drawing/2014/main" id="{D94E25D5-1B64-B648-9431-14CF5D8B26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4" name="Ovaal 3493">
                      <a:extLst>
                        <a:ext uri="{FF2B5EF4-FFF2-40B4-BE49-F238E27FC236}">
                          <a16:creationId xmlns:a16="http://schemas.microsoft.com/office/drawing/2014/main" id="{A39C4F4D-E753-BADA-96E6-0232AF8B4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5" name="Ovaal 3494">
                      <a:extLst>
                        <a:ext uri="{FF2B5EF4-FFF2-40B4-BE49-F238E27FC236}">
                          <a16:creationId xmlns:a16="http://schemas.microsoft.com/office/drawing/2014/main" id="{BEA4CDDB-9CA4-1366-C33D-855C9C8B5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85" name="Groep 3484">
                    <a:extLst>
                      <a:ext uri="{FF2B5EF4-FFF2-40B4-BE49-F238E27FC236}">
                        <a16:creationId xmlns:a16="http://schemas.microsoft.com/office/drawing/2014/main" id="{0B246B1A-1C56-D809-30CC-31BD2C925AE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86" name="Ovaal 3485">
                      <a:extLst>
                        <a:ext uri="{FF2B5EF4-FFF2-40B4-BE49-F238E27FC236}">
                          <a16:creationId xmlns:a16="http://schemas.microsoft.com/office/drawing/2014/main" id="{FBF7581F-3278-953A-EA67-346283E88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7" name="Ovaal 3486">
                      <a:extLst>
                        <a:ext uri="{FF2B5EF4-FFF2-40B4-BE49-F238E27FC236}">
                          <a16:creationId xmlns:a16="http://schemas.microsoft.com/office/drawing/2014/main" id="{B03D302D-EAC7-87BC-F34A-B912C612E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8" name="Ovaal 3487">
                      <a:extLst>
                        <a:ext uri="{FF2B5EF4-FFF2-40B4-BE49-F238E27FC236}">
                          <a16:creationId xmlns:a16="http://schemas.microsoft.com/office/drawing/2014/main" id="{8FF68BC7-8696-CB16-A841-69CB8DE8B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9" name="Ovaal 3488">
                      <a:extLst>
                        <a:ext uri="{FF2B5EF4-FFF2-40B4-BE49-F238E27FC236}">
                          <a16:creationId xmlns:a16="http://schemas.microsoft.com/office/drawing/2014/main" id="{4E8C1FAC-CA85-4252-3F35-BB3557589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90" name="Ovaal 3489">
                      <a:extLst>
                        <a:ext uri="{FF2B5EF4-FFF2-40B4-BE49-F238E27FC236}">
                          <a16:creationId xmlns:a16="http://schemas.microsoft.com/office/drawing/2014/main" id="{8A2A1558-2D8D-FE02-4B11-29A91A01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2" name="Groep 3431">
                  <a:extLst>
                    <a:ext uri="{FF2B5EF4-FFF2-40B4-BE49-F238E27FC236}">
                      <a16:creationId xmlns:a16="http://schemas.microsoft.com/office/drawing/2014/main" id="{18D90965-3A51-B33C-ABC5-E5F11926464D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72" name="Groep 3471">
                    <a:extLst>
                      <a:ext uri="{FF2B5EF4-FFF2-40B4-BE49-F238E27FC236}">
                        <a16:creationId xmlns:a16="http://schemas.microsoft.com/office/drawing/2014/main" id="{D988D83F-A386-8475-3A13-EC5BD2100AD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9" name="Ovaal 3478">
                      <a:extLst>
                        <a:ext uri="{FF2B5EF4-FFF2-40B4-BE49-F238E27FC236}">
                          <a16:creationId xmlns:a16="http://schemas.microsoft.com/office/drawing/2014/main" id="{6AB9A9E3-6A64-070B-849B-4EB21A549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0" name="Ovaal 3479">
                      <a:extLst>
                        <a:ext uri="{FF2B5EF4-FFF2-40B4-BE49-F238E27FC236}">
                          <a16:creationId xmlns:a16="http://schemas.microsoft.com/office/drawing/2014/main" id="{1EFE95B8-34EE-8A34-482F-77A7164165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1" name="Ovaal 3480">
                      <a:extLst>
                        <a:ext uri="{FF2B5EF4-FFF2-40B4-BE49-F238E27FC236}">
                          <a16:creationId xmlns:a16="http://schemas.microsoft.com/office/drawing/2014/main" id="{7C64116F-B7F5-7905-83FE-04044A9CC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2" name="Ovaal 3481">
                      <a:extLst>
                        <a:ext uri="{FF2B5EF4-FFF2-40B4-BE49-F238E27FC236}">
                          <a16:creationId xmlns:a16="http://schemas.microsoft.com/office/drawing/2014/main" id="{46297D9F-2D1C-4E28-BF6E-82801D5D9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83" name="Ovaal 3482">
                      <a:extLst>
                        <a:ext uri="{FF2B5EF4-FFF2-40B4-BE49-F238E27FC236}">
                          <a16:creationId xmlns:a16="http://schemas.microsoft.com/office/drawing/2014/main" id="{7EB91F8A-B587-C3BB-795A-4790FE2F3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73" name="Groep 3472">
                    <a:extLst>
                      <a:ext uri="{FF2B5EF4-FFF2-40B4-BE49-F238E27FC236}">
                        <a16:creationId xmlns:a16="http://schemas.microsoft.com/office/drawing/2014/main" id="{CF1E76BA-D766-E61D-1C5E-8C5AE29276F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74" name="Ovaal 3473">
                      <a:extLst>
                        <a:ext uri="{FF2B5EF4-FFF2-40B4-BE49-F238E27FC236}">
                          <a16:creationId xmlns:a16="http://schemas.microsoft.com/office/drawing/2014/main" id="{5D583BA2-2500-46F0-942B-A4254A7D7A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5" name="Ovaal 3474">
                      <a:extLst>
                        <a:ext uri="{FF2B5EF4-FFF2-40B4-BE49-F238E27FC236}">
                          <a16:creationId xmlns:a16="http://schemas.microsoft.com/office/drawing/2014/main" id="{7C18FB9A-AC9E-99B0-815E-1C9B486F0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6" name="Ovaal 3475">
                      <a:extLst>
                        <a:ext uri="{FF2B5EF4-FFF2-40B4-BE49-F238E27FC236}">
                          <a16:creationId xmlns:a16="http://schemas.microsoft.com/office/drawing/2014/main" id="{259B002D-479F-6F7C-FB37-9FA6B48E0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7" name="Ovaal 3476">
                      <a:extLst>
                        <a:ext uri="{FF2B5EF4-FFF2-40B4-BE49-F238E27FC236}">
                          <a16:creationId xmlns:a16="http://schemas.microsoft.com/office/drawing/2014/main" id="{3061EE47-C0F9-21C4-6B76-6F12EEB9D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8" name="Ovaal 3477">
                      <a:extLst>
                        <a:ext uri="{FF2B5EF4-FFF2-40B4-BE49-F238E27FC236}">
                          <a16:creationId xmlns:a16="http://schemas.microsoft.com/office/drawing/2014/main" id="{6CE117EC-8437-4C76-CC07-380ED6B56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3" name="Groep 3432">
                  <a:extLst>
                    <a:ext uri="{FF2B5EF4-FFF2-40B4-BE49-F238E27FC236}">
                      <a16:creationId xmlns:a16="http://schemas.microsoft.com/office/drawing/2014/main" id="{8131A60F-7F2C-5A73-AEDE-587290853ACD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60" name="Groep 3459">
                    <a:extLst>
                      <a:ext uri="{FF2B5EF4-FFF2-40B4-BE49-F238E27FC236}">
                        <a16:creationId xmlns:a16="http://schemas.microsoft.com/office/drawing/2014/main" id="{AEAD4E8C-6896-E87A-3329-0221D397A7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7" name="Ovaal 3466">
                      <a:extLst>
                        <a:ext uri="{FF2B5EF4-FFF2-40B4-BE49-F238E27FC236}">
                          <a16:creationId xmlns:a16="http://schemas.microsoft.com/office/drawing/2014/main" id="{F3E0FE5E-F261-685E-7B3B-499BC9853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8" name="Ovaal 3467">
                      <a:extLst>
                        <a:ext uri="{FF2B5EF4-FFF2-40B4-BE49-F238E27FC236}">
                          <a16:creationId xmlns:a16="http://schemas.microsoft.com/office/drawing/2014/main" id="{83880C5C-6978-ABCE-7C33-5AF46A9A05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9" name="Ovaal 3468">
                      <a:extLst>
                        <a:ext uri="{FF2B5EF4-FFF2-40B4-BE49-F238E27FC236}">
                          <a16:creationId xmlns:a16="http://schemas.microsoft.com/office/drawing/2014/main" id="{9D1F85AA-38A8-62BB-60FF-6FFC5A67E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0" name="Ovaal 3469">
                      <a:extLst>
                        <a:ext uri="{FF2B5EF4-FFF2-40B4-BE49-F238E27FC236}">
                          <a16:creationId xmlns:a16="http://schemas.microsoft.com/office/drawing/2014/main" id="{C02A1759-BE35-9AB3-7697-A98932F0B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71" name="Ovaal 3470">
                      <a:extLst>
                        <a:ext uri="{FF2B5EF4-FFF2-40B4-BE49-F238E27FC236}">
                          <a16:creationId xmlns:a16="http://schemas.microsoft.com/office/drawing/2014/main" id="{0FB8D118-7935-F570-68A9-FB629398B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61" name="Groep 3460">
                    <a:extLst>
                      <a:ext uri="{FF2B5EF4-FFF2-40B4-BE49-F238E27FC236}">
                        <a16:creationId xmlns:a16="http://schemas.microsoft.com/office/drawing/2014/main" id="{63EF653B-6938-4144-5E1A-98ECADCC654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62" name="Ovaal 3461">
                      <a:extLst>
                        <a:ext uri="{FF2B5EF4-FFF2-40B4-BE49-F238E27FC236}">
                          <a16:creationId xmlns:a16="http://schemas.microsoft.com/office/drawing/2014/main" id="{C12F553B-FA9F-F457-B88C-45C95E8A4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3" name="Ovaal 3462">
                      <a:extLst>
                        <a:ext uri="{FF2B5EF4-FFF2-40B4-BE49-F238E27FC236}">
                          <a16:creationId xmlns:a16="http://schemas.microsoft.com/office/drawing/2014/main" id="{0C950D3D-DF42-9E3D-70ED-908F611BB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4" name="Ovaal 3463">
                      <a:extLst>
                        <a:ext uri="{FF2B5EF4-FFF2-40B4-BE49-F238E27FC236}">
                          <a16:creationId xmlns:a16="http://schemas.microsoft.com/office/drawing/2014/main" id="{F28695B4-920D-DDC9-AB80-0EFA5B7990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5" name="Ovaal 3464">
                      <a:extLst>
                        <a:ext uri="{FF2B5EF4-FFF2-40B4-BE49-F238E27FC236}">
                          <a16:creationId xmlns:a16="http://schemas.microsoft.com/office/drawing/2014/main" id="{2B1EB42A-EB95-36E9-C937-2F91BFD848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66" name="Ovaal 3465">
                      <a:extLst>
                        <a:ext uri="{FF2B5EF4-FFF2-40B4-BE49-F238E27FC236}">
                          <a16:creationId xmlns:a16="http://schemas.microsoft.com/office/drawing/2014/main" id="{2A973659-97EC-4041-316D-D6CB43E3D9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4" name="Groep 3433">
                  <a:extLst>
                    <a:ext uri="{FF2B5EF4-FFF2-40B4-BE49-F238E27FC236}">
                      <a16:creationId xmlns:a16="http://schemas.microsoft.com/office/drawing/2014/main" id="{3B6AB132-2050-85E2-DA9E-AE7FEA978D75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48" name="Groep 3447">
                    <a:extLst>
                      <a:ext uri="{FF2B5EF4-FFF2-40B4-BE49-F238E27FC236}">
                        <a16:creationId xmlns:a16="http://schemas.microsoft.com/office/drawing/2014/main" id="{2E027022-FD92-017C-A3EF-A86514E5128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5" name="Ovaal 3454">
                      <a:extLst>
                        <a:ext uri="{FF2B5EF4-FFF2-40B4-BE49-F238E27FC236}">
                          <a16:creationId xmlns:a16="http://schemas.microsoft.com/office/drawing/2014/main" id="{1AE8EA21-0102-6783-9DDF-FC067341A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6" name="Ovaal 3455">
                      <a:extLst>
                        <a:ext uri="{FF2B5EF4-FFF2-40B4-BE49-F238E27FC236}">
                          <a16:creationId xmlns:a16="http://schemas.microsoft.com/office/drawing/2014/main" id="{85E2A395-28C2-162E-B817-BD9BBAF63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7" name="Ovaal 3456">
                      <a:extLst>
                        <a:ext uri="{FF2B5EF4-FFF2-40B4-BE49-F238E27FC236}">
                          <a16:creationId xmlns:a16="http://schemas.microsoft.com/office/drawing/2014/main" id="{0DD40F27-C77E-2EE9-DAC2-A5842DE7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8" name="Ovaal 3457">
                      <a:extLst>
                        <a:ext uri="{FF2B5EF4-FFF2-40B4-BE49-F238E27FC236}">
                          <a16:creationId xmlns:a16="http://schemas.microsoft.com/office/drawing/2014/main" id="{125917F5-C08D-64EF-503C-6C4595E09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9" name="Ovaal 3458">
                      <a:extLst>
                        <a:ext uri="{FF2B5EF4-FFF2-40B4-BE49-F238E27FC236}">
                          <a16:creationId xmlns:a16="http://schemas.microsoft.com/office/drawing/2014/main" id="{01DE4919-47A3-7AC8-811C-C1A52626E9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49" name="Groep 3448">
                    <a:extLst>
                      <a:ext uri="{FF2B5EF4-FFF2-40B4-BE49-F238E27FC236}">
                        <a16:creationId xmlns:a16="http://schemas.microsoft.com/office/drawing/2014/main" id="{DA1C60D8-D93C-345F-E9F3-8C8B3CB2CB3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50" name="Ovaal 3449">
                      <a:extLst>
                        <a:ext uri="{FF2B5EF4-FFF2-40B4-BE49-F238E27FC236}">
                          <a16:creationId xmlns:a16="http://schemas.microsoft.com/office/drawing/2014/main" id="{6165FA0C-8848-4100-4853-D07051F3F1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1" name="Ovaal 3450">
                      <a:extLst>
                        <a:ext uri="{FF2B5EF4-FFF2-40B4-BE49-F238E27FC236}">
                          <a16:creationId xmlns:a16="http://schemas.microsoft.com/office/drawing/2014/main" id="{EDD1EAA9-CFEA-3D95-6AE0-788AC1A54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2" name="Ovaal 3451">
                      <a:extLst>
                        <a:ext uri="{FF2B5EF4-FFF2-40B4-BE49-F238E27FC236}">
                          <a16:creationId xmlns:a16="http://schemas.microsoft.com/office/drawing/2014/main" id="{8F3240F2-4F5A-32AC-49B5-79C9E7F93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3" name="Ovaal 3452">
                      <a:extLst>
                        <a:ext uri="{FF2B5EF4-FFF2-40B4-BE49-F238E27FC236}">
                          <a16:creationId xmlns:a16="http://schemas.microsoft.com/office/drawing/2014/main" id="{04A935A5-0BD8-EA2B-EAAC-7E66F5F76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54" name="Ovaal 3453">
                      <a:extLst>
                        <a:ext uri="{FF2B5EF4-FFF2-40B4-BE49-F238E27FC236}">
                          <a16:creationId xmlns:a16="http://schemas.microsoft.com/office/drawing/2014/main" id="{A8F4D996-69E0-D8E7-4415-EE8FF2300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435" name="Groep 3434">
                  <a:extLst>
                    <a:ext uri="{FF2B5EF4-FFF2-40B4-BE49-F238E27FC236}">
                      <a16:creationId xmlns:a16="http://schemas.microsoft.com/office/drawing/2014/main" id="{A776E130-6FBD-B7A5-B5AB-2ACE1DF47F5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36" name="Groep 3435">
                    <a:extLst>
                      <a:ext uri="{FF2B5EF4-FFF2-40B4-BE49-F238E27FC236}">
                        <a16:creationId xmlns:a16="http://schemas.microsoft.com/office/drawing/2014/main" id="{E5FA4ACF-8A56-7C7D-6608-73F0A27D725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43" name="Ovaal 3442">
                      <a:extLst>
                        <a:ext uri="{FF2B5EF4-FFF2-40B4-BE49-F238E27FC236}">
                          <a16:creationId xmlns:a16="http://schemas.microsoft.com/office/drawing/2014/main" id="{8669C7D5-962A-76BF-1D5C-6716600C6B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4" name="Ovaal 3443">
                      <a:extLst>
                        <a:ext uri="{FF2B5EF4-FFF2-40B4-BE49-F238E27FC236}">
                          <a16:creationId xmlns:a16="http://schemas.microsoft.com/office/drawing/2014/main" id="{4E4A2A31-3114-75E7-6139-646A2E8BAE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5" name="Ovaal 3444">
                      <a:extLst>
                        <a:ext uri="{FF2B5EF4-FFF2-40B4-BE49-F238E27FC236}">
                          <a16:creationId xmlns:a16="http://schemas.microsoft.com/office/drawing/2014/main" id="{6A5F48EF-AF56-8078-FE1D-1A34FE33A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6" name="Ovaal 3445">
                      <a:extLst>
                        <a:ext uri="{FF2B5EF4-FFF2-40B4-BE49-F238E27FC236}">
                          <a16:creationId xmlns:a16="http://schemas.microsoft.com/office/drawing/2014/main" id="{85C1F61C-4869-7BE9-DA8D-6136DDFBB7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7" name="Ovaal 3446">
                      <a:extLst>
                        <a:ext uri="{FF2B5EF4-FFF2-40B4-BE49-F238E27FC236}">
                          <a16:creationId xmlns:a16="http://schemas.microsoft.com/office/drawing/2014/main" id="{7C045607-1B61-FC9C-CD9C-51741ECBF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37" name="Groep 3436">
                    <a:extLst>
                      <a:ext uri="{FF2B5EF4-FFF2-40B4-BE49-F238E27FC236}">
                        <a16:creationId xmlns:a16="http://schemas.microsoft.com/office/drawing/2014/main" id="{A9F4B086-F9F9-1934-EC0E-E3E77B5DB4A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38" name="Ovaal 3437">
                      <a:extLst>
                        <a:ext uri="{FF2B5EF4-FFF2-40B4-BE49-F238E27FC236}">
                          <a16:creationId xmlns:a16="http://schemas.microsoft.com/office/drawing/2014/main" id="{ECB025B7-C6DF-F9FE-ECEC-73B94AEF5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39" name="Ovaal 3438">
                      <a:extLst>
                        <a:ext uri="{FF2B5EF4-FFF2-40B4-BE49-F238E27FC236}">
                          <a16:creationId xmlns:a16="http://schemas.microsoft.com/office/drawing/2014/main" id="{FDD1CCA9-F379-E156-6176-0E66E418E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0" name="Ovaal 3439">
                      <a:extLst>
                        <a:ext uri="{FF2B5EF4-FFF2-40B4-BE49-F238E27FC236}">
                          <a16:creationId xmlns:a16="http://schemas.microsoft.com/office/drawing/2014/main" id="{6A55FEEA-CA24-B30A-FC74-38D9BB9F9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1" name="Ovaal 3440">
                      <a:extLst>
                        <a:ext uri="{FF2B5EF4-FFF2-40B4-BE49-F238E27FC236}">
                          <a16:creationId xmlns:a16="http://schemas.microsoft.com/office/drawing/2014/main" id="{D8AB48A7-147B-274E-08E9-431CEF1C8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42" name="Ovaal 3441">
                      <a:extLst>
                        <a:ext uri="{FF2B5EF4-FFF2-40B4-BE49-F238E27FC236}">
                          <a16:creationId xmlns:a16="http://schemas.microsoft.com/office/drawing/2014/main" id="{088C72D3-B5D0-85CC-29AC-A76F57872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  <p:grpSp>
          <p:nvGrpSpPr>
            <p:cNvPr id="7" name="Groep 6">
              <a:extLst>
                <a:ext uri="{FF2B5EF4-FFF2-40B4-BE49-F238E27FC236}">
                  <a16:creationId xmlns:a16="http://schemas.microsoft.com/office/drawing/2014/main" id="{F13528D1-2F18-BE62-63BA-112AD097EC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55019" y="3657600"/>
              <a:ext cx="4588981" cy="3660995"/>
              <a:chOff x="12572" y="-242175"/>
              <a:chExt cx="9160948" cy="7308415"/>
            </a:xfrm>
            <a:solidFill>
              <a:srgbClr val="FF0000">
                <a:alpha val="13000"/>
              </a:srgbClr>
            </a:solidFill>
          </p:grpSpPr>
          <p:grpSp>
            <p:nvGrpSpPr>
              <p:cNvPr id="8" name="Groep 7">
                <a:extLst>
                  <a:ext uri="{FF2B5EF4-FFF2-40B4-BE49-F238E27FC236}">
                    <a16:creationId xmlns:a16="http://schemas.microsoft.com/office/drawing/2014/main" id="{392778E4-538C-8DB7-6FA4-1A6A0BB865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2572" y="-24217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320" name="Groep 3319">
                  <a:extLst>
                    <a:ext uri="{FF2B5EF4-FFF2-40B4-BE49-F238E27FC236}">
                      <a16:creationId xmlns:a16="http://schemas.microsoft.com/office/drawing/2014/main" id="{872E5885-1069-41B3-D655-81276ACFA66A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12" name="Groep 3411">
                    <a:extLst>
                      <a:ext uri="{FF2B5EF4-FFF2-40B4-BE49-F238E27FC236}">
                        <a16:creationId xmlns:a16="http://schemas.microsoft.com/office/drawing/2014/main" id="{D2DECCBC-75E2-775D-5A22-58ADB207300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9" name="Ovaal 3418">
                      <a:extLst>
                        <a:ext uri="{FF2B5EF4-FFF2-40B4-BE49-F238E27FC236}">
                          <a16:creationId xmlns:a16="http://schemas.microsoft.com/office/drawing/2014/main" id="{A69032EE-168C-018B-38C5-F46D39FEA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0" name="Ovaal 3419">
                      <a:extLst>
                        <a:ext uri="{FF2B5EF4-FFF2-40B4-BE49-F238E27FC236}">
                          <a16:creationId xmlns:a16="http://schemas.microsoft.com/office/drawing/2014/main" id="{B44F5C97-7BCB-D450-B233-554928576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1" name="Ovaal 3420">
                      <a:extLst>
                        <a:ext uri="{FF2B5EF4-FFF2-40B4-BE49-F238E27FC236}">
                          <a16:creationId xmlns:a16="http://schemas.microsoft.com/office/drawing/2014/main" id="{B7BF0A8E-D86A-5971-C0BF-C282FFAB2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2" name="Ovaal 3421">
                      <a:extLst>
                        <a:ext uri="{FF2B5EF4-FFF2-40B4-BE49-F238E27FC236}">
                          <a16:creationId xmlns:a16="http://schemas.microsoft.com/office/drawing/2014/main" id="{9B079ECC-4198-D27A-1CF6-DC1A9CE94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23" name="Ovaal 3422">
                      <a:extLst>
                        <a:ext uri="{FF2B5EF4-FFF2-40B4-BE49-F238E27FC236}">
                          <a16:creationId xmlns:a16="http://schemas.microsoft.com/office/drawing/2014/main" id="{97EA1421-0DED-79D3-1243-2D96CC02D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13" name="Groep 3412">
                    <a:extLst>
                      <a:ext uri="{FF2B5EF4-FFF2-40B4-BE49-F238E27FC236}">
                        <a16:creationId xmlns:a16="http://schemas.microsoft.com/office/drawing/2014/main" id="{F4B45BA1-71D9-4B40-EAC1-82C142414C3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14" name="Ovaal 3413">
                      <a:extLst>
                        <a:ext uri="{FF2B5EF4-FFF2-40B4-BE49-F238E27FC236}">
                          <a16:creationId xmlns:a16="http://schemas.microsoft.com/office/drawing/2014/main" id="{354252BD-FE94-91BE-F93D-D48ACF9E1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5" name="Ovaal 3414">
                      <a:extLst>
                        <a:ext uri="{FF2B5EF4-FFF2-40B4-BE49-F238E27FC236}">
                          <a16:creationId xmlns:a16="http://schemas.microsoft.com/office/drawing/2014/main" id="{3BF35EBC-15EB-ACA4-EACB-62D29716EC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6" name="Ovaal 3415">
                      <a:extLst>
                        <a:ext uri="{FF2B5EF4-FFF2-40B4-BE49-F238E27FC236}">
                          <a16:creationId xmlns:a16="http://schemas.microsoft.com/office/drawing/2014/main" id="{BB828F4C-824C-71A9-66BC-BFD7AB5EF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dirty="0"/>
                    </a:p>
                  </p:txBody>
                </p:sp>
                <p:sp>
                  <p:nvSpPr>
                    <p:cNvPr id="3417" name="Ovaal 3416">
                      <a:extLst>
                        <a:ext uri="{FF2B5EF4-FFF2-40B4-BE49-F238E27FC236}">
                          <a16:creationId xmlns:a16="http://schemas.microsoft.com/office/drawing/2014/main" id="{E5F53217-6CD0-56FA-66AD-E9C36BC2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8" name="Ovaal 3417">
                      <a:extLst>
                        <a:ext uri="{FF2B5EF4-FFF2-40B4-BE49-F238E27FC236}">
                          <a16:creationId xmlns:a16="http://schemas.microsoft.com/office/drawing/2014/main" id="{624FDBED-FA2B-7E27-4532-3FE1A1C2A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1" name="Groep 3320">
                  <a:extLst>
                    <a:ext uri="{FF2B5EF4-FFF2-40B4-BE49-F238E27FC236}">
                      <a16:creationId xmlns:a16="http://schemas.microsoft.com/office/drawing/2014/main" id="{A39DC13E-917A-82DB-C8E3-292CAA4D75E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400" name="Groep 3399">
                    <a:extLst>
                      <a:ext uri="{FF2B5EF4-FFF2-40B4-BE49-F238E27FC236}">
                        <a16:creationId xmlns:a16="http://schemas.microsoft.com/office/drawing/2014/main" id="{0F69769E-4EF2-76DB-6437-81AF683E6D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7" name="Ovaal 3406">
                      <a:extLst>
                        <a:ext uri="{FF2B5EF4-FFF2-40B4-BE49-F238E27FC236}">
                          <a16:creationId xmlns:a16="http://schemas.microsoft.com/office/drawing/2014/main" id="{13AE1DCA-5864-8EBA-7884-CA736E5ED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8" name="Ovaal 3407">
                      <a:extLst>
                        <a:ext uri="{FF2B5EF4-FFF2-40B4-BE49-F238E27FC236}">
                          <a16:creationId xmlns:a16="http://schemas.microsoft.com/office/drawing/2014/main" id="{02ED4924-5508-0CEA-71CF-12768C3B25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9" name="Ovaal 3408">
                      <a:extLst>
                        <a:ext uri="{FF2B5EF4-FFF2-40B4-BE49-F238E27FC236}">
                          <a16:creationId xmlns:a16="http://schemas.microsoft.com/office/drawing/2014/main" id="{D5607A3E-6BCC-5DF0-37F7-56641EBCE2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0" name="Ovaal 3409">
                      <a:extLst>
                        <a:ext uri="{FF2B5EF4-FFF2-40B4-BE49-F238E27FC236}">
                          <a16:creationId xmlns:a16="http://schemas.microsoft.com/office/drawing/2014/main" id="{4073CDC8-07AB-FEE2-8169-96E329A3D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11" name="Ovaal 3410">
                      <a:extLst>
                        <a:ext uri="{FF2B5EF4-FFF2-40B4-BE49-F238E27FC236}">
                          <a16:creationId xmlns:a16="http://schemas.microsoft.com/office/drawing/2014/main" id="{7994E5E7-2BA9-0535-0D53-57608C3EF1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401" name="Groep 3400">
                    <a:extLst>
                      <a:ext uri="{FF2B5EF4-FFF2-40B4-BE49-F238E27FC236}">
                        <a16:creationId xmlns:a16="http://schemas.microsoft.com/office/drawing/2014/main" id="{9C34E240-9D6F-2DDD-C14F-32D49787ADA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402" name="Ovaal 3401">
                      <a:extLst>
                        <a:ext uri="{FF2B5EF4-FFF2-40B4-BE49-F238E27FC236}">
                          <a16:creationId xmlns:a16="http://schemas.microsoft.com/office/drawing/2014/main" id="{4A9CA9C7-B40F-0F29-5854-8FDF7DFE1D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3" name="Ovaal 3402">
                      <a:extLst>
                        <a:ext uri="{FF2B5EF4-FFF2-40B4-BE49-F238E27FC236}">
                          <a16:creationId xmlns:a16="http://schemas.microsoft.com/office/drawing/2014/main" id="{867ABDCF-8425-D64F-DA84-84E84D70D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4" name="Ovaal 3403">
                      <a:extLst>
                        <a:ext uri="{FF2B5EF4-FFF2-40B4-BE49-F238E27FC236}">
                          <a16:creationId xmlns:a16="http://schemas.microsoft.com/office/drawing/2014/main" id="{683A8F59-F918-550E-A3A1-DA3F12316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5" name="Ovaal 3404">
                      <a:extLst>
                        <a:ext uri="{FF2B5EF4-FFF2-40B4-BE49-F238E27FC236}">
                          <a16:creationId xmlns:a16="http://schemas.microsoft.com/office/drawing/2014/main" id="{7FA565CB-59C8-2A04-9F8C-77FFE02A5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406" name="Ovaal 3405">
                      <a:extLst>
                        <a:ext uri="{FF2B5EF4-FFF2-40B4-BE49-F238E27FC236}">
                          <a16:creationId xmlns:a16="http://schemas.microsoft.com/office/drawing/2014/main" id="{8428A472-9235-D1A7-B590-AE3C563F5E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2" name="Groep 3321">
                  <a:extLst>
                    <a:ext uri="{FF2B5EF4-FFF2-40B4-BE49-F238E27FC236}">
                      <a16:creationId xmlns:a16="http://schemas.microsoft.com/office/drawing/2014/main" id="{8A90C90D-D18A-D5FA-82BD-752544110326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88" name="Groep 3387">
                    <a:extLst>
                      <a:ext uri="{FF2B5EF4-FFF2-40B4-BE49-F238E27FC236}">
                        <a16:creationId xmlns:a16="http://schemas.microsoft.com/office/drawing/2014/main" id="{5676F911-BB3E-5ED0-498B-99EEB9939A7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5" name="Ovaal 3394">
                      <a:extLst>
                        <a:ext uri="{FF2B5EF4-FFF2-40B4-BE49-F238E27FC236}">
                          <a16:creationId xmlns:a16="http://schemas.microsoft.com/office/drawing/2014/main" id="{50D7E5E8-0E0F-EF1A-32CE-D9E8FA8995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6" name="Ovaal 3395">
                      <a:extLst>
                        <a:ext uri="{FF2B5EF4-FFF2-40B4-BE49-F238E27FC236}">
                          <a16:creationId xmlns:a16="http://schemas.microsoft.com/office/drawing/2014/main" id="{C6012929-3FAF-7BEF-8A37-990CAB6F9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7" name="Ovaal 3396">
                      <a:extLst>
                        <a:ext uri="{FF2B5EF4-FFF2-40B4-BE49-F238E27FC236}">
                          <a16:creationId xmlns:a16="http://schemas.microsoft.com/office/drawing/2014/main" id="{AE6E01D0-BB7C-815C-8644-A1AA7892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8" name="Ovaal 3397">
                      <a:extLst>
                        <a:ext uri="{FF2B5EF4-FFF2-40B4-BE49-F238E27FC236}">
                          <a16:creationId xmlns:a16="http://schemas.microsoft.com/office/drawing/2014/main" id="{53FEAFDF-FD11-3392-ADE0-B5E92ACAC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9" name="Ovaal 3398">
                      <a:extLst>
                        <a:ext uri="{FF2B5EF4-FFF2-40B4-BE49-F238E27FC236}">
                          <a16:creationId xmlns:a16="http://schemas.microsoft.com/office/drawing/2014/main" id="{13014813-CC56-0638-E333-8E38901A0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89" name="Groep 3388">
                    <a:extLst>
                      <a:ext uri="{FF2B5EF4-FFF2-40B4-BE49-F238E27FC236}">
                        <a16:creationId xmlns:a16="http://schemas.microsoft.com/office/drawing/2014/main" id="{7B0E3297-6318-11CB-6177-D52B23C7902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90" name="Ovaal 3389">
                      <a:extLst>
                        <a:ext uri="{FF2B5EF4-FFF2-40B4-BE49-F238E27FC236}">
                          <a16:creationId xmlns:a16="http://schemas.microsoft.com/office/drawing/2014/main" id="{D78DDDA4-21A3-97F3-80BE-4DC7F3145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1" name="Ovaal 3390">
                      <a:extLst>
                        <a:ext uri="{FF2B5EF4-FFF2-40B4-BE49-F238E27FC236}">
                          <a16:creationId xmlns:a16="http://schemas.microsoft.com/office/drawing/2014/main" id="{AAFE529F-304D-760F-099A-66327608E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2" name="Ovaal 3391">
                      <a:extLst>
                        <a:ext uri="{FF2B5EF4-FFF2-40B4-BE49-F238E27FC236}">
                          <a16:creationId xmlns:a16="http://schemas.microsoft.com/office/drawing/2014/main" id="{BE60CA36-F75B-42F4-68A7-947CD0DC1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3" name="Ovaal 3392">
                      <a:extLst>
                        <a:ext uri="{FF2B5EF4-FFF2-40B4-BE49-F238E27FC236}">
                          <a16:creationId xmlns:a16="http://schemas.microsoft.com/office/drawing/2014/main" id="{0F37708A-FA46-7626-ADF9-D1978C8C9A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94" name="Ovaal 3393">
                      <a:extLst>
                        <a:ext uri="{FF2B5EF4-FFF2-40B4-BE49-F238E27FC236}">
                          <a16:creationId xmlns:a16="http://schemas.microsoft.com/office/drawing/2014/main" id="{39B96856-1823-8E9B-8689-90B29A7AA3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3" name="Groep 3322">
                  <a:extLst>
                    <a:ext uri="{FF2B5EF4-FFF2-40B4-BE49-F238E27FC236}">
                      <a16:creationId xmlns:a16="http://schemas.microsoft.com/office/drawing/2014/main" id="{425CD9E3-1E8A-70B8-6495-747A12E169C4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76" name="Groep 3375">
                    <a:extLst>
                      <a:ext uri="{FF2B5EF4-FFF2-40B4-BE49-F238E27FC236}">
                        <a16:creationId xmlns:a16="http://schemas.microsoft.com/office/drawing/2014/main" id="{0BCF58BF-0BB2-735A-5101-2CCDF138D69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83" name="Ovaal 3382">
                      <a:extLst>
                        <a:ext uri="{FF2B5EF4-FFF2-40B4-BE49-F238E27FC236}">
                          <a16:creationId xmlns:a16="http://schemas.microsoft.com/office/drawing/2014/main" id="{31ED4779-2CF4-8311-8FF7-925F13649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4" name="Ovaal 3383">
                      <a:extLst>
                        <a:ext uri="{FF2B5EF4-FFF2-40B4-BE49-F238E27FC236}">
                          <a16:creationId xmlns:a16="http://schemas.microsoft.com/office/drawing/2014/main" id="{31C61261-6F5F-8678-CDFB-5A29B6881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5" name="Ovaal 3384">
                      <a:extLst>
                        <a:ext uri="{FF2B5EF4-FFF2-40B4-BE49-F238E27FC236}">
                          <a16:creationId xmlns:a16="http://schemas.microsoft.com/office/drawing/2014/main" id="{7BC6DAE8-78EE-8441-7F0A-ED2DC2681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6" name="Ovaal 3385">
                      <a:extLst>
                        <a:ext uri="{FF2B5EF4-FFF2-40B4-BE49-F238E27FC236}">
                          <a16:creationId xmlns:a16="http://schemas.microsoft.com/office/drawing/2014/main" id="{18AF10E7-E0D1-EC7C-4C5E-3DC19303B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7" name="Ovaal 3386">
                      <a:extLst>
                        <a:ext uri="{FF2B5EF4-FFF2-40B4-BE49-F238E27FC236}">
                          <a16:creationId xmlns:a16="http://schemas.microsoft.com/office/drawing/2014/main" id="{719E2568-10C9-59DE-887B-380C845E1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77" name="Groep 3376">
                    <a:extLst>
                      <a:ext uri="{FF2B5EF4-FFF2-40B4-BE49-F238E27FC236}">
                        <a16:creationId xmlns:a16="http://schemas.microsoft.com/office/drawing/2014/main" id="{687320CA-A469-D7F0-8213-B50D112AD41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78" name="Ovaal 3377">
                      <a:extLst>
                        <a:ext uri="{FF2B5EF4-FFF2-40B4-BE49-F238E27FC236}">
                          <a16:creationId xmlns:a16="http://schemas.microsoft.com/office/drawing/2014/main" id="{63506A88-245F-FA44-D462-418718E7AD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9" name="Ovaal 3378">
                      <a:extLst>
                        <a:ext uri="{FF2B5EF4-FFF2-40B4-BE49-F238E27FC236}">
                          <a16:creationId xmlns:a16="http://schemas.microsoft.com/office/drawing/2014/main" id="{F347ED3F-D824-3E21-BAF9-6AC0586CE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0" name="Ovaal 3379">
                      <a:extLst>
                        <a:ext uri="{FF2B5EF4-FFF2-40B4-BE49-F238E27FC236}">
                          <a16:creationId xmlns:a16="http://schemas.microsoft.com/office/drawing/2014/main" id="{56C65546-911B-DFA1-F240-9FF9C0F565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1" name="Ovaal 3380">
                      <a:extLst>
                        <a:ext uri="{FF2B5EF4-FFF2-40B4-BE49-F238E27FC236}">
                          <a16:creationId xmlns:a16="http://schemas.microsoft.com/office/drawing/2014/main" id="{429D4AE3-6703-1F18-9AD6-D36A4B2A60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82" name="Ovaal 3381">
                      <a:extLst>
                        <a:ext uri="{FF2B5EF4-FFF2-40B4-BE49-F238E27FC236}">
                          <a16:creationId xmlns:a16="http://schemas.microsoft.com/office/drawing/2014/main" id="{24EFF412-CA07-B691-BD00-6FA2C8C17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4" name="Groep 3323">
                  <a:extLst>
                    <a:ext uri="{FF2B5EF4-FFF2-40B4-BE49-F238E27FC236}">
                      <a16:creationId xmlns:a16="http://schemas.microsoft.com/office/drawing/2014/main" id="{DE05D53B-9A51-5CAD-6EAE-262088E8825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64" name="Groep 3363">
                    <a:extLst>
                      <a:ext uri="{FF2B5EF4-FFF2-40B4-BE49-F238E27FC236}">
                        <a16:creationId xmlns:a16="http://schemas.microsoft.com/office/drawing/2014/main" id="{2E03EC3A-181E-8E1F-22D7-56E81DA968D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71" name="Ovaal 3370">
                      <a:extLst>
                        <a:ext uri="{FF2B5EF4-FFF2-40B4-BE49-F238E27FC236}">
                          <a16:creationId xmlns:a16="http://schemas.microsoft.com/office/drawing/2014/main" id="{3C2C6879-C327-36A4-FE6F-2CBB36B87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2" name="Ovaal 3371">
                      <a:extLst>
                        <a:ext uri="{FF2B5EF4-FFF2-40B4-BE49-F238E27FC236}">
                          <a16:creationId xmlns:a16="http://schemas.microsoft.com/office/drawing/2014/main" id="{B15A55ED-7F86-986E-037D-B565554A38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3" name="Ovaal 3372">
                      <a:extLst>
                        <a:ext uri="{FF2B5EF4-FFF2-40B4-BE49-F238E27FC236}">
                          <a16:creationId xmlns:a16="http://schemas.microsoft.com/office/drawing/2014/main" id="{AE773950-8140-5765-D4FF-B9C0EE8EF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4" name="Ovaal 3373">
                      <a:extLst>
                        <a:ext uri="{FF2B5EF4-FFF2-40B4-BE49-F238E27FC236}">
                          <a16:creationId xmlns:a16="http://schemas.microsoft.com/office/drawing/2014/main" id="{8991D78C-FD0C-01B0-664A-7823D7156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5" name="Ovaal 3374">
                      <a:extLst>
                        <a:ext uri="{FF2B5EF4-FFF2-40B4-BE49-F238E27FC236}">
                          <a16:creationId xmlns:a16="http://schemas.microsoft.com/office/drawing/2014/main" id="{CF14D651-8278-48D5-A8CB-2058FC75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65" name="Groep 3364">
                    <a:extLst>
                      <a:ext uri="{FF2B5EF4-FFF2-40B4-BE49-F238E27FC236}">
                        <a16:creationId xmlns:a16="http://schemas.microsoft.com/office/drawing/2014/main" id="{1EFCB3EE-8AAD-F9A0-B650-23BEB51D446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66" name="Ovaal 3365">
                      <a:extLst>
                        <a:ext uri="{FF2B5EF4-FFF2-40B4-BE49-F238E27FC236}">
                          <a16:creationId xmlns:a16="http://schemas.microsoft.com/office/drawing/2014/main" id="{2C47E2CB-71E6-52EF-99FA-AC3BF6283F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7" name="Ovaal 3366">
                      <a:extLst>
                        <a:ext uri="{FF2B5EF4-FFF2-40B4-BE49-F238E27FC236}">
                          <a16:creationId xmlns:a16="http://schemas.microsoft.com/office/drawing/2014/main" id="{D2123BC7-C599-49E4-EC8C-CDE2836E8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8" name="Ovaal 3367">
                      <a:extLst>
                        <a:ext uri="{FF2B5EF4-FFF2-40B4-BE49-F238E27FC236}">
                          <a16:creationId xmlns:a16="http://schemas.microsoft.com/office/drawing/2014/main" id="{15576EEC-BA33-DB02-D654-A83EA89E9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9" name="Ovaal 3368">
                      <a:extLst>
                        <a:ext uri="{FF2B5EF4-FFF2-40B4-BE49-F238E27FC236}">
                          <a16:creationId xmlns:a16="http://schemas.microsoft.com/office/drawing/2014/main" id="{0028B821-AE08-D0AA-B04B-1AC35D761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70" name="Ovaal 3369">
                      <a:extLst>
                        <a:ext uri="{FF2B5EF4-FFF2-40B4-BE49-F238E27FC236}">
                          <a16:creationId xmlns:a16="http://schemas.microsoft.com/office/drawing/2014/main" id="{459C6AAE-B203-4658-E134-EF51C57D8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5" name="Groep 3324">
                  <a:extLst>
                    <a:ext uri="{FF2B5EF4-FFF2-40B4-BE49-F238E27FC236}">
                      <a16:creationId xmlns:a16="http://schemas.microsoft.com/office/drawing/2014/main" id="{ABC6D84E-046A-CF8D-A9E5-59222C7FC645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52" name="Groep 3351">
                    <a:extLst>
                      <a:ext uri="{FF2B5EF4-FFF2-40B4-BE49-F238E27FC236}">
                        <a16:creationId xmlns:a16="http://schemas.microsoft.com/office/drawing/2014/main" id="{3CD23758-A008-A028-A464-34B25F6FB24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59" name="Ovaal 3358">
                      <a:extLst>
                        <a:ext uri="{FF2B5EF4-FFF2-40B4-BE49-F238E27FC236}">
                          <a16:creationId xmlns:a16="http://schemas.microsoft.com/office/drawing/2014/main" id="{4E338056-E94B-C8F5-E47A-7F90F616EB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0" name="Ovaal 3359">
                      <a:extLst>
                        <a:ext uri="{FF2B5EF4-FFF2-40B4-BE49-F238E27FC236}">
                          <a16:creationId xmlns:a16="http://schemas.microsoft.com/office/drawing/2014/main" id="{4117CF44-65A6-4536-6A39-5911AF27CE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1" name="Ovaal 3360">
                      <a:extLst>
                        <a:ext uri="{FF2B5EF4-FFF2-40B4-BE49-F238E27FC236}">
                          <a16:creationId xmlns:a16="http://schemas.microsoft.com/office/drawing/2014/main" id="{9FC17531-1753-E3FC-4863-1E12CCD078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2" name="Ovaal 3361">
                      <a:extLst>
                        <a:ext uri="{FF2B5EF4-FFF2-40B4-BE49-F238E27FC236}">
                          <a16:creationId xmlns:a16="http://schemas.microsoft.com/office/drawing/2014/main" id="{B87F005A-C855-4E49-B30A-96EEAFAAA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63" name="Ovaal 3362">
                      <a:extLst>
                        <a:ext uri="{FF2B5EF4-FFF2-40B4-BE49-F238E27FC236}">
                          <a16:creationId xmlns:a16="http://schemas.microsoft.com/office/drawing/2014/main" id="{C5CEC47C-B156-4D1F-F9B7-F40B75031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53" name="Groep 3352">
                    <a:extLst>
                      <a:ext uri="{FF2B5EF4-FFF2-40B4-BE49-F238E27FC236}">
                        <a16:creationId xmlns:a16="http://schemas.microsoft.com/office/drawing/2014/main" id="{C5C8FC07-FEBE-716F-08E9-674036C17E1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54" name="Ovaal 3353">
                      <a:extLst>
                        <a:ext uri="{FF2B5EF4-FFF2-40B4-BE49-F238E27FC236}">
                          <a16:creationId xmlns:a16="http://schemas.microsoft.com/office/drawing/2014/main" id="{17F502EE-4D19-3BDC-CF5B-61D4AC356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5" name="Ovaal 3354">
                      <a:extLst>
                        <a:ext uri="{FF2B5EF4-FFF2-40B4-BE49-F238E27FC236}">
                          <a16:creationId xmlns:a16="http://schemas.microsoft.com/office/drawing/2014/main" id="{7E53D53E-87A7-0DC7-B567-F03D72FEE0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6" name="Ovaal 3355">
                      <a:extLst>
                        <a:ext uri="{FF2B5EF4-FFF2-40B4-BE49-F238E27FC236}">
                          <a16:creationId xmlns:a16="http://schemas.microsoft.com/office/drawing/2014/main" id="{41BB4968-5E13-2048-15F9-70F9AC037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7" name="Ovaal 3356">
                      <a:extLst>
                        <a:ext uri="{FF2B5EF4-FFF2-40B4-BE49-F238E27FC236}">
                          <a16:creationId xmlns:a16="http://schemas.microsoft.com/office/drawing/2014/main" id="{77AD46A6-811A-4B3E-9A6B-993862ADA7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8" name="Ovaal 3357">
                      <a:extLst>
                        <a:ext uri="{FF2B5EF4-FFF2-40B4-BE49-F238E27FC236}">
                          <a16:creationId xmlns:a16="http://schemas.microsoft.com/office/drawing/2014/main" id="{A91834F0-D67A-E4A7-BC44-7185813CDB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6" name="Groep 3325">
                  <a:extLst>
                    <a:ext uri="{FF2B5EF4-FFF2-40B4-BE49-F238E27FC236}">
                      <a16:creationId xmlns:a16="http://schemas.microsoft.com/office/drawing/2014/main" id="{0C9DBF61-AAF5-B450-BE36-F61C5BE36E7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40" name="Groep 3339">
                    <a:extLst>
                      <a:ext uri="{FF2B5EF4-FFF2-40B4-BE49-F238E27FC236}">
                        <a16:creationId xmlns:a16="http://schemas.microsoft.com/office/drawing/2014/main" id="{7A48CD7E-23AE-4D16-19AE-43DB1C8B03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7" name="Ovaal 3346">
                      <a:extLst>
                        <a:ext uri="{FF2B5EF4-FFF2-40B4-BE49-F238E27FC236}">
                          <a16:creationId xmlns:a16="http://schemas.microsoft.com/office/drawing/2014/main" id="{9FD70C77-DCCB-3CC8-E674-B2273579D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8" name="Ovaal 3347">
                      <a:extLst>
                        <a:ext uri="{FF2B5EF4-FFF2-40B4-BE49-F238E27FC236}">
                          <a16:creationId xmlns:a16="http://schemas.microsoft.com/office/drawing/2014/main" id="{943654CA-5079-DC0A-EACD-FCDDE0528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9" name="Ovaal 3348">
                      <a:extLst>
                        <a:ext uri="{FF2B5EF4-FFF2-40B4-BE49-F238E27FC236}">
                          <a16:creationId xmlns:a16="http://schemas.microsoft.com/office/drawing/2014/main" id="{D5EAA335-D695-1558-D4AF-2C60C4983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0" name="Ovaal 3349">
                      <a:extLst>
                        <a:ext uri="{FF2B5EF4-FFF2-40B4-BE49-F238E27FC236}">
                          <a16:creationId xmlns:a16="http://schemas.microsoft.com/office/drawing/2014/main" id="{3D2A90DB-7730-DDA2-1BDA-A16648A6D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51" name="Ovaal 3350">
                      <a:extLst>
                        <a:ext uri="{FF2B5EF4-FFF2-40B4-BE49-F238E27FC236}">
                          <a16:creationId xmlns:a16="http://schemas.microsoft.com/office/drawing/2014/main" id="{003F9D1B-40ED-8079-B52F-C4A51B2C9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41" name="Groep 3340">
                    <a:extLst>
                      <a:ext uri="{FF2B5EF4-FFF2-40B4-BE49-F238E27FC236}">
                        <a16:creationId xmlns:a16="http://schemas.microsoft.com/office/drawing/2014/main" id="{D32E7E7A-89E1-D993-048E-BDE941555C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42" name="Ovaal 3341">
                      <a:extLst>
                        <a:ext uri="{FF2B5EF4-FFF2-40B4-BE49-F238E27FC236}">
                          <a16:creationId xmlns:a16="http://schemas.microsoft.com/office/drawing/2014/main" id="{C0AEE8FD-360A-E91C-1F30-8C6733F3E7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3" name="Ovaal 3342">
                      <a:extLst>
                        <a:ext uri="{FF2B5EF4-FFF2-40B4-BE49-F238E27FC236}">
                          <a16:creationId xmlns:a16="http://schemas.microsoft.com/office/drawing/2014/main" id="{90E2EE89-3DC0-0A6D-2CEE-5DA524B9A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4" name="Ovaal 3343">
                      <a:extLst>
                        <a:ext uri="{FF2B5EF4-FFF2-40B4-BE49-F238E27FC236}">
                          <a16:creationId xmlns:a16="http://schemas.microsoft.com/office/drawing/2014/main" id="{320518DF-D2F6-FEDB-31FD-C1408C75D0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5" name="Ovaal 3344">
                      <a:extLst>
                        <a:ext uri="{FF2B5EF4-FFF2-40B4-BE49-F238E27FC236}">
                          <a16:creationId xmlns:a16="http://schemas.microsoft.com/office/drawing/2014/main" id="{6671DDCC-CB24-ABB1-DE32-781099CC2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46" name="Ovaal 3345">
                      <a:extLst>
                        <a:ext uri="{FF2B5EF4-FFF2-40B4-BE49-F238E27FC236}">
                          <a16:creationId xmlns:a16="http://schemas.microsoft.com/office/drawing/2014/main" id="{5E17D73B-9857-9C67-6D04-A6A2A99973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327" name="Groep 3326">
                  <a:extLst>
                    <a:ext uri="{FF2B5EF4-FFF2-40B4-BE49-F238E27FC236}">
                      <a16:creationId xmlns:a16="http://schemas.microsoft.com/office/drawing/2014/main" id="{A63DD2B2-7DA0-C29B-8263-25668049D4D9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28" name="Groep 3327">
                    <a:extLst>
                      <a:ext uri="{FF2B5EF4-FFF2-40B4-BE49-F238E27FC236}">
                        <a16:creationId xmlns:a16="http://schemas.microsoft.com/office/drawing/2014/main" id="{2B5BFA88-8C93-8484-3462-C5FFF2DB331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35" name="Ovaal 3334">
                      <a:extLst>
                        <a:ext uri="{FF2B5EF4-FFF2-40B4-BE49-F238E27FC236}">
                          <a16:creationId xmlns:a16="http://schemas.microsoft.com/office/drawing/2014/main" id="{27F8AC31-0B4C-4389-F95F-D03CDE21F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6" name="Ovaal 3335">
                      <a:extLst>
                        <a:ext uri="{FF2B5EF4-FFF2-40B4-BE49-F238E27FC236}">
                          <a16:creationId xmlns:a16="http://schemas.microsoft.com/office/drawing/2014/main" id="{FB1E2D91-43CA-7CF5-9753-4F08AE9F82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7" name="Ovaal 3336">
                      <a:extLst>
                        <a:ext uri="{FF2B5EF4-FFF2-40B4-BE49-F238E27FC236}">
                          <a16:creationId xmlns:a16="http://schemas.microsoft.com/office/drawing/2014/main" id="{911CD33E-6C57-6805-3D46-D4D34DF919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8" name="Ovaal 3337">
                      <a:extLst>
                        <a:ext uri="{FF2B5EF4-FFF2-40B4-BE49-F238E27FC236}">
                          <a16:creationId xmlns:a16="http://schemas.microsoft.com/office/drawing/2014/main" id="{25BB08E6-5F09-22A8-DB96-53A40438A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9" name="Ovaal 3338">
                      <a:extLst>
                        <a:ext uri="{FF2B5EF4-FFF2-40B4-BE49-F238E27FC236}">
                          <a16:creationId xmlns:a16="http://schemas.microsoft.com/office/drawing/2014/main" id="{89356DC8-13FC-2891-2B0A-1D6243A0A7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29" name="Groep 3328">
                    <a:extLst>
                      <a:ext uri="{FF2B5EF4-FFF2-40B4-BE49-F238E27FC236}">
                        <a16:creationId xmlns:a16="http://schemas.microsoft.com/office/drawing/2014/main" id="{E58000E1-2D58-10FB-81CF-EDD242C9EF7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30" name="Ovaal 3329">
                      <a:extLst>
                        <a:ext uri="{FF2B5EF4-FFF2-40B4-BE49-F238E27FC236}">
                          <a16:creationId xmlns:a16="http://schemas.microsoft.com/office/drawing/2014/main" id="{5AFC60B2-6B4E-3B1F-E512-41DF32126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1" name="Ovaal 3330">
                      <a:extLst>
                        <a:ext uri="{FF2B5EF4-FFF2-40B4-BE49-F238E27FC236}">
                          <a16:creationId xmlns:a16="http://schemas.microsoft.com/office/drawing/2014/main" id="{A79725F6-BE62-6FF9-7C8B-5CB8E5A72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2" name="Ovaal 3331">
                      <a:extLst>
                        <a:ext uri="{FF2B5EF4-FFF2-40B4-BE49-F238E27FC236}">
                          <a16:creationId xmlns:a16="http://schemas.microsoft.com/office/drawing/2014/main" id="{83048CB3-BECF-EB40-AFA2-A7CA2C5468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3" name="Ovaal 3332">
                      <a:extLst>
                        <a:ext uri="{FF2B5EF4-FFF2-40B4-BE49-F238E27FC236}">
                          <a16:creationId xmlns:a16="http://schemas.microsoft.com/office/drawing/2014/main" id="{F0692239-C3BC-2740-283D-5FDB4190D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34" name="Ovaal 3333">
                      <a:extLst>
                        <a:ext uri="{FF2B5EF4-FFF2-40B4-BE49-F238E27FC236}">
                          <a16:creationId xmlns:a16="http://schemas.microsoft.com/office/drawing/2014/main" id="{4A80CB2C-AF22-5643-CC56-7BDA595C5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9" name="Groep 8">
                <a:extLst>
                  <a:ext uri="{FF2B5EF4-FFF2-40B4-BE49-F238E27FC236}">
                    <a16:creationId xmlns:a16="http://schemas.microsoft.com/office/drawing/2014/main" id="{0F5646E3-A298-3E32-C265-4A47E13322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85327" y="-240478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216" name="Groep 3215">
                  <a:extLst>
                    <a:ext uri="{FF2B5EF4-FFF2-40B4-BE49-F238E27FC236}">
                      <a16:creationId xmlns:a16="http://schemas.microsoft.com/office/drawing/2014/main" id="{E49D6FC4-803A-02C5-B7B4-8E88E6DD05B4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308" name="Groep 3307">
                    <a:extLst>
                      <a:ext uri="{FF2B5EF4-FFF2-40B4-BE49-F238E27FC236}">
                        <a16:creationId xmlns:a16="http://schemas.microsoft.com/office/drawing/2014/main" id="{5FD42C6E-B2FC-0ED3-686D-DB6B0E0CCE84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15" name="Ovaal 3314">
                      <a:extLst>
                        <a:ext uri="{FF2B5EF4-FFF2-40B4-BE49-F238E27FC236}">
                          <a16:creationId xmlns:a16="http://schemas.microsoft.com/office/drawing/2014/main" id="{3F8D60E8-E0AB-806B-EC72-E8CFA1CDB9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6" name="Ovaal 3315">
                      <a:extLst>
                        <a:ext uri="{FF2B5EF4-FFF2-40B4-BE49-F238E27FC236}">
                          <a16:creationId xmlns:a16="http://schemas.microsoft.com/office/drawing/2014/main" id="{5F93BC38-DA89-7192-05E0-0D40589B1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7" name="Ovaal 3316">
                      <a:extLst>
                        <a:ext uri="{FF2B5EF4-FFF2-40B4-BE49-F238E27FC236}">
                          <a16:creationId xmlns:a16="http://schemas.microsoft.com/office/drawing/2014/main" id="{F4AA21A6-7303-5894-74F4-A708934CC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8" name="Ovaal 3317">
                      <a:extLst>
                        <a:ext uri="{FF2B5EF4-FFF2-40B4-BE49-F238E27FC236}">
                          <a16:creationId xmlns:a16="http://schemas.microsoft.com/office/drawing/2014/main" id="{30FC0182-3D91-B59B-DE27-BC564F0780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9" name="Ovaal 3318">
                      <a:extLst>
                        <a:ext uri="{FF2B5EF4-FFF2-40B4-BE49-F238E27FC236}">
                          <a16:creationId xmlns:a16="http://schemas.microsoft.com/office/drawing/2014/main" id="{F50B0EFB-5582-4F4A-8E69-BE74B1CB6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309" name="Groep 3308">
                    <a:extLst>
                      <a:ext uri="{FF2B5EF4-FFF2-40B4-BE49-F238E27FC236}">
                        <a16:creationId xmlns:a16="http://schemas.microsoft.com/office/drawing/2014/main" id="{5A2E9378-8232-4010-27C4-B3B03BA3BFD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10" name="Ovaal 3309">
                      <a:extLst>
                        <a:ext uri="{FF2B5EF4-FFF2-40B4-BE49-F238E27FC236}">
                          <a16:creationId xmlns:a16="http://schemas.microsoft.com/office/drawing/2014/main" id="{FEF15BC9-8840-9FF8-4613-A8C7A7A07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1" name="Ovaal 3310">
                      <a:extLst>
                        <a:ext uri="{FF2B5EF4-FFF2-40B4-BE49-F238E27FC236}">
                          <a16:creationId xmlns:a16="http://schemas.microsoft.com/office/drawing/2014/main" id="{B65DB0C3-63FF-4699-CFC6-A5A5DE0126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2" name="Ovaal 3311">
                      <a:extLst>
                        <a:ext uri="{FF2B5EF4-FFF2-40B4-BE49-F238E27FC236}">
                          <a16:creationId xmlns:a16="http://schemas.microsoft.com/office/drawing/2014/main" id="{321F93D0-BF4C-1CBD-5805-313A01BA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3" name="Ovaal 3312">
                      <a:extLst>
                        <a:ext uri="{FF2B5EF4-FFF2-40B4-BE49-F238E27FC236}">
                          <a16:creationId xmlns:a16="http://schemas.microsoft.com/office/drawing/2014/main" id="{78E9980C-651A-4AC5-832B-1FE5DDE33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14" name="Ovaal 3313">
                      <a:extLst>
                        <a:ext uri="{FF2B5EF4-FFF2-40B4-BE49-F238E27FC236}">
                          <a16:creationId xmlns:a16="http://schemas.microsoft.com/office/drawing/2014/main" id="{01B705C2-0249-F034-7BA0-D430DC2FD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7" name="Groep 3216">
                  <a:extLst>
                    <a:ext uri="{FF2B5EF4-FFF2-40B4-BE49-F238E27FC236}">
                      <a16:creationId xmlns:a16="http://schemas.microsoft.com/office/drawing/2014/main" id="{A146C555-6FAF-66D8-5D59-EF658EC6EE38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96" name="Groep 3295">
                    <a:extLst>
                      <a:ext uri="{FF2B5EF4-FFF2-40B4-BE49-F238E27FC236}">
                        <a16:creationId xmlns:a16="http://schemas.microsoft.com/office/drawing/2014/main" id="{48D1A450-EF0A-8E69-FFFB-9ED22CA216C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303" name="Ovaal 3302">
                      <a:extLst>
                        <a:ext uri="{FF2B5EF4-FFF2-40B4-BE49-F238E27FC236}">
                          <a16:creationId xmlns:a16="http://schemas.microsoft.com/office/drawing/2014/main" id="{E3127976-0612-035D-10C1-0CBB22474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4" name="Ovaal 3303">
                      <a:extLst>
                        <a:ext uri="{FF2B5EF4-FFF2-40B4-BE49-F238E27FC236}">
                          <a16:creationId xmlns:a16="http://schemas.microsoft.com/office/drawing/2014/main" id="{D3DD0C25-9693-D927-F78C-953F2D973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5" name="Ovaal 3304">
                      <a:extLst>
                        <a:ext uri="{FF2B5EF4-FFF2-40B4-BE49-F238E27FC236}">
                          <a16:creationId xmlns:a16="http://schemas.microsoft.com/office/drawing/2014/main" id="{8607B739-B080-1F7F-DB7B-9DAEC76636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6" name="Ovaal 3305">
                      <a:extLst>
                        <a:ext uri="{FF2B5EF4-FFF2-40B4-BE49-F238E27FC236}">
                          <a16:creationId xmlns:a16="http://schemas.microsoft.com/office/drawing/2014/main" id="{368062F1-9112-9CAF-4326-6947BC1276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7" name="Ovaal 3306">
                      <a:extLst>
                        <a:ext uri="{FF2B5EF4-FFF2-40B4-BE49-F238E27FC236}">
                          <a16:creationId xmlns:a16="http://schemas.microsoft.com/office/drawing/2014/main" id="{8853F655-6D0B-2874-760C-A7D06CB93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97" name="Groep 3296">
                    <a:extLst>
                      <a:ext uri="{FF2B5EF4-FFF2-40B4-BE49-F238E27FC236}">
                        <a16:creationId xmlns:a16="http://schemas.microsoft.com/office/drawing/2014/main" id="{E157E6EA-C41A-78B8-F9E9-B035C0DD5DF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8" name="Ovaal 3297">
                      <a:extLst>
                        <a:ext uri="{FF2B5EF4-FFF2-40B4-BE49-F238E27FC236}">
                          <a16:creationId xmlns:a16="http://schemas.microsoft.com/office/drawing/2014/main" id="{D9A00C1C-8394-A240-3F73-EF9C50BCB4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9" name="Ovaal 3298">
                      <a:extLst>
                        <a:ext uri="{FF2B5EF4-FFF2-40B4-BE49-F238E27FC236}">
                          <a16:creationId xmlns:a16="http://schemas.microsoft.com/office/drawing/2014/main" id="{04A8D57E-9C3C-B77C-0489-5DF9CEC96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0" name="Ovaal 3299">
                      <a:extLst>
                        <a:ext uri="{FF2B5EF4-FFF2-40B4-BE49-F238E27FC236}">
                          <a16:creationId xmlns:a16="http://schemas.microsoft.com/office/drawing/2014/main" id="{2E175826-E517-A0DF-D0C0-2FE4BEAE2B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1" name="Ovaal 3300">
                      <a:extLst>
                        <a:ext uri="{FF2B5EF4-FFF2-40B4-BE49-F238E27FC236}">
                          <a16:creationId xmlns:a16="http://schemas.microsoft.com/office/drawing/2014/main" id="{C744B45D-46DE-2AB1-EBEC-FB96729DED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302" name="Ovaal 3301">
                      <a:extLst>
                        <a:ext uri="{FF2B5EF4-FFF2-40B4-BE49-F238E27FC236}">
                          <a16:creationId xmlns:a16="http://schemas.microsoft.com/office/drawing/2014/main" id="{68D58C87-C106-BF2B-8D74-BE072E3B4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8" name="Groep 3217">
                  <a:extLst>
                    <a:ext uri="{FF2B5EF4-FFF2-40B4-BE49-F238E27FC236}">
                      <a16:creationId xmlns:a16="http://schemas.microsoft.com/office/drawing/2014/main" id="{9726606B-0550-2440-6DF0-CA2C6423D7B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84" name="Groep 3283">
                    <a:extLst>
                      <a:ext uri="{FF2B5EF4-FFF2-40B4-BE49-F238E27FC236}">
                        <a16:creationId xmlns:a16="http://schemas.microsoft.com/office/drawing/2014/main" id="{D420EA57-5155-472C-1018-EAFBF34CA21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91" name="Ovaal 3290">
                      <a:extLst>
                        <a:ext uri="{FF2B5EF4-FFF2-40B4-BE49-F238E27FC236}">
                          <a16:creationId xmlns:a16="http://schemas.microsoft.com/office/drawing/2014/main" id="{8924BB58-26B4-87F8-CF1B-EEC049E67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2" name="Ovaal 3291">
                      <a:extLst>
                        <a:ext uri="{FF2B5EF4-FFF2-40B4-BE49-F238E27FC236}">
                          <a16:creationId xmlns:a16="http://schemas.microsoft.com/office/drawing/2014/main" id="{FEE817E2-A75F-D061-CFCE-83C5067A30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3" name="Ovaal 3292">
                      <a:extLst>
                        <a:ext uri="{FF2B5EF4-FFF2-40B4-BE49-F238E27FC236}">
                          <a16:creationId xmlns:a16="http://schemas.microsoft.com/office/drawing/2014/main" id="{3B21BF1E-5054-F663-3BAD-7AF63B21C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4" name="Ovaal 3293">
                      <a:extLst>
                        <a:ext uri="{FF2B5EF4-FFF2-40B4-BE49-F238E27FC236}">
                          <a16:creationId xmlns:a16="http://schemas.microsoft.com/office/drawing/2014/main" id="{161AF4B8-5F38-E3D5-9B00-E8E54471B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5" name="Ovaal 3294">
                      <a:extLst>
                        <a:ext uri="{FF2B5EF4-FFF2-40B4-BE49-F238E27FC236}">
                          <a16:creationId xmlns:a16="http://schemas.microsoft.com/office/drawing/2014/main" id="{0DB217C7-8F97-18B4-8163-3CC781F57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85" name="Groep 3284">
                    <a:extLst>
                      <a:ext uri="{FF2B5EF4-FFF2-40B4-BE49-F238E27FC236}">
                        <a16:creationId xmlns:a16="http://schemas.microsoft.com/office/drawing/2014/main" id="{24CC7B66-EB47-F9A6-3F1D-287986869B0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86" name="Ovaal 3285">
                      <a:extLst>
                        <a:ext uri="{FF2B5EF4-FFF2-40B4-BE49-F238E27FC236}">
                          <a16:creationId xmlns:a16="http://schemas.microsoft.com/office/drawing/2014/main" id="{B30715C2-C7DA-BD29-2C58-4F3E7F689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7" name="Ovaal 3286">
                      <a:extLst>
                        <a:ext uri="{FF2B5EF4-FFF2-40B4-BE49-F238E27FC236}">
                          <a16:creationId xmlns:a16="http://schemas.microsoft.com/office/drawing/2014/main" id="{02ABA7CC-1013-6DE2-751F-C50788F05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8" name="Ovaal 3287">
                      <a:extLst>
                        <a:ext uri="{FF2B5EF4-FFF2-40B4-BE49-F238E27FC236}">
                          <a16:creationId xmlns:a16="http://schemas.microsoft.com/office/drawing/2014/main" id="{545562E2-C93A-F37A-04E8-97611EA5C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9" name="Ovaal 3288">
                      <a:extLst>
                        <a:ext uri="{FF2B5EF4-FFF2-40B4-BE49-F238E27FC236}">
                          <a16:creationId xmlns:a16="http://schemas.microsoft.com/office/drawing/2014/main" id="{5E96529F-EEE6-D477-B4E2-295CAC472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90" name="Ovaal 3289">
                      <a:extLst>
                        <a:ext uri="{FF2B5EF4-FFF2-40B4-BE49-F238E27FC236}">
                          <a16:creationId xmlns:a16="http://schemas.microsoft.com/office/drawing/2014/main" id="{33AB2D88-19A9-F376-5F94-93482636E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19" name="Groep 3218">
                  <a:extLst>
                    <a:ext uri="{FF2B5EF4-FFF2-40B4-BE49-F238E27FC236}">
                      <a16:creationId xmlns:a16="http://schemas.microsoft.com/office/drawing/2014/main" id="{7380A50E-FA29-48EC-BCE7-26F3033ADCDE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72" name="Groep 3271">
                    <a:extLst>
                      <a:ext uri="{FF2B5EF4-FFF2-40B4-BE49-F238E27FC236}">
                        <a16:creationId xmlns:a16="http://schemas.microsoft.com/office/drawing/2014/main" id="{151A0238-9307-3636-699B-75E3409308C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79" name="Ovaal 3278">
                      <a:extLst>
                        <a:ext uri="{FF2B5EF4-FFF2-40B4-BE49-F238E27FC236}">
                          <a16:creationId xmlns:a16="http://schemas.microsoft.com/office/drawing/2014/main" id="{3D302E4D-103F-4DD5-3DC5-7411AA334D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0" name="Ovaal 3279">
                      <a:extLst>
                        <a:ext uri="{FF2B5EF4-FFF2-40B4-BE49-F238E27FC236}">
                          <a16:creationId xmlns:a16="http://schemas.microsoft.com/office/drawing/2014/main" id="{C69DD316-52F6-0344-67C0-83603DEF1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1" name="Ovaal 3280">
                      <a:extLst>
                        <a:ext uri="{FF2B5EF4-FFF2-40B4-BE49-F238E27FC236}">
                          <a16:creationId xmlns:a16="http://schemas.microsoft.com/office/drawing/2014/main" id="{B3418992-7A4B-BA35-55B0-667DF5E2E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2" name="Ovaal 3281">
                      <a:extLst>
                        <a:ext uri="{FF2B5EF4-FFF2-40B4-BE49-F238E27FC236}">
                          <a16:creationId xmlns:a16="http://schemas.microsoft.com/office/drawing/2014/main" id="{78A9A863-81A1-3F54-2F33-31A56CE98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83" name="Ovaal 3282">
                      <a:extLst>
                        <a:ext uri="{FF2B5EF4-FFF2-40B4-BE49-F238E27FC236}">
                          <a16:creationId xmlns:a16="http://schemas.microsoft.com/office/drawing/2014/main" id="{3C1D8D20-DFB2-A4C1-1762-A7127BBCD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73" name="Groep 3272">
                    <a:extLst>
                      <a:ext uri="{FF2B5EF4-FFF2-40B4-BE49-F238E27FC236}">
                        <a16:creationId xmlns:a16="http://schemas.microsoft.com/office/drawing/2014/main" id="{8285F5DF-0C2A-B632-299C-8CE5F50015FF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74" name="Ovaal 3273">
                      <a:extLst>
                        <a:ext uri="{FF2B5EF4-FFF2-40B4-BE49-F238E27FC236}">
                          <a16:creationId xmlns:a16="http://schemas.microsoft.com/office/drawing/2014/main" id="{B04D80DF-2E92-5D9B-52E4-111EC2949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5" name="Ovaal 3274">
                      <a:extLst>
                        <a:ext uri="{FF2B5EF4-FFF2-40B4-BE49-F238E27FC236}">
                          <a16:creationId xmlns:a16="http://schemas.microsoft.com/office/drawing/2014/main" id="{5206E135-8EB6-D2CB-3B6B-611783338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6" name="Ovaal 3275">
                      <a:extLst>
                        <a:ext uri="{FF2B5EF4-FFF2-40B4-BE49-F238E27FC236}">
                          <a16:creationId xmlns:a16="http://schemas.microsoft.com/office/drawing/2014/main" id="{7ECA660B-CAAE-6731-1652-6DEC66130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7" name="Ovaal 3276">
                      <a:extLst>
                        <a:ext uri="{FF2B5EF4-FFF2-40B4-BE49-F238E27FC236}">
                          <a16:creationId xmlns:a16="http://schemas.microsoft.com/office/drawing/2014/main" id="{1D426BC4-FFF3-2D52-8C97-0FFE337B7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8" name="Ovaal 3277">
                      <a:extLst>
                        <a:ext uri="{FF2B5EF4-FFF2-40B4-BE49-F238E27FC236}">
                          <a16:creationId xmlns:a16="http://schemas.microsoft.com/office/drawing/2014/main" id="{A7436DD9-4600-F1C6-3C2D-D8051A056D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0" name="Groep 3219">
                  <a:extLst>
                    <a:ext uri="{FF2B5EF4-FFF2-40B4-BE49-F238E27FC236}">
                      <a16:creationId xmlns:a16="http://schemas.microsoft.com/office/drawing/2014/main" id="{4E787E39-E8A7-626C-6823-F076A234DF31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60" name="Groep 3259">
                    <a:extLst>
                      <a:ext uri="{FF2B5EF4-FFF2-40B4-BE49-F238E27FC236}">
                        <a16:creationId xmlns:a16="http://schemas.microsoft.com/office/drawing/2014/main" id="{C036A13C-DFF1-D638-C905-DDCEE8949123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67" name="Ovaal 3266">
                      <a:extLst>
                        <a:ext uri="{FF2B5EF4-FFF2-40B4-BE49-F238E27FC236}">
                          <a16:creationId xmlns:a16="http://schemas.microsoft.com/office/drawing/2014/main" id="{E1353E27-8597-1EBA-41F8-9787658F7A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8" name="Ovaal 3267">
                      <a:extLst>
                        <a:ext uri="{FF2B5EF4-FFF2-40B4-BE49-F238E27FC236}">
                          <a16:creationId xmlns:a16="http://schemas.microsoft.com/office/drawing/2014/main" id="{3779264B-8BAC-618E-942D-DDC5EB648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9" name="Ovaal 3268">
                      <a:extLst>
                        <a:ext uri="{FF2B5EF4-FFF2-40B4-BE49-F238E27FC236}">
                          <a16:creationId xmlns:a16="http://schemas.microsoft.com/office/drawing/2014/main" id="{E05DC1BF-B174-DBA2-C708-8CD8AB090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0" name="Ovaal 3269">
                      <a:extLst>
                        <a:ext uri="{FF2B5EF4-FFF2-40B4-BE49-F238E27FC236}">
                          <a16:creationId xmlns:a16="http://schemas.microsoft.com/office/drawing/2014/main" id="{1813EA3C-6526-87C2-1F8D-0F5F5D152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71" name="Ovaal 3270">
                      <a:extLst>
                        <a:ext uri="{FF2B5EF4-FFF2-40B4-BE49-F238E27FC236}">
                          <a16:creationId xmlns:a16="http://schemas.microsoft.com/office/drawing/2014/main" id="{085BC056-135C-D018-E184-63BB3E5ED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61" name="Groep 3260">
                    <a:extLst>
                      <a:ext uri="{FF2B5EF4-FFF2-40B4-BE49-F238E27FC236}">
                        <a16:creationId xmlns:a16="http://schemas.microsoft.com/office/drawing/2014/main" id="{3EDD8C0D-676F-DB50-A42B-559F8C1DB84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62" name="Ovaal 3261">
                      <a:extLst>
                        <a:ext uri="{FF2B5EF4-FFF2-40B4-BE49-F238E27FC236}">
                          <a16:creationId xmlns:a16="http://schemas.microsoft.com/office/drawing/2014/main" id="{83D5F638-A9AC-7681-A901-048938A7C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3" name="Ovaal 3262">
                      <a:extLst>
                        <a:ext uri="{FF2B5EF4-FFF2-40B4-BE49-F238E27FC236}">
                          <a16:creationId xmlns:a16="http://schemas.microsoft.com/office/drawing/2014/main" id="{755A4DD5-1F11-09A9-EA7C-A32755226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4" name="Ovaal 3263">
                      <a:extLst>
                        <a:ext uri="{FF2B5EF4-FFF2-40B4-BE49-F238E27FC236}">
                          <a16:creationId xmlns:a16="http://schemas.microsoft.com/office/drawing/2014/main" id="{F7C30161-EC1E-05E5-7446-13A2547B46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5" name="Ovaal 3264">
                      <a:extLst>
                        <a:ext uri="{FF2B5EF4-FFF2-40B4-BE49-F238E27FC236}">
                          <a16:creationId xmlns:a16="http://schemas.microsoft.com/office/drawing/2014/main" id="{BAED58BE-EFCD-A236-48C7-772E76286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66" name="Ovaal 3265">
                      <a:extLst>
                        <a:ext uri="{FF2B5EF4-FFF2-40B4-BE49-F238E27FC236}">
                          <a16:creationId xmlns:a16="http://schemas.microsoft.com/office/drawing/2014/main" id="{93EB0CE4-6617-CBE9-6E4F-D5B71BD79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1" name="Groep 3220">
                  <a:extLst>
                    <a:ext uri="{FF2B5EF4-FFF2-40B4-BE49-F238E27FC236}">
                      <a16:creationId xmlns:a16="http://schemas.microsoft.com/office/drawing/2014/main" id="{F24798AD-DBAC-9B44-BAD2-18BF3A4CA95F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48" name="Groep 3247">
                    <a:extLst>
                      <a:ext uri="{FF2B5EF4-FFF2-40B4-BE49-F238E27FC236}">
                        <a16:creationId xmlns:a16="http://schemas.microsoft.com/office/drawing/2014/main" id="{405A7DD5-C452-A109-791B-37DDA0D85E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55" name="Ovaal 3254">
                      <a:extLst>
                        <a:ext uri="{FF2B5EF4-FFF2-40B4-BE49-F238E27FC236}">
                          <a16:creationId xmlns:a16="http://schemas.microsoft.com/office/drawing/2014/main" id="{43BA29C7-1C0D-6B33-DAC0-59468110B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6" name="Ovaal 3255">
                      <a:extLst>
                        <a:ext uri="{FF2B5EF4-FFF2-40B4-BE49-F238E27FC236}">
                          <a16:creationId xmlns:a16="http://schemas.microsoft.com/office/drawing/2014/main" id="{EE1C4A56-5312-B357-815F-E4D21C308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7" name="Ovaal 3256">
                      <a:extLst>
                        <a:ext uri="{FF2B5EF4-FFF2-40B4-BE49-F238E27FC236}">
                          <a16:creationId xmlns:a16="http://schemas.microsoft.com/office/drawing/2014/main" id="{DB28B51E-937D-1AE3-2A17-91BAC80654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8" name="Ovaal 3257">
                      <a:extLst>
                        <a:ext uri="{FF2B5EF4-FFF2-40B4-BE49-F238E27FC236}">
                          <a16:creationId xmlns:a16="http://schemas.microsoft.com/office/drawing/2014/main" id="{8ACF0409-C24D-3848-338D-1B198A099B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9" name="Ovaal 3258">
                      <a:extLst>
                        <a:ext uri="{FF2B5EF4-FFF2-40B4-BE49-F238E27FC236}">
                          <a16:creationId xmlns:a16="http://schemas.microsoft.com/office/drawing/2014/main" id="{31898B42-5E96-2018-DD52-A8829501E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49" name="Groep 3248">
                    <a:extLst>
                      <a:ext uri="{FF2B5EF4-FFF2-40B4-BE49-F238E27FC236}">
                        <a16:creationId xmlns:a16="http://schemas.microsoft.com/office/drawing/2014/main" id="{0A598857-0C33-C776-AB69-13BC245A336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50" name="Ovaal 3249">
                      <a:extLst>
                        <a:ext uri="{FF2B5EF4-FFF2-40B4-BE49-F238E27FC236}">
                          <a16:creationId xmlns:a16="http://schemas.microsoft.com/office/drawing/2014/main" id="{A61494B1-1A7A-B26E-A97A-E1E116113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1" name="Ovaal 3250">
                      <a:extLst>
                        <a:ext uri="{FF2B5EF4-FFF2-40B4-BE49-F238E27FC236}">
                          <a16:creationId xmlns:a16="http://schemas.microsoft.com/office/drawing/2014/main" id="{D8B23AF9-C745-5E43-DF94-9790C483E3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2" name="Ovaal 3251">
                      <a:extLst>
                        <a:ext uri="{FF2B5EF4-FFF2-40B4-BE49-F238E27FC236}">
                          <a16:creationId xmlns:a16="http://schemas.microsoft.com/office/drawing/2014/main" id="{C5076F1C-6887-7E21-37F4-2C429F8FB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3" name="Ovaal 3252">
                      <a:extLst>
                        <a:ext uri="{FF2B5EF4-FFF2-40B4-BE49-F238E27FC236}">
                          <a16:creationId xmlns:a16="http://schemas.microsoft.com/office/drawing/2014/main" id="{0A46D8D9-E315-0399-0CE3-1BEAC28A5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54" name="Ovaal 3253">
                      <a:extLst>
                        <a:ext uri="{FF2B5EF4-FFF2-40B4-BE49-F238E27FC236}">
                          <a16:creationId xmlns:a16="http://schemas.microsoft.com/office/drawing/2014/main" id="{862B0748-5892-69B8-4B87-A18B0EF7F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2" name="Groep 3221">
                  <a:extLst>
                    <a:ext uri="{FF2B5EF4-FFF2-40B4-BE49-F238E27FC236}">
                      <a16:creationId xmlns:a16="http://schemas.microsoft.com/office/drawing/2014/main" id="{867A4777-1C02-5860-1B1A-7F85E74161DD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36" name="Groep 3235">
                    <a:extLst>
                      <a:ext uri="{FF2B5EF4-FFF2-40B4-BE49-F238E27FC236}">
                        <a16:creationId xmlns:a16="http://schemas.microsoft.com/office/drawing/2014/main" id="{FC362A38-B2E8-4241-3673-FD3E87EE223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43" name="Ovaal 3242">
                      <a:extLst>
                        <a:ext uri="{FF2B5EF4-FFF2-40B4-BE49-F238E27FC236}">
                          <a16:creationId xmlns:a16="http://schemas.microsoft.com/office/drawing/2014/main" id="{E33FE44A-3F17-648D-95B9-98700643C6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4" name="Ovaal 3243">
                      <a:extLst>
                        <a:ext uri="{FF2B5EF4-FFF2-40B4-BE49-F238E27FC236}">
                          <a16:creationId xmlns:a16="http://schemas.microsoft.com/office/drawing/2014/main" id="{8CD05303-1759-E3FB-3DE4-E46B8DC5B1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5" name="Ovaal 3244">
                      <a:extLst>
                        <a:ext uri="{FF2B5EF4-FFF2-40B4-BE49-F238E27FC236}">
                          <a16:creationId xmlns:a16="http://schemas.microsoft.com/office/drawing/2014/main" id="{0B5B3CBA-7D55-2FFA-714E-854741F7A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6" name="Ovaal 3245">
                      <a:extLst>
                        <a:ext uri="{FF2B5EF4-FFF2-40B4-BE49-F238E27FC236}">
                          <a16:creationId xmlns:a16="http://schemas.microsoft.com/office/drawing/2014/main" id="{9B0E714B-7DAC-324D-B142-1C09529B4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7" name="Ovaal 3246">
                      <a:extLst>
                        <a:ext uri="{FF2B5EF4-FFF2-40B4-BE49-F238E27FC236}">
                          <a16:creationId xmlns:a16="http://schemas.microsoft.com/office/drawing/2014/main" id="{48C9DE56-BC7C-DAE8-F6D6-7B9EE424E7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37" name="Groep 3236">
                    <a:extLst>
                      <a:ext uri="{FF2B5EF4-FFF2-40B4-BE49-F238E27FC236}">
                        <a16:creationId xmlns:a16="http://schemas.microsoft.com/office/drawing/2014/main" id="{24A15A61-4261-DA98-D89F-845E3D1A7FD4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38" name="Ovaal 3237">
                      <a:extLst>
                        <a:ext uri="{FF2B5EF4-FFF2-40B4-BE49-F238E27FC236}">
                          <a16:creationId xmlns:a16="http://schemas.microsoft.com/office/drawing/2014/main" id="{A4B407A8-BDE0-70C1-D259-373C0A31D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9" name="Ovaal 3238">
                      <a:extLst>
                        <a:ext uri="{FF2B5EF4-FFF2-40B4-BE49-F238E27FC236}">
                          <a16:creationId xmlns:a16="http://schemas.microsoft.com/office/drawing/2014/main" id="{D0D54137-4F7A-FA64-86DB-9E3B7E940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0" name="Ovaal 3239">
                      <a:extLst>
                        <a:ext uri="{FF2B5EF4-FFF2-40B4-BE49-F238E27FC236}">
                          <a16:creationId xmlns:a16="http://schemas.microsoft.com/office/drawing/2014/main" id="{98CE76EC-6755-0C63-00A9-606E3A048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1" name="Ovaal 3240">
                      <a:extLst>
                        <a:ext uri="{FF2B5EF4-FFF2-40B4-BE49-F238E27FC236}">
                          <a16:creationId xmlns:a16="http://schemas.microsoft.com/office/drawing/2014/main" id="{F8BB4883-AC78-425B-6253-C1EAEB4E99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42" name="Ovaal 3241">
                      <a:extLst>
                        <a:ext uri="{FF2B5EF4-FFF2-40B4-BE49-F238E27FC236}">
                          <a16:creationId xmlns:a16="http://schemas.microsoft.com/office/drawing/2014/main" id="{D6FCEE81-2CB0-B0E0-BA6D-1AE3DC4B5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223" name="Groep 3222">
                  <a:extLst>
                    <a:ext uri="{FF2B5EF4-FFF2-40B4-BE49-F238E27FC236}">
                      <a16:creationId xmlns:a16="http://schemas.microsoft.com/office/drawing/2014/main" id="{30DEA8D0-C0A4-FA0D-65F2-C5B19F7BB133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24" name="Groep 3223">
                    <a:extLst>
                      <a:ext uri="{FF2B5EF4-FFF2-40B4-BE49-F238E27FC236}">
                        <a16:creationId xmlns:a16="http://schemas.microsoft.com/office/drawing/2014/main" id="{E12FC440-7BF2-2016-9309-19DC6A96DB6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31" name="Ovaal 3230">
                      <a:extLst>
                        <a:ext uri="{FF2B5EF4-FFF2-40B4-BE49-F238E27FC236}">
                          <a16:creationId xmlns:a16="http://schemas.microsoft.com/office/drawing/2014/main" id="{E8FCE196-5E15-119C-DDCB-63B7C1373A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2" name="Ovaal 3231">
                      <a:extLst>
                        <a:ext uri="{FF2B5EF4-FFF2-40B4-BE49-F238E27FC236}">
                          <a16:creationId xmlns:a16="http://schemas.microsoft.com/office/drawing/2014/main" id="{C4A41E17-FF02-B269-EB65-D3C756794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3" name="Ovaal 3232">
                      <a:extLst>
                        <a:ext uri="{FF2B5EF4-FFF2-40B4-BE49-F238E27FC236}">
                          <a16:creationId xmlns:a16="http://schemas.microsoft.com/office/drawing/2014/main" id="{B86916B7-5224-3362-CEE7-0094957FD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4" name="Ovaal 3233">
                      <a:extLst>
                        <a:ext uri="{FF2B5EF4-FFF2-40B4-BE49-F238E27FC236}">
                          <a16:creationId xmlns:a16="http://schemas.microsoft.com/office/drawing/2014/main" id="{BDFEBF84-1D85-A439-35A8-9CEA4C140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5" name="Ovaal 3234">
                      <a:extLst>
                        <a:ext uri="{FF2B5EF4-FFF2-40B4-BE49-F238E27FC236}">
                          <a16:creationId xmlns:a16="http://schemas.microsoft.com/office/drawing/2014/main" id="{8D667C70-4C48-F51A-37F0-8F4941F54C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25" name="Groep 3224">
                    <a:extLst>
                      <a:ext uri="{FF2B5EF4-FFF2-40B4-BE49-F238E27FC236}">
                        <a16:creationId xmlns:a16="http://schemas.microsoft.com/office/drawing/2014/main" id="{F4CF3686-9A8B-FB47-43A0-5BB34EBFDB3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26" name="Ovaal 3225">
                      <a:extLst>
                        <a:ext uri="{FF2B5EF4-FFF2-40B4-BE49-F238E27FC236}">
                          <a16:creationId xmlns:a16="http://schemas.microsoft.com/office/drawing/2014/main" id="{83028D0E-36FA-C650-5713-6FD90300A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7" name="Ovaal 3226">
                      <a:extLst>
                        <a:ext uri="{FF2B5EF4-FFF2-40B4-BE49-F238E27FC236}">
                          <a16:creationId xmlns:a16="http://schemas.microsoft.com/office/drawing/2014/main" id="{5D2F0A7B-2240-39CB-F5BD-2DC3B3D19B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8" name="Ovaal 3227">
                      <a:extLst>
                        <a:ext uri="{FF2B5EF4-FFF2-40B4-BE49-F238E27FC236}">
                          <a16:creationId xmlns:a16="http://schemas.microsoft.com/office/drawing/2014/main" id="{F36772F5-81D2-AB39-61A7-67398B5A15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29" name="Ovaal 3228">
                      <a:extLst>
                        <a:ext uri="{FF2B5EF4-FFF2-40B4-BE49-F238E27FC236}">
                          <a16:creationId xmlns:a16="http://schemas.microsoft.com/office/drawing/2014/main" id="{352DF492-CF83-9062-BBBC-37A7BCA8F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30" name="Ovaal 3229">
                      <a:extLst>
                        <a:ext uri="{FF2B5EF4-FFF2-40B4-BE49-F238E27FC236}">
                          <a16:creationId xmlns:a16="http://schemas.microsoft.com/office/drawing/2014/main" id="{9CC1C490-0B71-E4B5-9BE3-2BCD5B201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0" name="Groep 9">
                <a:extLst>
                  <a:ext uri="{FF2B5EF4-FFF2-40B4-BE49-F238E27FC236}">
                    <a16:creationId xmlns:a16="http://schemas.microsoft.com/office/drawing/2014/main" id="{7CD4CCFF-A3FE-61F0-4914-DA4345A278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6345" y="3405245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3112" name="Groep 3111">
                  <a:extLst>
                    <a:ext uri="{FF2B5EF4-FFF2-40B4-BE49-F238E27FC236}">
                      <a16:creationId xmlns:a16="http://schemas.microsoft.com/office/drawing/2014/main" id="{E4D043D6-ACE2-9A47-532D-93B11685D15E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204" name="Groep 3203">
                    <a:extLst>
                      <a:ext uri="{FF2B5EF4-FFF2-40B4-BE49-F238E27FC236}">
                        <a16:creationId xmlns:a16="http://schemas.microsoft.com/office/drawing/2014/main" id="{7558F23F-3E1C-D2C5-D324-70B0F4BECF5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11" name="Ovaal 3210">
                      <a:extLst>
                        <a:ext uri="{FF2B5EF4-FFF2-40B4-BE49-F238E27FC236}">
                          <a16:creationId xmlns:a16="http://schemas.microsoft.com/office/drawing/2014/main" id="{E36439D6-475D-55F9-FB2B-3933D3DEBE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2" name="Ovaal 3211">
                      <a:extLst>
                        <a:ext uri="{FF2B5EF4-FFF2-40B4-BE49-F238E27FC236}">
                          <a16:creationId xmlns:a16="http://schemas.microsoft.com/office/drawing/2014/main" id="{B650F52E-5495-E5CA-076D-AFD4D501C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3" name="Ovaal 3212">
                      <a:extLst>
                        <a:ext uri="{FF2B5EF4-FFF2-40B4-BE49-F238E27FC236}">
                          <a16:creationId xmlns:a16="http://schemas.microsoft.com/office/drawing/2014/main" id="{0396BF81-15B7-986A-E310-2F86EADF9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4" name="Ovaal 3213">
                      <a:extLst>
                        <a:ext uri="{FF2B5EF4-FFF2-40B4-BE49-F238E27FC236}">
                          <a16:creationId xmlns:a16="http://schemas.microsoft.com/office/drawing/2014/main" id="{4940417E-63C4-00AC-B273-4D203ECA9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5" name="Ovaal 3214">
                      <a:extLst>
                        <a:ext uri="{FF2B5EF4-FFF2-40B4-BE49-F238E27FC236}">
                          <a16:creationId xmlns:a16="http://schemas.microsoft.com/office/drawing/2014/main" id="{B4B9EF28-12A0-A0EF-EF56-2F2E097B2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205" name="Groep 3204">
                    <a:extLst>
                      <a:ext uri="{FF2B5EF4-FFF2-40B4-BE49-F238E27FC236}">
                        <a16:creationId xmlns:a16="http://schemas.microsoft.com/office/drawing/2014/main" id="{8B21FA26-C806-6EFE-AE34-98027FB486F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206" name="Ovaal 3205">
                      <a:extLst>
                        <a:ext uri="{FF2B5EF4-FFF2-40B4-BE49-F238E27FC236}">
                          <a16:creationId xmlns:a16="http://schemas.microsoft.com/office/drawing/2014/main" id="{63A27852-1679-373A-45DD-3F0E63DCC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7" name="Ovaal 3206">
                      <a:extLst>
                        <a:ext uri="{FF2B5EF4-FFF2-40B4-BE49-F238E27FC236}">
                          <a16:creationId xmlns:a16="http://schemas.microsoft.com/office/drawing/2014/main" id="{0A14E415-431E-C827-3C9C-F7FCA383E1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8" name="Ovaal 3207">
                      <a:extLst>
                        <a:ext uri="{FF2B5EF4-FFF2-40B4-BE49-F238E27FC236}">
                          <a16:creationId xmlns:a16="http://schemas.microsoft.com/office/drawing/2014/main" id="{01564FF6-C0AA-1593-A01E-701FEE267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9" name="Ovaal 3208">
                      <a:extLst>
                        <a:ext uri="{FF2B5EF4-FFF2-40B4-BE49-F238E27FC236}">
                          <a16:creationId xmlns:a16="http://schemas.microsoft.com/office/drawing/2014/main" id="{86934C42-6A67-5844-5242-CFA02BFFA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10" name="Ovaal 3209">
                      <a:extLst>
                        <a:ext uri="{FF2B5EF4-FFF2-40B4-BE49-F238E27FC236}">
                          <a16:creationId xmlns:a16="http://schemas.microsoft.com/office/drawing/2014/main" id="{0C23B223-6FF6-92DE-8BD4-09B72A0CE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3" name="Groep 3112">
                  <a:extLst>
                    <a:ext uri="{FF2B5EF4-FFF2-40B4-BE49-F238E27FC236}">
                      <a16:creationId xmlns:a16="http://schemas.microsoft.com/office/drawing/2014/main" id="{9765C4AE-8AB8-A815-B96E-1D161EDA2230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92" name="Groep 3191">
                    <a:extLst>
                      <a:ext uri="{FF2B5EF4-FFF2-40B4-BE49-F238E27FC236}">
                        <a16:creationId xmlns:a16="http://schemas.microsoft.com/office/drawing/2014/main" id="{BFB2985E-36A6-D347-AA31-C0106FEE134A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99" name="Ovaal 3198">
                      <a:extLst>
                        <a:ext uri="{FF2B5EF4-FFF2-40B4-BE49-F238E27FC236}">
                          <a16:creationId xmlns:a16="http://schemas.microsoft.com/office/drawing/2014/main" id="{6A92BA89-31AF-B3BF-C1A4-8A94CCC42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0" name="Ovaal 3199">
                      <a:extLst>
                        <a:ext uri="{FF2B5EF4-FFF2-40B4-BE49-F238E27FC236}">
                          <a16:creationId xmlns:a16="http://schemas.microsoft.com/office/drawing/2014/main" id="{BB61FF47-18DD-1CF0-EC84-B7F1973B1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1" name="Ovaal 3200">
                      <a:extLst>
                        <a:ext uri="{FF2B5EF4-FFF2-40B4-BE49-F238E27FC236}">
                          <a16:creationId xmlns:a16="http://schemas.microsoft.com/office/drawing/2014/main" id="{4EA377BE-3EA7-C1BB-44BF-B2448C6A9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2" name="Ovaal 3201">
                      <a:extLst>
                        <a:ext uri="{FF2B5EF4-FFF2-40B4-BE49-F238E27FC236}">
                          <a16:creationId xmlns:a16="http://schemas.microsoft.com/office/drawing/2014/main" id="{E1574BD4-D963-FA15-BEA8-770D56C5A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203" name="Ovaal 3202">
                      <a:extLst>
                        <a:ext uri="{FF2B5EF4-FFF2-40B4-BE49-F238E27FC236}">
                          <a16:creationId xmlns:a16="http://schemas.microsoft.com/office/drawing/2014/main" id="{913E5B2B-DEC5-23A3-4A85-EE7C426C1D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93" name="Groep 3192">
                    <a:extLst>
                      <a:ext uri="{FF2B5EF4-FFF2-40B4-BE49-F238E27FC236}">
                        <a16:creationId xmlns:a16="http://schemas.microsoft.com/office/drawing/2014/main" id="{6CA4C22D-F458-DA08-5A2D-DDD938997748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94" name="Ovaal 3193">
                      <a:extLst>
                        <a:ext uri="{FF2B5EF4-FFF2-40B4-BE49-F238E27FC236}">
                          <a16:creationId xmlns:a16="http://schemas.microsoft.com/office/drawing/2014/main" id="{92E550D7-F472-221F-426D-34AE24A482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5" name="Ovaal 3194">
                      <a:extLst>
                        <a:ext uri="{FF2B5EF4-FFF2-40B4-BE49-F238E27FC236}">
                          <a16:creationId xmlns:a16="http://schemas.microsoft.com/office/drawing/2014/main" id="{751F4713-E666-723D-E1E3-6344E1405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6" name="Ovaal 3195">
                      <a:extLst>
                        <a:ext uri="{FF2B5EF4-FFF2-40B4-BE49-F238E27FC236}">
                          <a16:creationId xmlns:a16="http://schemas.microsoft.com/office/drawing/2014/main" id="{C656E078-A532-BF8B-F3DE-AA92A788E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7" name="Ovaal 3196">
                      <a:extLst>
                        <a:ext uri="{FF2B5EF4-FFF2-40B4-BE49-F238E27FC236}">
                          <a16:creationId xmlns:a16="http://schemas.microsoft.com/office/drawing/2014/main" id="{611BA405-D3BA-C292-E858-C8D32DDF3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8" name="Ovaal 3197">
                      <a:extLst>
                        <a:ext uri="{FF2B5EF4-FFF2-40B4-BE49-F238E27FC236}">
                          <a16:creationId xmlns:a16="http://schemas.microsoft.com/office/drawing/2014/main" id="{62CAE5F1-FBED-3942-1BCC-5AD13320B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4" name="Groep 3113">
                  <a:extLst>
                    <a:ext uri="{FF2B5EF4-FFF2-40B4-BE49-F238E27FC236}">
                      <a16:creationId xmlns:a16="http://schemas.microsoft.com/office/drawing/2014/main" id="{14BB7527-45AF-4003-6076-640FCD61F2BE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80" name="Groep 3179">
                    <a:extLst>
                      <a:ext uri="{FF2B5EF4-FFF2-40B4-BE49-F238E27FC236}">
                        <a16:creationId xmlns:a16="http://schemas.microsoft.com/office/drawing/2014/main" id="{78FE346C-1B88-90E5-4C57-E831D241020B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87" name="Ovaal 3186">
                      <a:extLst>
                        <a:ext uri="{FF2B5EF4-FFF2-40B4-BE49-F238E27FC236}">
                          <a16:creationId xmlns:a16="http://schemas.microsoft.com/office/drawing/2014/main" id="{19C6E18E-396A-0C95-9219-CAEE4C012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8" name="Ovaal 3187">
                      <a:extLst>
                        <a:ext uri="{FF2B5EF4-FFF2-40B4-BE49-F238E27FC236}">
                          <a16:creationId xmlns:a16="http://schemas.microsoft.com/office/drawing/2014/main" id="{DE7D3075-513F-89F5-D5EC-191F75FF9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9" name="Ovaal 3188">
                      <a:extLst>
                        <a:ext uri="{FF2B5EF4-FFF2-40B4-BE49-F238E27FC236}">
                          <a16:creationId xmlns:a16="http://schemas.microsoft.com/office/drawing/2014/main" id="{B31438CC-D64D-26DB-B250-BFF9ADABA9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0" name="Ovaal 3189">
                      <a:extLst>
                        <a:ext uri="{FF2B5EF4-FFF2-40B4-BE49-F238E27FC236}">
                          <a16:creationId xmlns:a16="http://schemas.microsoft.com/office/drawing/2014/main" id="{4D48AF98-2F2A-688C-D1D2-4B79EA7F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91" name="Ovaal 3190">
                      <a:extLst>
                        <a:ext uri="{FF2B5EF4-FFF2-40B4-BE49-F238E27FC236}">
                          <a16:creationId xmlns:a16="http://schemas.microsoft.com/office/drawing/2014/main" id="{FD492B40-3DFD-F453-4F08-EC230A37B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81" name="Groep 3180">
                    <a:extLst>
                      <a:ext uri="{FF2B5EF4-FFF2-40B4-BE49-F238E27FC236}">
                        <a16:creationId xmlns:a16="http://schemas.microsoft.com/office/drawing/2014/main" id="{041852F8-603A-E71A-5255-B5FF7EF7B3F7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82" name="Ovaal 3181">
                      <a:extLst>
                        <a:ext uri="{FF2B5EF4-FFF2-40B4-BE49-F238E27FC236}">
                          <a16:creationId xmlns:a16="http://schemas.microsoft.com/office/drawing/2014/main" id="{C2D9EE31-7E33-0FCF-8B82-73C742594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3" name="Ovaal 3182">
                      <a:extLst>
                        <a:ext uri="{FF2B5EF4-FFF2-40B4-BE49-F238E27FC236}">
                          <a16:creationId xmlns:a16="http://schemas.microsoft.com/office/drawing/2014/main" id="{742B93B3-10E3-E6F8-94EC-080C851E4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4" name="Ovaal 3183">
                      <a:extLst>
                        <a:ext uri="{FF2B5EF4-FFF2-40B4-BE49-F238E27FC236}">
                          <a16:creationId xmlns:a16="http://schemas.microsoft.com/office/drawing/2014/main" id="{36D1C39E-A107-A2F2-CED3-71F4AC6831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5" name="Ovaal 3184">
                      <a:extLst>
                        <a:ext uri="{FF2B5EF4-FFF2-40B4-BE49-F238E27FC236}">
                          <a16:creationId xmlns:a16="http://schemas.microsoft.com/office/drawing/2014/main" id="{CB08FE69-FFF8-4C0D-3A1C-C7C64B4B65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86" name="Ovaal 3185">
                      <a:extLst>
                        <a:ext uri="{FF2B5EF4-FFF2-40B4-BE49-F238E27FC236}">
                          <a16:creationId xmlns:a16="http://schemas.microsoft.com/office/drawing/2014/main" id="{0ABCEFAC-45F6-794A-C2FA-2E01660A9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5" name="Groep 3114">
                  <a:extLst>
                    <a:ext uri="{FF2B5EF4-FFF2-40B4-BE49-F238E27FC236}">
                      <a16:creationId xmlns:a16="http://schemas.microsoft.com/office/drawing/2014/main" id="{0D6EBC1E-6D53-8DCA-1F31-E86A2543DCAF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68" name="Groep 3167">
                    <a:extLst>
                      <a:ext uri="{FF2B5EF4-FFF2-40B4-BE49-F238E27FC236}">
                        <a16:creationId xmlns:a16="http://schemas.microsoft.com/office/drawing/2014/main" id="{F25A6F7C-ADDA-14DE-6BB9-E67205283380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75" name="Ovaal 3174">
                      <a:extLst>
                        <a:ext uri="{FF2B5EF4-FFF2-40B4-BE49-F238E27FC236}">
                          <a16:creationId xmlns:a16="http://schemas.microsoft.com/office/drawing/2014/main" id="{C9101511-00B1-2F1E-74F0-20E733928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6" name="Ovaal 3175">
                      <a:extLst>
                        <a:ext uri="{FF2B5EF4-FFF2-40B4-BE49-F238E27FC236}">
                          <a16:creationId xmlns:a16="http://schemas.microsoft.com/office/drawing/2014/main" id="{CC0D10F5-E476-D49B-502A-6CC0F94C1F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7" name="Ovaal 3176">
                      <a:extLst>
                        <a:ext uri="{FF2B5EF4-FFF2-40B4-BE49-F238E27FC236}">
                          <a16:creationId xmlns:a16="http://schemas.microsoft.com/office/drawing/2014/main" id="{9C0165BF-3729-4159-4C12-BADF76FEF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8" name="Ovaal 3177">
                      <a:extLst>
                        <a:ext uri="{FF2B5EF4-FFF2-40B4-BE49-F238E27FC236}">
                          <a16:creationId xmlns:a16="http://schemas.microsoft.com/office/drawing/2014/main" id="{11F95C33-20DF-4B53-2F70-547BF0B30B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9" name="Ovaal 3178">
                      <a:extLst>
                        <a:ext uri="{FF2B5EF4-FFF2-40B4-BE49-F238E27FC236}">
                          <a16:creationId xmlns:a16="http://schemas.microsoft.com/office/drawing/2014/main" id="{D3789E54-910D-2365-8C41-D2829067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69" name="Groep 3168">
                    <a:extLst>
                      <a:ext uri="{FF2B5EF4-FFF2-40B4-BE49-F238E27FC236}">
                        <a16:creationId xmlns:a16="http://schemas.microsoft.com/office/drawing/2014/main" id="{F56A9D07-FCFC-F283-5910-E2B42B8EA8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70" name="Ovaal 3169">
                      <a:extLst>
                        <a:ext uri="{FF2B5EF4-FFF2-40B4-BE49-F238E27FC236}">
                          <a16:creationId xmlns:a16="http://schemas.microsoft.com/office/drawing/2014/main" id="{D335024A-C3B2-CA31-013F-D0B704879F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1" name="Ovaal 3170">
                      <a:extLst>
                        <a:ext uri="{FF2B5EF4-FFF2-40B4-BE49-F238E27FC236}">
                          <a16:creationId xmlns:a16="http://schemas.microsoft.com/office/drawing/2014/main" id="{C58B6549-ED92-0B2F-10F9-52A57E311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2" name="Ovaal 3171">
                      <a:extLst>
                        <a:ext uri="{FF2B5EF4-FFF2-40B4-BE49-F238E27FC236}">
                          <a16:creationId xmlns:a16="http://schemas.microsoft.com/office/drawing/2014/main" id="{9793F714-2958-E090-8689-26D5CEC4A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3" name="Ovaal 3172">
                      <a:extLst>
                        <a:ext uri="{FF2B5EF4-FFF2-40B4-BE49-F238E27FC236}">
                          <a16:creationId xmlns:a16="http://schemas.microsoft.com/office/drawing/2014/main" id="{B16CD23B-072A-BB0C-ACAB-0B98AD808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74" name="Ovaal 3173">
                      <a:extLst>
                        <a:ext uri="{FF2B5EF4-FFF2-40B4-BE49-F238E27FC236}">
                          <a16:creationId xmlns:a16="http://schemas.microsoft.com/office/drawing/2014/main" id="{C2126D1D-3DF3-29E8-B643-6390CAB25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6" name="Groep 3115">
                  <a:extLst>
                    <a:ext uri="{FF2B5EF4-FFF2-40B4-BE49-F238E27FC236}">
                      <a16:creationId xmlns:a16="http://schemas.microsoft.com/office/drawing/2014/main" id="{95C42F0E-54CB-FEEF-834D-C6D981827EB9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56" name="Groep 3155">
                    <a:extLst>
                      <a:ext uri="{FF2B5EF4-FFF2-40B4-BE49-F238E27FC236}">
                        <a16:creationId xmlns:a16="http://schemas.microsoft.com/office/drawing/2014/main" id="{2D12AB10-4655-89BF-BFD9-DAADE34D71D9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63" name="Ovaal 3162">
                      <a:extLst>
                        <a:ext uri="{FF2B5EF4-FFF2-40B4-BE49-F238E27FC236}">
                          <a16:creationId xmlns:a16="http://schemas.microsoft.com/office/drawing/2014/main" id="{D6AC32C7-E968-D1B0-43E8-5ED694638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4" name="Ovaal 3163">
                      <a:extLst>
                        <a:ext uri="{FF2B5EF4-FFF2-40B4-BE49-F238E27FC236}">
                          <a16:creationId xmlns:a16="http://schemas.microsoft.com/office/drawing/2014/main" id="{409480DD-8B9F-50FE-E076-0E9C02EB1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5" name="Ovaal 3164">
                      <a:extLst>
                        <a:ext uri="{FF2B5EF4-FFF2-40B4-BE49-F238E27FC236}">
                          <a16:creationId xmlns:a16="http://schemas.microsoft.com/office/drawing/2014/main" id="{D4ABF3DF-68C6-55DE-E5A2-855FCCB43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6" name="Ovaal 3165">
                      <a:extLst>
                        <a:ext uri="{FF2B5EF4-FFF2-40B4-BE49-F238E27FC236}">
                          <a16:creationId xmlns:a16="http://schemas.microsoft.com/office/drawing/2014/main" id="{A4E30B99-95A7-D7F0-D383-AE6627B9A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7" name="Ovaal 3166">
                      <a:extLst>
                        <a:ext uri="{FF2B5EF4-FFF2-40B4-BE49-F238E27FC236}">
                          <a16:creationId xmlns:a16="http://schemas.microsoft.com/office/drawing/2014/main" id="{55CE2DEB-1E35-D9F1-B547-9FC6F24D8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57" name="Groep 3156">
                    <a:extLst>
                      <a:ext uri="{FF2B5EF4-FFF2-40B4-BE49-F238E27FC236}">
                        <a16:creationId xmlns:a16="http://schemas.microsoft.com/office/drawing/2014/main" id="{19BA3CD5-1E76-5C54-1178-E6A7553048AC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58" name="Ovaal 3157">
                      <a:extLst>
                        <a:ext uri="{FF2B5EF4-FFF2-40B4-BE49-F238E27FC236}">
                          <a16:creationId xmlns:a16="http://schemas.microsoft.com/office/drawing/2014/main" id="{6BE02CE8-66DC-EEA7-769A-FFC32F852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9" name="Ovaal 3158">
                      <a:extLst>
                        <a:ext uri="{FF2B5EF4-FFF2-40B4-BE49-F238E27FC236}">
                          <a16:creationId xmlns:a16="http://schemas.microsoft.com/office/drawing/2014/main" id="{D5624A6C-E0CC-0C78-F77E-8E3C356E50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0" name="Ovaal 3159">
                      <a:extLst>
                        <a:ext uri="{FF2B5EF4-FFF2-40B4-BE49-F238E27FC236}">
                          <a16:creationId xmlns:a16="http://schemas.microsoft.com/office/drawing/2014/main" id="{4EFB8436-B57D-85BC-04CB-45044DA0C8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1" name="Ovaal 3160">
                      <a:extLst>
                        <a:ext uri="{FF2B5EF4-FFF2-40B4-BE49-F238E27FC236}">
                          <a16:creationId xmlns:a16="http://schemas.microsoft.com/office/drawing/2014/main" id="{E9060276-4DDC-9382-9665-CC2B4EA1E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62" name="Ovaal 3161">
                      <a:extLst>
                        <a:ext uri="{FF2B5EF4-FFF2-40B4-BE49-F238E27FC236}">
                          <a16:creationId xmlns:a16="http://schemas.microsoft.com/office/drawing/2014/main" id="{AE88405F-CA7E-85AC-97C3-FFAB18481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7" name="Groep 3116">
                  <a:extLst>
                    <a:ext uri="{FF2B5EF4-FFF2-40B4-BE49-F238E27FC236}">
                      <a16:creationId xmlns:a16="http://schemas.microsoft.com/office/drawing/2014/main" id="{C0AFF55D-868B-84CB-5C7A-9C42DDBE4CB4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44" name="Groep 3143">
                    <a:extLst>
                      <a:ext uri="{FF2B5EF4-FFF2-40B4-BE49-F238E27FC236}">
                        <a16:creationId xmlns:a16="http://schemas.microsoft.com/office/drawing/2014/main" id="{DE855B91-C2F3-6110-4738-19AAD6C5B5F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51" name="Ovaal 3150">
                      <a:extLst>
                        <a:ext uri="{FF2B5EF4-FFF2-40B4-BE49-F238E27FC236}">
                          <a16:creationId xmlns:a16="http://schemas.microsoft.com/office/drawing/2014/main" id="{559F59A5-3903-16E4-5831-F82BC316F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2" name="Ovaal 3151">
                      <a:extLst>
                        <a:ext uri="{FF2B5EF4-FFF2-40B4-BE49-F238E27FC236}">
                          <a16:creationId xmlns:a16="http://schemas.microsoft.com/office/drawing/2014/main" id="{9F0E6606-9E5D-8442-F470-714AF376F3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3" name="Ovaal 3152">
                      <a:extLst>
                        <a:ext uri="{FF2B5EF4-FFF2-40B4-BE49-F238E27FC236}">
                          <a16:creationId xmlns:a16="http://schemas.microsoft.com/office/drawing/2014/main" id="{0293D3AE-8587-6D85-276C-7ECE6D786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4" name="Ovaal 3153">
                      <a:extLst>
                        <a:ext uri="{FF2B5EF4-FFF2-40B4-BE49-F238E27FC236}">
                          <a16:creationId xmlns:a16="http://schemas.microsoft.com/office/drawing/2014/main" id="{A7B8E14F-DC64-EAAB-DFFD-E198C76E4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5" name="Ovaal 3154">
                      <a:extLst>
                        <a:ext uri="{FF2B5EF4-FFF2-40B4-BE49-F238E27FC236}">
                          <a16:creationId xmlns:a16="http://schemas.microsoft.com/office/drawing/2014/main" id="{4DAD7763-3C7F-A54D-5B41-2BB9C37BD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45" name="Groep 3144">
                    <a:extLst>
                      <a:ext uri="{FF2B5EF4-FFF2-40B4-BE49-F238E27FC236}">
                        <a16:creationId xmlns:a16="http://schemas.microsoft.com/office/drawing/2014/main" id="{E64C678E-7362-2F0F-5BCA-3536A0EEA1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46" name="Ovaal 3145">
                      <a:extLst>
                        <a:ext uri="{FF2B5EF4-FFF2-40B4-BE49-F238E27FC236}">
                          <a16:creationId xmlns:a16="http://schemas.microsoft.com/office/drawing/2014/main" id="{8F1BD733-9C09-39B4-B6EF-938DCB1C8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7" name="Ovaal 3146">
                      <a:extLst>
                        <a:ext uri="{FF2B5EF4-FFF2-40B4-BE49-F238E27FC236}">
                          <a16:creationId xmlns:a16="http://schemas.microsoft.com/office/drawing/2014/main" id="{45A7ADC3-9009-E72B-7A34-318C45B530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8" name="Ovaal 3147">
                      <a:extLst>
                        <a:ext uri="{FF2B5EF4-FFF2-40B4-BE49-F238E27FC236}">
                          <a16:creationId xmlns:a16="http://schemas.microsoft.com/office/drawing/2014/main" id="{19B4F3CA-F1D9-B3E6-EA27-1BBA1E068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9" name="Ovaal 3148">
                      <a:extLst>
                        <a:ext uri="{FF2B5EF4-FFF2-40B4-BE49-F238E27FC236}">
                          <a16:creationId xmlns:a16="http://schemas.microsoft.com/office/drawing/2014/main" id="{45918C97-C6D6-5C7D-62D6-8720CF4F3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50" name="Ovaal 3149">
                      <a:extLst>
                        <a:ext uri="{FF2B5EF4-FFF2-40B4-BE49-F238E27FC236}">
                          <a16:creationId xmlns:a16="http://schemas.microsoft.com/office/drawing/2014/main" id="{1804F42E-3283-33E2-4DC9-D8F5B55524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8" name="Groep 3117">
                  <a:extLst>
                    <a:ext uri="{FF2B5EF4-FFF2-40B4-BE49-F238E27FC236}">
                      <a16:creationId xmlns:a16="http://schemas.microsoft.com/office/drawing/2014/main" id="{5EC1FCBB-949B-F04B-8DCF-6720ABA83738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32" name="Groep 3131">
                    <a:extLst>
                      <a:ext uri="{FF2B5EF4-FFF2-40B4-BE49-F238E27FC236}">
                        <a16:creationId xmlns:a16="http://schemas.microsoft.com/office/drawing/2014/main" id="{3BA7FB78-81C8-5B81-F541-1DBC2CBBDE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39" name="Ovaal 3138">
                      <a:extLst>
                        <a:ext uri="{FF2B5EF4-FFF2-40B4-BE49-F238E27FC236}">
                          <a16:creationId xmlns:a16="http://schemas.microsoft.com/office/drawing/2014/main" id="{3E0B37D8-5A17-100E-E535-BC63B0DD2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0" name="Ovaal 3139">
                      <a:extLst>
                        <a:ext uri="{FF2B5EF4-FFF2-40B4-BE49-F238E27FC236}">
                          <a16:creationId xmlns:a16="http://schemas.microsoft.com/office/drawing/2014/main" id="{DDB97A0F-892A-7B96-81DA-2D327899D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1" name="Ovaal 3140">
                      <a:extLst>
                        <a:ext uri="{FF2B5EF4-FFF2-40B4-BE49-F238E27FC236}">
                          <a16:creationId xmlns:a16="http://schemas.microsoft.com/office/drawing/2014/main" id="{E40CF9DC-7A51-0742-F92B-C5535D988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2" name="Ovaal 3141">
                      <a:extLst>
                        <a:ext uri="{FF2B5EF4-FFF2-40B4-BE49-F238E27FC236}">
                          <a16:creationId xmlns:a16="http://schemas.microsoft.com/office/drawing/2014/main" id="{248768EA-BDCA-7237-A0B0-49D469125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43" name="Ovaal 3142">
                      <a:extLst>
                        <a:ext uri="{FF2B5EF4-FFF2-40B4-BE49-F238E27FC236}">
                          <a16:creationId xmlns:a16="http://schemas.microsoft.com/office/drawing/2014/main" id="{5FEC7B56-0B1B-8F87-39FF-3FB7520AA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33" name="Groep 3132">
                    <a:extLst>
                      <a:ext uri="{FF2B5EF4-FFF2-40B4-BE49-F238E27FC236}">
                        <a16:creationId xmlns:a16="http://schemas.microsoft.com/office/drawing/2014/main" id="{B1458F75-DB03-F9A3-87EB-A867594F673E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34" name="Ovaal 3133">
                      <a:extLst>
                        <a:ext uri="{FF2B5EF4-FFF2-40B4-BE49-F238E27FC236}">
                          <a16:creationId xmlns:a16="http://schemas.microsoft.com/office/drawing/2014/main" id="{69D5B493-DD58-9286-B9F7-2E1432EBD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5" name="Ovaal 3134">
                      <a:extLst>
                        <a:ext uri="{FF2B5EF4-FFF2-40B4-BE49-F238E27FC236}">
                          <a16:creationId xmlns:a16="http://schemas.microsoft.com/office/drawing/2014/main" id="{8F43F051-F328-BAFB-1E8A-4425F3D3E2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6" name="Ovaal 3135">
                      <a:extLst>
                        <a:ext uri="{FF2B5EF4-FFF2-40B4-BE49-F238E27FC236}">
                          <a16:creationId xmlns:a16="http://schemas.microsoft.com/office/drawing/2014/main" id="{5E813E41-683F-9AC7-1351-1663BCBD2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7" name="Ovaal 3136">
                      <a:extLst>
                        <a:ext uri="{FF2B5EF4-FFF2-40B4-BE49-F238E27FC236}">
                          <a16:creationId xmlns:a16="http://schemas.microsoft.com/office/drawing/2014/main" id="{7915811A-DA15-4B15-7565-4B2EDAB9D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8" name="Ovaal 3137">
                      <a:extLst>
                        <a:ext uri="{FF2B5EF4-FFF2-40B4-BE49-F238E27FC236}">
                          <a16:creationId xmlns:a16="http://schemas.microsoft.com/office/drawing/2014/main" id="{C050805D-9A35-7767-6E9E-C81D0F10B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3119" name="Groep 3118">
                  <a:extLst>
                    <a:ext uri="{FF2B5EF4-FFF2-40B4-BE49-F238E27FC236}">
                      <a16:creationId xmlns:a16="http://schemas.microsoft.com/office/drawing/2014/main" id="{70F151F0-98FB-AA84-8476-C475F7B8FDB0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20" name="Groep 3119">
                    <a:extLst>
                      <a:ext uri="{FF2B5EF4-FFF2-40B4-BE49-F238E27FC236}">
                        <a16:creationId xmlns:a16="http://schemas.microsoft.com/office/drawing/2014/main" id="{011B48E1-2E68-BD7B-3065-C5360F7BEA1D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27" name="Ovaal 3126">
                      <a:extLst>
                        <a:ext uri="{FF2B5EF4-FFF2-40B4-BE49-F238E27FC236}">
                          <a16:creationId xmlns:a16="http://schemas.microsoft.com/office/drawing/2014/main" id="{1532137D-83AD-D484-CAD1-875B74DEA7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8" name="Ovaal 3127">
                      <a:extLst>
                        <a:ext uri="{FF2B5EF4-FFF2-40B4-BE49-F238E27FC236}">
                          <a16:creationId xmlns:a16="http://schemas.microsoft.com/office/drawing/2014/main" id="{200A24C1-A0EE-2673-0464-E8086A638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9" name="Ovaal 3128">
                      <a:extLst>
                        <a:ext uri="{FF2B5EF4-FFF2-40B4-BE49-F238E27FC236}">
                          <a16:creationId xmlns:a16="http://schemas.microsoft.com/office/drawing/2014/main" id="{F25AAFE3-800B-1988-EAA9-95155BBED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0" name="Ovaal 3129">
                      <a:extLst>
                        <a:ext uri="{FF2B5EF4-FFF2-40B4-BE49-F238E27FC236}">
                          <a16:creationId xmlns:a16="http://schemas.microsoft.com/office/drawing/2014/main" id="{4000B5A0-2921-FCFA-64B8-761D29F72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31" name="Ovaal 3130">
                      <a:extLst>
                        <a:ext uri="{FF2B5EF4-FFF2-40B4-BE49-F238E27FC236}">
                          <a16:creationId xmlns:a16="http://schemas.microsoft.com/office/drawing/2014/main" id="{808CA2E0-4E9E-066C-5DA1-AF7B77A0E0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21" name="Groep 3120">
                    <a:extLst>
                      <a:ext uri="{FF2B5EF4-FFF2-40B4-BE49-F238E27FC236}">
                        <a16:creationId xmlns:a16="http://schemas.microsoft.com/office/drawing/2014/main" id="{B619D100-830E-B36C-D6F8-6BE9C05FB47A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22" name="Ovaal 3121">
                      <a:extLst>
                        <a:ext uri="{FF2B5EF4-FFF2-40B4-BE49-F238E27FC236}">
                          <a16:creationId xmlns:a16="http://schemas.microsoft.com/office/drawing/2014/main" id="{E86F6902-8208-8285-8C9B-562A737670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3" name="Ovaal 3122">
                      <a:extLst>
                        <a:ext uri="{FF2B5EF4-FFF2-40B4-BE49-F238E27FC236}">
                          <a16:creationId xmlns:a16="http://schemas.microsoft.com/office/drawing/2014/main" id="{3FC49257-B69B-1182-E30E-55BE31D69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4" name="Ovaal 3123">
                      <a:extLst>
                        <a:ext uri="{FF2B5EF4-FFF2-40B4-BE49-F238E27FC236}">
                          <a16:creationId xmlns:a16="http://schemas.microsoft.com/office/drawing/2014/main" id="{129180D5-8428-B57B-974B-DFA4B8C0F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5" name="Ovaal 3124">
                      <a:extLst>
                        <a:ext uri="{FF2B5EF4-FFF2-40B4-BE49-F238E27FC236}">
                          <a16:creationId xmlns:a16="http://schemas.microsoft.com/office/drawing/2014/main" id="{0054A004-E226-413F-8AB1-C9657FE17F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26" name="Ovaal 3125">
                      <a:extLst>
                        <a:ext uri="{FF2B5EF4-FFF2-40B4-BE49-F238E27FC236}">
                          <a16:creationId xmlns:a16="http://schemas.microsoft.com/office/drawing/2014/main" id="{D2A50EE3-AEA0-1DF2-E0E8-29CADFB78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  <p:grpSp>
            <p:nvGrpSpPr>
              <p:cNvPr id="11" name="Groep 10">
                <a:extLst>
                  <a:ext uri="{FF2B5EF4-FFF2-40B4-BE49-F238E27FC236}">
                    <a16:creationId xmlns:a16="http://schemas.microsoft.com/office/drawing/2014/main" id="{995C2EC4-F390-E993-6AD8-A028202306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98500" y="3403547"/>
                <a:ext cx="4575020" cy="3660995"/>
                <a:chOff x="-3018" y="0"/>
                <a:chExt cx="9150036" cy="7321990"/>
              </a:xfrm>
              <a:grpFill/>
            </p:grpSpPr>
            <p:grpSp>
              <p:nvGrpSpPr>
                <p:cNvPr id="12" name="Groep 11">
                  <a:extLst>
                    <a:ext uri="{FF2B5EF4-FFF2-40B4-BE49-F238E27FC236}">
                      <a16:creationId xmlns:a16="http://schemas.microsoft.com/office/drawing/2014/main" id="{41A61895-7325-3F0E-95C2-D65DC0FA9DA0}"/>
                    </a:ext>
                  </a:extLst>
                </p:cNvPr>
                <p:cNvGrpSpPr/>
                <p:nvPr/>
              </p:nvGrpSpPr>
              <p:grpSpPr>
                <a:xfrm>
                  <a:off x="1509" y="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100" name="Groep 3099">
                    <a:extLst>
                      <a:ext uri="{FF2B5EF4-FFF2-40B4-BE49-F238E27FC236}">
                        <a16:creationId xmlns:a16="http://schemas.microsoft.com/office/drawing/2014/main" id="{A3C54079-4BDE-5D86-3BA2-7F82872B512E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07" name="Ovaal 3106">
                      <a:extLst>
                        <a:ext uri="{FF2B5EF4-FFF2-40B4-BE49-F238E27FC236}">
                          <a16:creationId xmlns:a16="http://schemas.microsoft.com/office/drawing/2014/main" id="{D954B36F-6157-57E2-C2F2-D07B3E9795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8" name="Ovaal 3107">
                      <a:extLst>
                        <a:ext uri="{FF2B5EF4-FFF2-40B4-BE49-F238E27FC236}">
                          <a16:creationId xmlns:a16="http://schemas.microsoft.com/office/drawing/2014/main" id="{FF9C3732-1456-EA53-6EF5-7D449571E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9" name="Ovaal 3108">
                      <a:extLst>
                        <a:ext uri="{FF2B5EF4-FFF2-40B4-BE49-F238E27FC236}">
                          <a16:creationId xmlns:a16="http://schemas.microsoft.com/office/drawing/2014/main" id="{AD4A55E5-73F4-78B2-E06D-BC9372988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0" name="Ovaal 3109">
                      <a:extLst>
                        <a:ext uri="{FF2B5EF4-FFF2-40B4-BE49-F238E27FC236}">
                          <a16:creationId xmlns:a16="http://schemas.microsoft.com/office/drawing/2014/main" id="{155727DA-15E1-4D28-4E72-38BDC275A4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11" name="Ovaal 3110">
                      <a:extLst>
                        <a:ext uri="{FF2B5EF4-FFF2-40B4-BE49-F238E27FC236}">
                          <a16:creationId xmlns:a16="http://schemas.microsoft.com/office/drawing/2014/main" id="{F031E2B5-DD8E-3E78-FA16-860A87495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101" name="Groep 3100">
                    <a:extLst>
                      <a:ext uri="{FF2B5EF4-FFF2-40B4-BE49-F238E27FC236}">
                        <a16:creationId xmlns:a16="http://schemas.microsoft.com/office/drawing/2014/main" id="{270925AF-8890-5033-16F3-C015FCA5C549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102" name="Ovaal 3101">
                      <a:extLst>
                        <a:ext uri="{FF2B5EF4-FFF2-40B4-BE49-F238E27FC236}">
                          <a16:creationId xmlns:a16="http://schemas.microsoft.com/office/drawing/2014/main" id="{D8B1F771-12A8-0301-FD40-7EEED4F94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3" name="Ovaal 3102">
                      <a:extLst>
                        <a:ext uri="{FF2B5EF4-FFF2-40B4-BE49-F238E27FC236}">
                          <a16:creationId xmlns:a16="http://schemas.microsoft.com/office/drawing/2014/main" id="{CF078464-DBA1-6117-CEC2-D44849A12C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4" name="Ovaal 3103">
                      <a:extLst>
                        <a:ext uri="{FF2B5EF4-FFF2-40B4-BE49-F238E27FC236}">
                          <a16:creationId xmlns:a16="http://schemas.microsoft.com/office/drawing/2014/main" id="{DE2E787C-65E6-7328-96A6-2532E7AB8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5" name="Ovaal 3104">
                      <a:extLst>
                        <a:ext uri="{FF2B5EF4-FFF2-40B4-BE49-F238E27FC236}">
                          <a16:creationId xmlns:a16="http://schemas.microsoft.com/office/drawing/2014/main" id="{DA3BAFA8-3E06-042D-988A-EADD96D4F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06" name="Ovaal 3105">
                      <a:extLst>
                        <a:ext uri="{FF2B5EF4-FFF2-40B4-BE49-F238E27FC236}">
                          <a16:creationId xmlns:a16="http://schemas.microsoft.com/office/drawing/2014/main" id="{A78A9C07-A2E5-5041-70C9-F3A2FE03A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3" name="Groep 12">
                  <a:extLst>
                    <a:ext uri="{FF2B5EF4-FFF2-40B4-BE49-F238E27FC236}">
                      <a16:creationId xmlns:a16="http://schemas.microsoft.com/office/drawing/2014/main" id="{BD18FA14-1F8A-A6CF-1901-6BD0BB528A4E}"/>
                    </a:ext>
                  </a:extLst>
                </p:cNvPr>
                <p:cNvGrpSpPr/>
                <p:nvPr/>
              </p:nvGrpSpPr>
              <p:grpSpPr>
                <a:xfrm>
                  <a:off x="3018" y="9144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88" name="Groep 3087">
                    <a:extLst>
                      <a:ext uri="{FF2B5EF4-FFF2-40B4-BE49-F238E27FC236}">
                        <a16:creationId xmlns:a16="http://schemas.microsoft.com/office/drawing/2014/main" id="{D00BC5F1-9E00-7968-65CD-B30BDC6A1E3C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5" name="Ovaal 3094">
                      <a:extLst>
                        <a:ext uri="{FF2B5EF4-FFF2-40B4-BE49-F238E27FC236}">
                          <a16:creationId xmlns:a16="http://schemas.microsoft.com/office/drawing/2014/main" id="{F7394A2C-A8C4-FB59-AD9B-32A9449B2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6" name="Ovaal 3095">
                      <a:extLst>
                        <a:ext uri="{FF2B5EF4-FFF2-40B4-BE49-F238E27FC236}">
                          <a16:creationId xmlns:a16="http://schemas.microsoft.com/office/drawing/2014/main" id="{93774A6E-11C5-601A-0B4F-1B8F055484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7" name="Ovaal 3096">
                      <a:extLst>
                        <a:ext uri="{FF2B5EF4-FFF2-40B4-BE49-F238E27FC236}">
                          <a16:creationId xmlns:a16="http://schemas.microsoft.com/office/drawing/2014/main" id="{BE4AB5C6-3487-BB16-8C38-3DC219111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8" name="Ovaal 3097">
                      <a:extLst>
                        <a:ext uri="{FF2B5EF4-FFF2-40B4-BE49-F238E27FC236}">
                          <a16:creationId xmlns:a16="http://schemas.microsoft.com/office/drawing/2014/main" id="{BAC3AA03-7176-F512-A302-1069A1AD85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9" name="Ovaal 3098">
                      <a:extLst>
                        <a:ext uri="{FF2B5EF4-FFF2-40B4-BE49-F238E27FC236}">
                          <a16:creationId xmlns:a16="http://schemas.microsoft.com/office/drawing/2014/main" id="{F2BA3C31-307B-C11D-EF2B-83A07E199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89" name="Groep 3088">
                    <a:extLst>
                      <a:ext uri="{FF2B5EF4-FFF2-40B4-BE49-F238E27FC236}">
                        <a16:creationId xmlns:a16="http://schemas.microsoft.com/office/drawing/2014/main" id="{BFF5859F-10F0-7F47-B735-3D6A0054DB2B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90" name="Ovaal 3089">
                      <a:extLst>
                        <a:ext uri="{FF2B5EF4-FFF2-40B4-BE49-F238E27FC236}">
                          <a16:creationId xmlns:a16="http://schemas.microsoft.com/office/drawing/2014/main" id="{C6F3534F-2AB4-085A-4B5B-DBB37E7BE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1" name="Ovaal 3090">
                      <a:extLst>
                        <a:ext uri="{FF2B5EF4-FFF2-40B4-BE49-F238E27FC236}">
                          <a16:creationId xmlns:a16="http://schemas.microsoft.com/office/drawing/2014/main" id="{F09CB6CE-162C-6BBF-477D-24B448D926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2" name="Ovaal 3091">
                      <a:extLst>
                        <a:ext uri="{FF2B5EF4-FFF2-40B4-BE49-F238E27FC236}">
                          <a16:creationId xmlns:a16="http://schemas.microsoft.com/office/drawing/2014/main" id="{264DBE01-56FF-9E90-3C62-384C0E489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3" name="Ovaal 3092">
                      <a:extLst>
                        <a:ext uri="{FF2B5EF4-FFF2-40B4-BE49-F238E27FC236}">
                          <a16:creationId xmlns:a16="http://schemas.microsoft.com/office/drawing/2014/main" id="{18BBB2AE-7CA8-5F55-E65F-6D9630E4E3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94" name="Ovaal 3093">
                      <a:extLst>
                        <a:ext uri="{FF2B5EF4-FFF2-40B4-BE49-F238E27FC236}">
                          <a16:creationId xmlns:a16="http://schemas.microsoft.com/office/drawing/2014/main" id="{2DA4B2CF-52E0-5F18-8DE2-9C6B87D4A5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4" name="Groep 13">
                  <a:extLst>
                    <a:ext uri="{FF2B5EF4-FFF2-40B4-BE49-F238E27FC236}">
                      <a16:creationId xmlns:a16="http://schemas.microsoft.com/office/drawing/2014/main" id="{D55E7326-FF38-B80A-AC68-7122F2DAE802}"/>
                    </a:ext>
                  </a:extLst>
                </p:cNvPr>
                <p:cNvGrpSpPr/>
                <p:nvPr/>
              </p:nvGrpSpPr>
              <p:grpSpPr>
                <a:xfrm>
                  <a:off x="6036" y="18288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76" name="Groep 3075">
                    <a:extLst>
                      <a:ext uri="{FF2B5EF4-FFF2-40B4-BE49-F238E27FC236}">
                        <a16:creationId xmlns:a16="http://schemas.microsoft.com/office/drawing/2014/main" id="{3D303819-E355-DBD6-CCB6-ECF63031D7C2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83" name="Ovaal 3082">
                      <a:extLst>
                        <a:ext uri="{FF2B5EF4-FFF2-40B4-BE49-F238E27FC236}">
                          <a16:creationId xmlns:a16="http://schemas.microsoft.com/office/drawing/2014/main" id="{CB17D029-BB00-2BA6-FC7A-A85B4C3E3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4" name="Ovaal 3083">
                      <a:extLst>
                        <a:ext uri="{FF2B5EF4-FFF2-40B4-BE49-F238E27FC236}">
                          <a16:creationId xmlns:a16="http://schemas.microsoft.com/office/drawing/2014/main" id="{D1FBA890-2308-4230-F021-3B8EFDF4A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5" name="Ovaal 3084">
                      <a:extLst>
                        <a:ext uri="{FF2B5EF4-FFF2-40B4-BE49-F238E27FC236}">
                          <a16:creationId xmlns:a16="http://schemas.microsoft.com/office/drawing/2014/main" id="{93ED7A34-61E8-CF25-E849-A93B9FF16E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6" name="Ovaal 3085">
                      <a:extLst>
                        <a:ext uri="{FF2B5EF4-FFF2-40B4-BE49-F238E27FC236}">
                          <a16:creationId xmlns:a16="http://schemas.microsoft.com/office/drawing/2014/main" id="{5F1A4AB2-0FAF-0A4A-6712-D15364A7AC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7" name="Ovaal 3086">
                      <a:extLst>
                        <a:ext uri="{FF2B5EF4-FFF2-40B4-BE49-F238E27FC236}">
                          <a16:creationId xmlns:a16="http://schemas.microsoft.com/office/drawing/2014/main" id="{FB2D26A7-8118-E476-C9CB-DCAB8F1D7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77" name="Groep 3076">
                    <a:extLst>
                      <a:ext uri="{FF2B5EF4-FFF2-40B4-BE49-F238E27FC236}">
                        <a16:creationId xmlns:a16="http://schemas.microsoft.com/office/drawing/2014/main" id="{C655EDA8-AFC4-FE7A-88BC-A1AE0F664565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78" name="Ovaal 3077">
                      <a:extLst>
                        <a:ext uri="{FF2B5EF4-FFF2-40B4-BE49-F238E27FC236}">
                          <a16:creationId xmlns:a16="http://schemas.microsoft.com/office/drawing/2014/main" id="{4EA376CA-050D-7E4D-B6D8-46A59B469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9" name="Ovaal 3078">
                      <a:extLst>
                        <a:ext uri="{FF2B5EF4-FFF2-40B4-BE49-F238E27FC236}">
                          <a16:creationId xmlns:a16="http://schemas.microsoft.com/office/drawing/2014/main" id="{65F717D2-5A02-2D21-DBC1-7F1EAC3445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0" name="Ovaal 3079">
                      <a:extLst>
                        <a:ext uri="{FF2B5EF4-FFF2-40B4-BE49-F238E27FC236}">
                          <a16:creationId xmlns:a16="http://schemas.microsoft.com/office/drawing/2014/main" id="{637D0438-8097-D4B1-8AEC-071D261E4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1" name="Ovaal 3080">
                      <a:extLst>
                        <a:ext uri="{FF2B5EF4-FFF2-40B4-BE49-F238E27FC236}">
                          <a16:creationId xmlns:a16="http://schemas.microsoft.com/office/drawing/2014/main" id="{0318D2DA-DF25-D46A-6325-065A637EC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82" name="Ovaal 3081">
                      <a:extLst>
                        <a:ext uri="{FF2B5EF4-FFF2-40B4-BE49-F238E27FC236}">
                          <a16:creationId xmlns:a16="http://schemas.microsoft.com/office/drawing/2014/main" id="{44D3BC6D-4CC7-E040-FD60-DEDB4A89B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5" name="Groep 14">
                  <a:extLst>
                    <a:ext uri="{FF2B5EF4-FFF2-40B4-BE49-F238E27FC236}">
                      <a16:creationId xmlns:a16="http://schemas.microsoft.com/office/drawing/2014/main" id="{44D4BDDE-BE18-D564-4C8E-98D0EF9048D2}"/>
                    </a:ext>
                  </a:extLst>
                </p:cNvPr>
                <p:cNvGrpSpPr/>
                <p:nvPr/>
              </p:nvGrpSpPr>
              <p:grpSpPr>
                <a:xfrm>
                  <a:off x="6036" y="274320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952" name="Groep 951">
                    <a:extLst>
                      <a:ext uri="{FF2B5EF4-FFF2-40B4-BE49-F238E27FC236}">
                        <a16:creationId xmlns:a16="http://schemas.microsoft.com/office/drawing/2014/main" id="{E69A194A-D3FD-B41D-1E51-2647F1E83A45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59" name="Ovaal 958">
                      <a:extLst>
                        <a:ext uri="{FF2B5EF4-FFF2-40B4-BE49-F238E27FC236}">
                          <a16:creationId xmlns:a16="http://schemas.microsoft.com/office/drawing/2014/main" id="{EEB82C5E-C666-9298-7FA1-668B2A061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2" name="Ovaal 3071">
                      <a:extLst>
                        <a:ext uri="{FF2B5EF4-FFF2-40B4-BE49-F238E27FC236}">
                          <a16:creationId xmlns:a16="http://schemas.microsoft.com/office/drawing/2014/main" id="{5781F01F-F0FA-B071-D77B-F30D1BBBA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3" name="Ovaal 3072">
                      <a:extLst>
                        <a:ext uri="{FF2B5EF4-FFF2-40B4-BE49-F238E27FC236}">
                          <a16:creationId xmlns:a16="http://schemas.microsoft.com/office/drawing/2014/main" id="{84469BAD-38F7-9554-C051-8B080C3F4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4" name="Ovaal 3073">
                      <a:extLst>
                        <a:ext uri="{FF2B5EF4-FFF2-40B4-BE49-F238E27FC236}">
                          <a16:creationId xmlns:a16="http://schemas.microsoft.com/office/drawing/2014/main" id="{C830B12D-6B9C-A776-5B8D-4A607A127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75" name="Ovaal 3074">
                      <a:extLst>
                        <a:ext uri="{FF2B5EF4-FFF2-40B4-BE49-F238E27FC236}">
                          <a16:creationId xmlns:a16="http://schemas.microsoft.com/office/drawing/2014/main" id="{D13620C5-7095-8522-373D-2296CE909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953" name="Groep 952">
                    <a:extLst>
                      <a:ext uri="{FF2B5EF4-FFF2-40B4-BE49-F238E27FC236}">
                        <a16:creationId xmlns:a16="http://schemas.microsoft.com/office/drawing/2014/main" id="{E4BA3E8C-FAA8-40D6-842D-1DA22061266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954" name="Ovaal 953">
                      <a:extLst>
                        <a:ext uri="{FF2B5EF4-FFF2-40B4-BE49-F238E27FC236}">
                          <a16:creationId xmlns:a16="http://schemas.microsoft.com/office/drawing/2014/main" id="{FF036DC5-32FF-2121-EA25-4E0606BEB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5" name="Ovaal 954">
                      <a:extLst>
                        <a:ext uri="{FF2B5EF4-FFF2-40B4-BE49-F238E27FC236}">
                          <a16:creationId xmlns:a16="http://schemas.microsoft.com/office/drawing/2014/main" id="{42DBDC39-1683-068E-2E11-070D4F4D6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6" name="Ovaal 955">
                      <a:extLst>
                        <a:ext uri="{FF2B5EF4-FFF2-40B4-BE49-F238E27FC236}">
                          <a16:creationId xmlns:a16="http://schemas.microsoft.com/office/drawing/2014/main" id="{726CFED5-CBCC-F9CB-4278-EEF5D08DC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7" name="Ovaal 956">
                      <a:extLst>
                        <a:ext uri="{FF2B5EF4-FFF2-40B4-BE49-F238E27FC236}">
                          <a16:creationId xmlns:a16="http://schemas.microsoft.com/office/drawing/2014/main" id="{7B5FD125-0D28-4E85-1ED0-2246410447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958" name="Ovaal 957">
                      <a:extLst>
                        <a:ext uri="{FF2B5EF4-FFF2-40B4-BE49-F238E27FC236}">
                          <a16:creationId xmlns:a16="http://schemas.microsoft.com/office/drawing/2014/main" id="{8CAB3B75-332A-D934-DAB0-3257C3D1E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6" name="Groep 15">
                  <a:extLst>
                    <a:ext uri="{FF2B5EF4-FFF2-40B4-BE49-F238E27FC236}">
                      <a16:creationId xmlns:a16="http://schemas.microsoft.com/office/drawing/2014/main" id="{20E10A26-B9F0-6B67-3712-EB2FC0DA19A0}"/>
                    </a:ext>
                  </a:extLst>
                </p:cNvPr>
                <p:cNvGrpSpPr/>
                <p:nvPr/>
              </p:nvGrpSpPr>
              <p:grpSpPr>
                <a:xfrm>
                  <a:off x="6036" y="36643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519" name="Groep 518">
                    <a:extLst>
                      <a:ext uri="{FF2B5EF4-FFF2-40B4-BE49-F238E27FC236}">
                        <a16:creationId xmlns:a16="http://schemas.microsoft.com/office/drawing/2014/main" id="{D5239523-A252-B2C6-C21A-6C24085357E6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6" name="Ovaal 525">
                      <a:extLst>
                        <a:ext uri="{FF2B5EF4-FFF2-40B4-BE49-F238E27FC236}">
                          <a16:creationId xmlns:a16="http://schemas.microsoft.com/office/drawing/2014/main" id="{77D318D8-E45E-0F1F-8271-730905792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7" name="Ovaal 526">
                      <a:extLst>
                        <a:ext uri="{FF2B5EF4-FFF2-40B4-BE49-F238E27FC236}">
                          <a16:creationId xmlns:a16="http://schemas.microsoft.com/office/drawing/2014/main" id="{EA87D485-7EE3-3A1D-5F98-ACE91B060D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8" name="Ovaal 527">
                      <a:extLst>
                        <a:ext uri="{FF2B5EF4-FFF2-40B4-BE49-F238E27FC236}">
                          <a16:creationId xmlns:a16="http://schemas.microsoft.com/office/drawing/2014/main" id="{28664DD7-560E-ECC7-13C3-6418F112C4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9" name="Ovaal 528">
                      <a:extLst>
                        <a:ext uri="{FF2B5EF4-FFF2-40B4-BE49-F238E27FC236}">
                          <a16:creationId xmlns:a16="http://schemas.microsoft.com/office/drawing/2014/main" id="{48770652-5AF0-B02E-CE85-C7584E7C2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30" name="Ovaal 529">
                      <a:extLst>
                        <a:ext uri="{FF2B5EF4-FFF2-40B4-BE49-F238E27FC236}">
                          <a16:creationId xmlns:a16="http://schemas.microsoft.com/office/drawing/2014/main" id="{19519191-83A5-27B7-314F-9987129F2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520" name="Groep 519">
                    <a:extLst>
                      <a:ext uri="{FF2B5EF4-FFF2-40B4-BE49-F238E27FC236}">
                        <a16:creationId xmlns:a16="http://schemas.microsoft.com/office/drawing/2014/main" id="{21A6B238-64E8-EC6A-67CB-4EE26424AEB2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21" name="Ovaal 520">
                      <a:extLst>
                        <a:ext uri="{FF2B5EF4-FFF2-40B4-BE49-F238E27FC236}">
                          <a16:creationId xmlns:a16="http://schemas.microsoft.com/office/drawing/2014/main" id="{E48ED4C3-CA3D-6007-B95B-1830677BC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2" name="Ovaal 521">
                      <a:extLst>
                        <a:ext uri="{FF2B5EF4-FFF2-40B4-BE49-F238E27FC236}">
                          <a16:creationId xmlns:a16="http://schemas.microsoft.com/office/drawing/2014/main" id="{0C5613D2-EAFB-9DB2-FA96-529C6BA40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3" name="Ovaal 522">
                      <a:extLst>
                        <a:ext uri="{FF2B5EF4-FFF2-40B4-BE49-F238E27FC236}">
                          <a16:creationId xmlns:a16="http://schemas.microsoft.com/office/drawing/2014/main" id="{045E01D4-3FD9-2781-AEFF-4C597B083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4" name="Ovaal 523">
                      <a:extLst>
                        <a:ext uri="{FF2B5EF4-FFF2-40B4-BE49-F238E27FC236}">
                          <a16:creationId xmlns:a16="http://schemas.microsoft.com/office/drawing/2014/main" id="{DBA29D34-E9A9-E591-72A9-A251AC1A44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25" name="Ovaal 524">
                      <a:extLst>
                        <a:ext uri="{FF2B5EF4-FFF2-40B4-BE49-F238E27FC236}">
                          <a16:creationId xmlns:a16="http://schemas.microsoft.com/office/drawing/2014/main" id="{C741B97D-60DD-D919-129F-7B10CC6FE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7" name="Groep 16">
                  <a:extLst>
                    <a:ext uri="{FF2B5EF4-FFF2-40B4-BE49-F238E27FC236}">
                      <a16:creationId xmlns:a16="http://schemas.microsoft.com/office/drawing/2014/main" id="{E7FCE6A4-549A-E71E-90C3-F037FAB70DF0}"/>
                    </a:ext>
                  </a:extLst>
                </p:cNvPr>
                <p:cNvGrpSpPr/>
                <p:nvPr/>
              </p:nvGrpSpPr>
              <p:grpSpPr>
                <a:xfrm>
                  <a:off x="6036" y="458558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69" name="Groep 3068">
                    <a:extLst>
                      <a:ext uri="{FF2B5EF4-FFF2-40B4-BE49-F238E27FC236}">
                        <a16:creationId xmlns:a16="http://schemas.microsoft.com/office/drawing/2014/main" id="{4DC98EBB-5887-0136-79D7-3F84FA29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514" name="Ovaal 513">
                      <a:extLst>
                        <a:ext uri="{FF2B5EF4-FFF2-40B4-BE49-F238E27FC236}">
                          <a16:creationId xmlns:a16="http://schemas.microsoft.com/office/drawing/2014/main" id="{50E8E30F-46C8-0F56-DFB7-E4BDF57CB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5" name="Ovaal 514">
                      <a:extLst>
                        <a:ext uri="{FF2B5EF4-FFF2-40B4-BE49-F238E27FC236}">
                          <a16:creationId xmlns:a16="http://schemas.microsoft.com/office/drawing/2014/main" id="{1EBCBB09-FAC9-6D57-3572-A7C7BF9299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6" name="Ovaal 515">
                      <a:extLst>
                        <a:ext uri="{FF2B5EF4-FFF2-40B4-BE49-F238E27FC236}">
                          <a16:creationId xmlns:a16="http://schemas.microsoft.com/office/drawing/2014/main" id="{71382791-98F6-29F5-92FE-2575BC99E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7" name="Ovaal 516">
                      <a:extLst>
                        <a:ext uri="{FF2B5EF4-FFF2-40B4-BE49-F238E27FC236}">
                          <a16:creationId xmlns:a16="http://schemas.microsoft.com/office/drawing/2014/main" id="{D0D1EBD3-B4C2-4CD3-54E1-4BA3797E3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8" name="Ovaal 517">
                      <a:extLst>
                        <a:ext uri="{FF2B5EF4-FFF2-40B4-BE49-F238E27FC236}">
                          <a16:creationId xmlns:a16="http://schemas.microsoft.com/office/drawing/2014/main" id="{3DB9F976-B56E-A284-D905-1DC67339E7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70" name="Groep 3069">
                    <a:extLst>
                      <a:ext uri="{FF2B5EF4-FFF2-40B4-BE49-F238E27FC236}">
                        <a16:creationId xmlns:a16="http://schemas.microsoft.com/office/drawing/2014/main" id="{5C4AD686-8463-A731-E3D3-DBBD18567FC3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71" name="Ovaal 3070">
                      <a:extLst>
                        <a:ext uri="{FF2B5EF4-FFF2-40B4-BE49-F238E27FC236}">
                          <a16:creationId xmlns:a16="http://schemas.microsoft.com/office/drawing/2014/main" id="{6A80C98E-B801-75ED-FAFC-D9158E274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92" name="Ovaal 1791">
                      <a:extLst>
                        <a:ext uri="{FF2B5EF4-FFF2-40B4-BE49-F238E27FC236}">
                          <a16:creationId xmlns:a16="http://schemas.microsoft.com/office/drawing/2014/main" id="{D876F7BD-A9FD-550D-05F7-FD2FE45FFD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1793" name="Ovaal 1792">
                      <a:extLst>
                        <a:ext uri="{FF2B5EF4-FFF2-40B4-BE49-F238E27FC236}">
                          <a16:creationId xmlns:a16="http://schemas.microsoft.com/office/drawing/2014/main" id="{390DD379-398A-8E4D-ACD3-2A42812F67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2" name="Ovaal 511">
                      <a:extLst>
                        <a:ext uri="{FF2B5EF4-FFF2-40B4-BE49-F238E27FC236}">
                          <a16:creationId xmlns:a16="http://schemas.microsoft.com/office/drawing/2014/main" id="{355638F9-1EBA-F542-6EBC-0734C6587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513" name="Ovaal 512">
                      <a:extLst>
                        <a:ext uri="{FF2B5EF4-FFF2-40B4-BE49-F238E27FC236}">
                          <a16:creationId xmlns:a16="http://schemas.microsoft.com/office/drawing/2014/main" id="{4EC6938E-E8D0-3AEC-992B-F986FF00B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8" name="Groep 17">
                  <a:extLst>
                    <a:ext uri="{FF2B5EF4-FFF2-40B4-BE49-F238E27FC236}">
                      <a16:creationId xmlns:a16="http://schemas.microsoft.com/office/drawing/2014/main" id="{4A333791-BBC6-89C6-D0A9-63DDF7122242}"/>
                    </a:ext>
                  </a:extLst>
                </p:cNvPr>
                <p:cNvGrpSpPr/>
                <p:nvPr/>
              </p:nvGrpSpPr>
              <p:grpSpPr>
                <a:xfrm>
                  <a:off x="6036" y="54931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3057" name="Groep 3056">
                    <a:extLst>
                      <a:ext uri="{FF2B5EF4-FFF2-40B4-BE49-F238E27FC236}">
                        <a16:creationId xmlns:a16="http://schemas.microsoft.com/office/drawing/2014/main" id="{59239E16-2148-F956-B3B5-95A10EEC6DA1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64" name="Ovaal 3063">
                      <a:extLst>
                        <a:ext uri="{FF2B5EF4-FFF2-40B4-BE49-F238E27FC236}">
                          <a16:creationId xmlns:a16="http://schemas.microsoft.com/office/drawing/2014/main" id="{6BEB68FC-73C5-7BF1-D3E2-4B169946F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5" name="Ovaal 3064">
                      <a:extLst>
                        <a:ext uri="{FF2B5EF4-FFF2-40B4-BE49-F238E27FC236}">
                          <a16:creationId xmlns:a16="http://schemas.microsoft.com/office/drawing/2014/main" id="{C20DD110-3086-9FB6-4F19-8035755D5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6" name="Ovaal 3065">
                      <a:extLst>
                        <a:ext uri="{FF2B5EF4-FFF2-40B4-BE49-F238E27FC236}">
                          <a16:creationId xmlns:a16="http://schemas.microsoft.com/office/drawing/2014/main" id="{93C9EBFE-A61C-4CEB-BDAE-133C7117B9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7" name="Ovaal 3066">
                      <a:extLst>
                        <a:ext uri="{FF2B5EF4-FFF2-40B4-BE49-F238E27FC236}">
                          <a16:creationId xmlns:a16="http://schemas.microsoft.com/office/drawing/2014/main" id="{F79E6CD3-4BC4-F96F-8630-1995AF684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8" name="Ovaal 3067">
                      <a:extLst>
                        <a:ext uri="{FF2B5EF4-FFF2-40B4-BE49-F238E27FC236}">
                          <a16:creationId xmlns:a16="http://schemas.microsoft.com/office/drawing/2014/main" id="{6DE8A514-3BBE-F8BF-4D1A-33369143E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3058" name="Groep 3057">
                    <a:extLst>
                      <a:ext uri="{FF2B5EF4-FFF2-40B4-BE49-F238E27FC236}">
                        <a16:creationId xmlns:a16="http://schemas.microsoft.com/office/drawing/2014/main" id="{4CCB60EE-551C-92EF-B84A-0DBEAA5D8D61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3059" name="Ovaal 3058">
                      <a:extLst>
                        <a:ext uri="{FF2B5EF4-FFF2-40B4-BE49-F238E27FC236}">
                          <a16:creationId xmlns:a16="http://schemas.microsoft.com/office/drawing/2014/main" id="{83135AC2-BA97-BDC9-F4C4-99BD3F1D5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0" name="Ovaal 3059">
                      <a:extLst>
                        <a:ext uri="{FF2B5EF4-FFF2-40B4-BE49-F238E27FC236}">
                          <a16:creationId xmlns:a16="http://schemas.microsoft.com/office/drawing/2014/main" id="{8257BD47-F06B-6EB3-26D4-258DD716A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1" name="Ovaal 3060">
                      <a:extLst>
                        <a:ext uri="{FF2B5EF4-FFF2-40B4-BE49-F238E27FC236}">
                          <a16:creationId xmlns:a16="http://schemas.microsoft.com/office/drawing/2014/main" id="{8B74DDC2-AAD4-41DC-945C-03F6FA9D38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2" name="Ovaal 3061">
                      <a:extLst>
                        <a:ext uri="{FF2B5EF4-FFF2-40B4-BE49-F238E27FC236}">
                          <a16:creationId xmlns:a16="http://schemas.microsoft.com/office/drawing/2014/main" id="{1F1E169C-F9CC-92F8-7CAD-903B601EFF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63" name="Ovaal 3062">
                      <a:extLst>
                        <a:ext uri="{FF2B5EF4-FFF2-40B4-BE49-F238E27FC236}">
                          <a16:creationId xmlns:a16="http://schemas.microsoft.com/office/drawing/2014/main" id="{96A76914-C2C2-90D0-0C6F-76A8473FAB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  <p:grpSp>
              <p:nvGrpSpPr>
                <p:cNvPr id="19" name="Groep 18">
                  <a:extLst>
                    <a:ext uri="{FF2B5EF4-FFF2-40B4-BE49-F238E27FC236}">
                      <a16:creationId xmlns:a16="http://schemas.microsoft.com/office/drawing/2014/main" id="{C313B112-7701-CD7A-140E-2FCDDCF705EF}"/>
                    </a:ext>
                  </a:extLst>
                </p:cNvPr>
                <p:cNvGrpSpPr/>
                <p:nvPr/>
              </p:nvGrpSpPr>
              <p:grpSpPr>
                <a:xfrm>
                  <a:off x="-3018" y="6407590"/>
                  <a:ext cx="9140982" cy="914400"/>
                  <a:chOff x="1509" y="0"/>
                  <a:chExt cx="9140982" cy="914400"/>
                </a:xfrm>
                <a:grpFill/>
              </p:grpSpPr>
              <p:grpSp>
                <p:nvGrpSpPr>
                  <p:cNvPr id="20" name="Groep 19">
                    <a:extLst>
                      <a:ext uri="{FF2B5EF4-FFF2-40B4-BE49-F238E27FC236}">
                        <a16:creationId xmlns:a16="http://schemas.microsoft.com/office/drawing/2014/main" id="{6CFAECDC-2742-7CA9-A4EB-EA7EDBC82E98}"/>
                      </a:ext>
                    </a:extLst>
                  </p:cNvPr>
                  <p:cNvGrpSpPr/>
                  <p:nvPr/>
                </p:nvGrpSpPr>
                <p:grpSpPr>
                  <a:xfrm>
                    <a:off x="1509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7" name="Ovaal 26">
                      <a:extLst>
                        <a:ext uri="{FF2B5EF4-FFF2-40B4-BE49-F238E27FC236}">
                          <a16:creationId xmlns:a16="http://schemas.microsoft.com/office/drawing/2014/main" id="{646AAC3A-6499-DDC9-C55A-B08E1E024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8" name="Ovaal 27">
                      <a:extLst>
                        <a:ext uri="{FF2B5EF4-FFF2-40B4-BE49-F238E27FC236}">
                          <a16:creationId xmlns:a16="http://schemas.microsoft.com/office/drawing/2014/main" id="{9AD8B03A-BE10-7322-58F9-8CE74F4BE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9" name="Ovaal 28">
                      <a:extLst>
                        <a:ext uri="{FF2B5EF4-FFF2-40B4-BE49-F238E27FC236}">
                          <a16:creationId xmlns:a16="http://schemas.microsoft.com/office/drawing/2014/main" id="{8EAD6E78-843C-2E35-6FF2-0D65D50929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0" name="Ovaal 29">
                      <a:extLst>
                        <a:ext uri="{FF2B5EF4-FFF2-40B4-BE49-F238E27FC236}">
                          <a16:creationId xmlns:a16="http://schemas.microsoft.com/office/drawing/2014/main" id="{2B22CB19-3C3A-EEA8-467E-862C965B41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31" name="Ovaal 30">
                      <a:extLst>
                        <a:ext uri="{FF2B5EF4-FFF2-40B4-BE49-F238E27FC236}">
                          <a16:creationId xmlns:a16="http://schemas.microsoft.com/office/drawing/2014/main" id="{AC23C713-59E2-F9FF-AD49-6ADF6A9A3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  <p:grpSp>
                <p:nvGrpSpPr>
                  <p:cNvPr id="21" name="Groep 20">
                    <a:extLst>
                      <a:ext uri="{FF2B5EF4-FFF2-40B4-BE49-F238E27FC236}">
                        <a16:creationId xmlns:a16="http://schemas.microsoft.com/office/drawing/2014/main" id="{17883077-AAD5-E38E-B405-60D9652EFC56}"/>
                      </a:ext>
                    </a:extLst>
                  </p:cNvPr>
                  <p:cNvGrpSpPr/>
                  <p:nvPr/>
                </p:nvGrpSpPr>
                <p:grpSpPr>
                  <a:xfrm>
                    <a:off x="4568982" y="0"/>
                    <a:ext cx="4573509" cy="914400"/>
                    <a:chOff x="1509" y="0"/>
                    <a:chExt cx="4573509" cy="914400"/>
                  </a:xfrm>
                  <a:grpFill/>
                </p:grpSpPr>
                <p:sp>
                  <p:nvSpPr>
                    <p:cNvPr id="22" name="Ovaal 21">
                      <a:extLst>
                        <a:ext uri="{FF2B5EF4-FFF2-40B4-BE49-F238E27FC236}">
                          <a16:creationId xmlns:a16="http://schemas.microsoft.com/office/drawing/2014/main" id="{DFB5D483-7417-E989-4A95-CBC31D9E3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3200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3" name="Ovaal 22">
                      <a:extLst>
                        <a:ext uri="{FF2B5EF4-FFF2-40B4-BE49-F238E27FC236}">
                          <a16:creationId xmlns:a16="http://schemas.microsoft.com/office/drawing/2014/main" id="{A5A2C8FE-18AD-0372-C8CE-19A5A36F0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0618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4" name="Ovaal 23">
                      <a:extLst>
                        <a:ext uri="{FF2B5EF4-FFF2-40B4-BE49-F238E27FC236}">
                          <a16:creationId xmlns:a16="http://schemas.microsoft.com/office/drawing/2014/main" id="{4EB22A38-45A9-42C0-2F0C-588F42F5E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5" name="Ovaal 24">
                      <a:extLst>
                        <a:ext uri="{FF2B5EF4-FFF2-40B4-BE49-F238E27FC236}">
                          <a16:creationId xmlns:a16="http://schemas.microsoft.com/office/drawing/2014/main" id="{C4E609C2-079C-9025-1A2A-E8CAB70A3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59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  <p:sp>
                  <p:nvSpPr>
                    <p:cNvPr id="26" name="Ovaal 25">
                      <a:extLst>
                        <a:ext uri="{FF2B5EF4-FFF2-40B4-BE49-F238E27FC236}">
                          <a16:creationId xmlns:a16="http://schemas.microsoft.com/office/drawing/2014/main" id="{F60CD66D-CB28-626A-1519-88B539A87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309" y="0"/>
                      <a:ext cx="914400" cy="914400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77228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Kantoorthema">
  <a:themeElements>
    <a:clrScheme name="Kantoorthem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thema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them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4598</TotalTime>
  <Words>86</Words>
  <Application>Microsoft Office PowerPoint</Application>
  <PresentationFormat>Diavoorstelling (4:3)</PresentationFormat>
  <Paragraphs>55</Paragraphs>
  <Slides>23</Slides>
  <Notes>1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3</vt:i4>
      </vt:variant>
      <vt:variant>
        <vt:lpstr>Thema</vt:lpstr>
      </vt:variant>
      <vt:variant>
        <vt:i4>1</vt:i4>
      </vt:variant>
      <vt:variant>
        <vt:lpstr>Diatitels</vt:lpstr>
      </vt:variant>
      <vt:variant>
        <vt:i4>23</vt:i4>
      </vt:variant>
    </vt:vector>
  </HeadingPairs>
  <TitlesOfParts>
    <vt:vector size="27" baseType="lpstr">
      <vt:lpstr>Arial</vt:lpstr>
      <vt:lpstr>Calibri</vt:lpstr>
      <vt:lpstr>Calibri Light</vt:lpstr>
      <vt:lpstr>Kantoorthema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PowerPoint-presentatie</dc:title>
  <dc:creator>Paul Boddeke</dc:creator>
  <cp:lastModifiedBy>Paul Boddeke</cp:lastModifiedBy>
  <cp:revision>88</cp:revision>
  <dcterms:created xsi:type="dcterms:W3CDTF">2013-09-09T19:10:07Z</dcterms:created>
  <dcterms:modified xsi:type="dcterms:W3CDTF">2023-02-06T16:37:28Z</dcterms:modified>
</cp:coreProperties>
</file>