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6"/>
  </p:notesMasterIdLst>
  <p:sldIdLst>
    <p:sldId id="256" r:id="rId3"/>
    <p:sldId id="307" r:id="rId4"/>
    <p:sldId id="348" r:id="rId5"/>
    <p:sldId id="280" r:id="rId6"/>
    <p:sldId id="301" r:id="rId7"/>
    <p:sldId id="312" r:id="rId8"/>
    <p:sldId id="313" r:id="rId9"/>
    <p:sldId id="316" r:id="rId10"/>
    <p:sldId id="304" r:id="rId11"/>
    <p:sldId id="305" r:id="rId12"/>
    <p:sldId id="291" r:id="rId13"/>
    <p:sldId id="260" r:id="rId14"/>
    <p:sldId id="292" r:id="rId15"/>
    <p:sldId id="317" r:id="rId16"/>
    <p:sldId id="258" r:id="rId17"/>
    <p:sldId id="318" r:id="rId18"/>
    <p:sldId id="319" r:id="rId19"/>
    <p:sldId id="320" r:id="rId20"/>
    <p:sldId id="321" r:id="rId21"/>
    <p:sldId id="322" r:id="rId22"/>
    <p:sldId id="259" r:id="rId23"/>
    <p:sldId id="287" r:id="rId24"/>
    <p:sldId id="288" r:id="rId25"/>
    <p:sldId id="284" r:id="rId26"/>
    <p:sldId id="289" r:id="rId27"/>
    <p:sldId id="283" r:id="rId28"/>
    <p:sldId id="324" r:id="rId29"/>
    <p:sldId id="290" r:id="rId30"/>
    <p:sldId id="325" r:id="rId31"/>
    <p:sldId id="326" r:id="rId32"/>
    <p:sldId id="269" r:id="rId33"/>
    <p:sldId id="270" r:id="rId34"/>
    <p:sldId id="300" r:id="rId35"/>
    <p:sldId id="344" r:id="rId36"/>
    <p:sldId id="343" r:id="rId37"/>
    <p:sldId id="349" r:id="rId38"/>
    <p:sldId id="345" r:id="rId39"/>
    <p:sldId id="350" r:id="rId40"/>
    <p:sldId id="347" r:id="rId41"/>
    <p:sldId id="302" r:id="rId42"/>
    <p:sldId id="314" r:id="rId43"/>
    <p:sldId id="315" r:id="rId44"/>
    <p:sldId id="355" r:id="rId45"/>
    <p:sldId id="357" r:id="rId46"/>
    <p:sldId id="356" r:id="rId47"/>
    <p:sldId id="339" r:id="rId48"/>
    <p:sldId id="354" r:id="rId49"/>
    <p:sldId id="353" r:id="rId50"/>
    <p:sldId id="352" r:id="rId51"/>
    <p:sldId id="351" r:id="rId52"/>
    <p:sldId id="331" r:id="rId53"/>
    <p:sldId id="358" r:id="rId54"/>
    <p:sldId id="359" r:id="rId5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D"/>
    <a:srgbClr val="FFFF99"/>
    <a:srgbClr val="FFFF8C"/>
    <a:srgbClr val="FFFF94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20" autoAdjust="0"/>
  </p:normalViewPr>
  <p:slideViewPr>
    <p:cSldViewPr>
      <p:cViewPr varScale="1">
        <p:scale>
          <a:sx n="105" d="100"/>
          <a:sy n="105" d="100"/>
        </p:scale>
        <p:origin x="17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36A08-E4B9-4D58-8AE6-F2EAA60ECD79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ECF54-4C14-41EC-94C4-C4C0F0647867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0642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89038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9086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368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942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3865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52302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2219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9308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01090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ECF54-4C14-41EC-94C4-C4C0F0647867}" type="slidenum">
              <a:rPr lang="nl-NL" smtClean="0"/>
              <a:t>51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7374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9428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95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35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185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419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6328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ECF54-4C14-41EC-94C4-C4C0F0647867}" type="slidenum">
              <a:rPr lang="nl-NL" smtClean="0"/>
              <a:t>31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82277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ECF54-4C14-41EC-94C4-C4C0F0647867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997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668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659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7479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815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126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75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12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1914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7019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11313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11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511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6012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2432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262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2855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520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317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265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495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2293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93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D92F0-3DA5-4347-9AC8-E79B3BFD1881}" type="datetimeFigureOut">
              <a:rPr lang="nl-NL" smtClean="0"/>
              <a:t>5-2-2023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B8783-A99D-400F-95CC-BA8D1939117B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784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739D9-1C06-4DB5-BB15-DFBF65A7BC7B}" type="datetimeFigureOut">
              <a:rPr lang="nl-NL" smtClean="0"/>
              <a:t>5-2-2023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FE6F3-31C6-4E8F-9335-1A16453F3F0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80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13AEDDFA-988A-4CA3-A54C-AA5313B6979E}"/>
              </a:ext>
            </a:extLst>
          </p:cNvPr>
          <p:cNvSpPr txBox="1"/>
          <p:nvPr/>
        </p:nvSpPr>
        <p:spPr>
          <a:xfrm>
            <a:off x="755576" y="53960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Mengsels scheiden</a:t>
            </a:r>
          </a:p>
        </p:txBody>
      </p:sp>
    </p:spTree>
    <p:extLst>
      <p:ext uri="{BB962C8B-B14F-4D97-AF65-F5344CB8AC3E}">
        <p14:creationId xmlns:p14="http://schemas.microsoft.com/office/powerpoint/2010/main" val="3469759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36"/>
          <a:stretch/>
        </p:blipFill>
        <p:spPr>
          <a:xfrm>
            <a:off x="-324544" y="0"/>
            <a:ext cx="4075960" cy="7255769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3005572" y="1195011"/>
            <a:ext cx="388843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</a:t>
            </a: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Filtreren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FE6EA3B-7303-4203-8BE8-03A395DBFDB1}"/>
              </a:ext>
            </a:extLst>
          </p:cNvPr>
          <p:cNvSpPr txBox="1"/>
          <p:nvPr/>
        </p:nvSpPr>
        <p:spPr>
          <a:xfrm>
            <a:off x="755576" y="548680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                     Filtreren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22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E6523065-3034-49B5-B4F6-CCD1551E55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4" y="603322"/>
            <a:ext cx="3407768" cy="575060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97711FA-5994-4C9E-8CCE-F3D394707021}"/>
              </a:ext>
            </a:extLst>
          </p:cNvPr>
          <p:cNvSpPr txBox="1"/>
          <p:nvPr/>
        </p:nvSpPr>
        <p:spPr>
          <a:xfrm>
            <a:off x="755576" y="548680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                        Filtreren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5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3810000" cy="28575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08A0BC2B-7E9E-44B6-870A-385734947E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4" y="603322"/>
            <a:ext cx="3407768" cy="5750608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439153CB-096E-40F4-A7CB-6C68A8981E34}"/>
              </a:ext>
            </a:extLst>
          </p:cNvPr>
          <p:cNvSpPr txBox="1"/>
          <p:nvPr/>
        </p:nvSpPr>
        <p:spPr>
          <a:xfrm>
            <a:off x="755576" y="548680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                        Filtreren</a:t>
            </a:r>
            <a:endParaRPr kumimoji="0" lang="nl-NL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39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734287" y="1204763"/>
            <a:ext cx="543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Berust op het verschil in deeltjesgrootte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64904"/>
            <a:ext cx="3810000" cy="2857500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025D9B0D-6CFE-429F-886C-D680EA27E1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4" y="603322"/>
            <a:ext cx="3407768" cy="5750608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0A54E856-C39F-4523-A238-8F0C6D33ECE9}"/>
              </a:ext>
            </a:extLst>
          </p:cNvPr>
          <p:cNvSpPr txBox="1"/>
          <p:nvPr/>
        </p:nvSpPr>
        <p:spPr>
          <a:xfrm>
            <a:off x="755576" y="548680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                                        Filtreren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573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27584" y="3933056"/>
            <a:ext cx="79574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Een suspensie kun 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ook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centrifugeren.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801249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u-re-ka.nl/scheidingsmetoden/_wp_generated/wpbe7d65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77885"/>
            <a:ext cx="3168352" cy="316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4455EC0-A415-4EEB-8AC4-223B7B31E488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Centrifugeren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9BD13D4-8EC1-4744-9E63-BA0A2C1A0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89" y="1877886"/>
            <a:ext cx="4224471" cy="3168353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19F4DED-57E9-4C50-AB87-07CDF2F95050}"/>
              </a:ext>
            </a:extLst>
          </p:cNvPr>
          <p:cNvSpPr txBox="1"/>
          <p:nvPr/>
        </p:nvSpPr>
        <p:spPr>
          <a:xfrm>
            <a:off x="4191832" y="3212976"/>
            <a:ext cx="7725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</p:spTree>
    <p:extLst>
      <p:ext uri="{BB962C8B-B14F-4D97-AF65-F5344CB8AC3E}">
        <p14:creationId xmlns:p14="http://schemas.microsoft.com/office/powerpoint/2010/main" val="358015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u-re-ka.nl/scheidingsmetoden/_wp_generated/wpbe7d65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77885"/>
            <a:ext cx="3168352" cy="316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4455EC0-A415-4EEB-8AC4-223B7B31E488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Centrifugeren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996AE2F-E090-41B1-8572-F45CFAF5245F}"/>
              </a:ext>
            </a:extLst>
          </p:cNvPr>
          <p:cNvSpPr txBox="1"/>
          <p:nvPr/>
        </p:nvSpPr>
        <p:spPr>
          <a:xfrm>
            <a:off x="808719" y="5201324"/>
            <a:ext cx="3001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Bovenstaande vloeistof kun je nu voorzichtig </a:t>
            </a:r>
            <a:r>
              <a:rPr kumimoji="0" lang="nl-N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afgieten</a:t>
            </a: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28ACAE0-8D56-4721-B3B9-6E2800088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89" y="1877886"/>
            <a:ext cx="4224471" cy="316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6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eu-re-ka.nl/scheidingsmetoden/_wp_generated/wpbe7d65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77885"/>
            <a:ext cx="3168352" cy="316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4455EC0-A415-4EEB-8AC4-223B7B31E488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Centrifugeren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996AE2F-E090-41B1-8572-F45CFAF5245F}"/>
              </a:ext>
            </a:extLst>
          </p:cNvPr>
          <p:cNvSpPr txBox="1"/>
          <p:nvPr/>
        </p:nvSpPr>
        <p:spPr>
          <a:xfrm>
            <a:off x="808719" y="5201324"/>
            <a:ext cx="3001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Bovenstaande vloeistof kun je nu voorzichtig </a:t>
            </a:r>
            <a:r>
              <a:rPr kumimoji="0" lang="nl-N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afgieten</a:t>
            </a: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04BFABE3-E6F9-4121-9E1F-AFCE6128EFDB}"/>
              </a:ext>
            </a:extLst>
          </p:cNvPr>
          <p:cNvSpPr txBox="1"/>
          <p:nvPr/>
        </p:nvSpPr>
        <p:spPr>
          <a:xfrm>
            <a:off x="3706824" y="1150297"/>
            <a:ext cx="5437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</a:t>
            </a:r>
            <a:r>
              <a:rPr kumimoji="0" lang="nl-NL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</a:t>
            </a: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Berust op het verschil in dichtheid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0E9B326-7AD0-48BC-A08D-94CEE25C4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89" y="1877886"/>
            <a:ext cx="4224471" cy="316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8C8139B1-00B7-4972-9D85-D37F5F58DCE7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Centrifugeren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1D81F55F-1B6E-4039-8E69-D9463FFE9A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948273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8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D81F55F-1B6E-4039-8E69-D9463FFE9A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948273" cy="350100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3A89118-E01F-4317-8D11-6F719DBDF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8640"/>
            <a:ext cx="4681333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566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99592" y="3861048"/>
            <a:ext cx="7885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Schudden/roeren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Suspensie van zand in 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D3B9AC1-D08A-42D1-9C35-F388E2351F96}"/>
              </a:ext>
            </a:extLst>
          </p:cNvPr>
          <p:cNvSpPr txBox="1"/>
          <p:nvPr/>
        </p:nvSpPr>
        <p:spPr>
          <a:xfrm>
            <a:off x="755576" y="539608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Mengsel</a:t>
            </a:r>
          </a:p>
        </p:txBody>
      </p:sp>
    </p:spTree>
    <p:extLst>
      <p:ext uri="{BB962C8B-B14F-4D97-AF65-F5344CB8AC3E}">
        <p14:creationId xmlns:p14="http://schemas.microsoft.com/office/powerpoint/2010/main" val="433389997"/>
      </p:ext>
    </p:extLst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1D81F55F-1B6E-4039-8E69-D9463FFE9A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3948273" cy="350100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B3A89118-E01F-4317-8D11-6F719DBDF7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8640"/>
            <a:ext cx="4681333" cy="3501008"/>
          </a:xfrm>
          <a:prstGeom prst="rect">
            <a:avLst/>
          </a:prstGeom>
        </p:spPr>
      </p:pic>
      <p:pic>
        <p:nvPicPr>
          <p:cNvPr id="6" name="Picture 4" descr="http://www.biologiesite.nl/th3kl2_bestanden/bl.jpg">
            <a:extLst>
              <a:ext uri="{FF2B5EF4-FFF2-40B4-BE49-F238E27FC236}">
                <a16:creationId xmlns:a16="http://schemas.microsoft.com/office/drawing/2014/main" id="{3BA0B076-E50B-41D7-B4C9-26BE385CD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306" y="2924944"/>
            <a:ext cx="5111387" cy="3600400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99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aterzuiveringmn.files.wordpress.com/2012/06/bezink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722" y="522606"/>
            <a:ext cx="2250326" cy="1684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5004048" y="578099"/>
            <a:ext cx="24395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Scheiden door </a:t>
            </a:r>
            <a:r>
              <a:rPr kumimoji="0" lang="nl-N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bezinken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AB116461-75DB-42BD-A740-C474BD09048F}"/>
              </a:ext>
            </a:extLst>
          </p:cNvPr>
          <p:cNvGrpSpPr/>
          <p:nvPr/>
        </p:nvGrpSpPr>
        <p:grpSpPr>
          <a:xfrm>
            <a:off x="339274" y="2996952"/>
            <a:ext cx="5040946" cy="1672734"/>
            <a:chOff x="339274" y="2996952"/>
            <a:chExt cx="5040946" cy="1672734"/>
          </a:xfrm>
        </p:grpSpPr>
        <p:pic>
          <p:nvPicPr>
            <p:cNvPr id="3" name="Picture 6" descr="http://www.postbus5100.compleet-en-actueel.nl/images/kc102-8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910" y="2996952"/>
              <a:ext cx="1903038" cy="1672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kstvak 5"/>
            <p:cNvSpPr txBox="1"/>
            <p:nvPr/>
          </p:nvSpPr>
          <p:spPr>
            <a:xfrm>
              <a:off x="2931948" y="3068959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Scheiden door </a:t>
              </a:r>
              <a:r>
                <a:rPr kumimoji="0" lang="nl-NL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filtreren</a:t>
              </a: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7" name="Picture 2" descr="http://members.quicknet.nl/rmvanzanten/images/filtreren1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74" y="2996952"/>
              <a:ext cx="689636" cy="1672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ep 10">
            <a:extLst>
              <a:ext uri="{FF2B5EF4-FFF2-40B4-BE49-F238E27FC236}">
                <a16:creationId xmlns:a16="http://schemas.microsoft.com/office/drawing/2014/main" id="{185A8528-4CA2-41AE-8E5F-09A0E59FD4DE}"/>
              </a:ext>
            </a:extLst>
          </p:cNvPr>
          <p:cNvGrpSpPr/>
          <p:nvPr/>
        </p:nvGrpSpPr>
        <p:grpSpPr>
          <a:xfrm>
            <a:off x="3846062" y="4941168"/>
            <a:ext cx="4830394" cy="1528642"/>
            <a:chOff x="3846062" y="4941168"/>
            <a:chExt cx="4830394" cy="1528642"/>
          </a:xfrm>
        </p:grpSpPr>
        <p:sp>
          <p:nvSpPr>
            <p:cNvPr id="8" name="Rechthoek 7"/>
            <p:cNvSpPr/>
            <p:nvPr/>
          </p:nvSpPr>
          <p:spPr>
            <a:xfrm>
              <a:off x="3846062" y="505915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Scheiden door </a:t>
              </a:r>
              <a:r>
                <a:rPr kumimoji="0" lang="nl-NL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centrifugeren</a:t>
              </a:r>
            </a:p>
          </p:txBody>
        </p:sp>
        <p:pic>
          <p:nvPicPr>
            <p:cNvPr id="9" name="Picture 4" descr="http://www.schooltv.nl/beeldbank/mmbase/images/360827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4941168"/>
              <a:ext cx="2016224" cy="1528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kstvak 11">
            <a:extLst>
              <a:ext uri="{FF2B5EF4-FFF2-40B4-BE49-F238E27FC236}">
                <a16:creationId xmlns:a16="http://schemas.microsoft.com/office/drawing/2014/main" id="{A354E53F-1F82-4BD9-B7DD-373EF97F1FCB}"/>
              </a:ext>
            </a:extLst>
          </p:cNvPr>
          <p:cNvSpPr txBox="1"/>
          <p:nvPr/>
        </p:nvSpPr>
        <p:spPr>
          <a:xfrm>
            <a:off x="6307976" y="2248820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Geschikt voor suspensies</a:t>
            </a:r>
            <a:r>
              <a:rPr kumimoji="0" lang="nl-NL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9719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Rechthoek 3"/>
          <p:cNvSpPr/>
          <p:nvPr/>
        </p:nvSpPr>
        <p:spPr>
          <a:xfrm>
            <a:off x="3131840" y="2481450"/>
            <a:ext cx="5904656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-108520" y="476672"/>
            <a:ext cx="4032448" cy="56166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388285" y="1340768"/>
            <a:ext cx="2311507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1" name="Afbeelding 30">
            <a:extLst>
              <a:ext uri="{FF2B5EF4-FFF2-40B4-BE49-F238E27FC236}">
                <a16:creationId xmlns:a16="http://schemas.microsoft.com/office/drawing/2014/main" id="{E52ED1B3-918A-4A99-A234-57530FAC9E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527" y="3089304"/>
            <a:ext cx="5288551" cy="319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93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Rechthoek 3"/>
          <p:cNvSpPr/>
          <p:nvPr/>
        </p:nvSpPr>
        <p:spPr>
          <a:xfrm>
            <a:off x="3131840" y="2481450"/>
            <a:ext cx="5904656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chthoek 19"/>
          <p:cNvSpPr/>
          <p:nvPr/>
        </p:nvSpPr>
        <p:spPr>
          <a:xfrm>
            <a:off x="-108520" y="476672"/>
            <a:ext cx="4032448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hthoek 29"/>
          <p:cNvSpPr/>
          <p:nvPr/>
        </p:nvSpPr>
        <p:spPr>
          <a:xfrm>
            <a:off x="388285" y="1340768"/>
            <a:ext cx="2311507" cy="19442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271C1817-A61C-4028-B7EC-8032F033F7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527" y="3089304"/>
            <a:ext cx="5288551" cy="3190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9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echthoek 29"/>
          <p:cNvSpPr/>
          <p:nvPr/>
        </p:nvSpPr>
        <p:spPr>
          <a:xfrm>
            <a:off x="3131840" y="2481450"/>
            <a:ext cx="5904656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1779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Rechthoek 29"/>
          <p:cNvSpPr/>
          <p:nvPr/>
        </p:nvSpPr>
        <p:spPr>
          <a:xfrm>
            <a:off x="6084168" y="2481450"/>
            <a:ext cx="2952328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143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901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0" name="Tekstvak 29">
            <a:extLst>
              <a:ext uri="{FF2B5EF4-FFF2-40B4-BE49-F238E27FC236}">
                <a16:creationId xmlns:a16="http://schemas.microsoft.com/office/drawing/2014/main" id="{51CC4BAB-02F3-49E0-A9C3-9215D6D39D98}"/>
              </a:ext>
            </a:extLst>
          </p:cNvPr>
          <p:cNvSpPr txBox="1"/>
          <p:nvPr/>
        </p:nvSpPr>
        <p:spPr>
          <a:xfrm>
            <a:off x="7264249" y="5949280"/>
            <a:ext cx="2048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filtreren</a:t>
            </a:r>
          </a:p>
        </p:txBody>
      </p:sp>
    </p:spTree>
    <p:extLst>
      <p:ext uri="{BB962C8B-B14F-4D97-AF65-F5344CB8AC3E}">
        <p14:creationId xmlns:p14="http://schemas.microsoft.com/office/powerpoint/2010/main" val="347240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328592"/>
            <a:chOff x="904875" y="1419225"/>
            <a:chExt cx="7334250" cy="344993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171"/>
            <a:stretch/>
          </p:blipFill>
          <p:spPr>
            <a:xfrm>
              <a:off x="904875" y="1419225"/>
              <a:ext cx="7334250" cy="3449935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ekstvak 3"/>
          <p:cNvSpPr txBox="1"/>
          <p:nvPr/>
        </p:nvSpPr>
        <p:spPr>
          <a:xfrm>
            <a:off x="4788023" y="1268760"/>
            <a:ext cx="4355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Berust op het verschil in oplosbaarheid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EAE37E8D-9FEC-42C6-9620-56E8CBF7D071}"/>
              </a:ext>
            </a:extLst>
          </p:cNvPr>
          <p:cNvSpPr txBox="1"/>
          <p:nvPr/>
        </p:nvSpPr>
        <p:spPr>
          <a:xfrm>
            <a:off x="7264249" y="5949280"/>
            <a:ext cx="2048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+ filtreren</a:t>
            </a:r>
          </a:p>
        </p:txBody>
      </p:sp>
    </p:spTree>
    <p:extLst>
      <p:ext uri="{BB962C8B-B14F-4D97-AF65-F5344CB8AC3E}">
        <p14:creationId xmlns:p14="http://schemas.microsoft.com/office/powerpoint/2010/main" val="6478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ep 28"/>
          <p:cNvGrpSpPr/>
          <p:nvPr/>
        </p:nvGrpSpPr>
        <p:grpSpPr>
          <a:xfrm>
            <a:off x="11824" y="620688"/>
            <a:ext cx="9132175" cy="5116430"/>
            <a:chOff x="904875" y="1419225"/>
            <a:chExt cx="7334250" cy="3312573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0230"/>
            <a:stretch/>
          </p:blipFill>
          <p:spPr>
            <a:xfrm>
              <a:off x="904875" y="1419225"/>
              <a:ext cx="7334250" cy="392690"/>
            </a:xfrm>
            <a:prstGeom prst="rect">
              <a:avLst/>
            </a:prstGeom>
          </p:spPr>
        </p:pic>
        <p:sp>
          <p:nvSpPr>
            <p:cNvPr id="3" name="Ovaal 2"/>
            <p:cNvSpPr>
              <a:spLocks noChangeAspect="1"/>
            </p:cNvSpPr>
            <p:nvPr/>
          </p:nvSpPr>
          <p:spPr>
            <a:xfrm>
              <a:off x="6386400" y="4329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" name="Ovaal 4"/>
            <p:cNvSpPr>
              <a:spLocks noChangeAspect="1"/>
            </p:cNvSpPr>
            <p:nvPr/>
          </p:nvSpPr>
          <p:spPr>
            <a:xfrm>
              <a:off x="6740624" y="458951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Ovaal 5"/>
            <p:cNvSpPr>
              <a:spLocks noChangeAspect="1"/>
            </p:cNvSpPr>
            <p:nvPr/>
          </p:nvSpPr>
          <p:spPr>
            <a:xfrm>
              <a:off x="7557363" y="4041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" name="Ovaal 6"/>
            <p:cNvSpPr>
              <a:spLocks noChangeAspect="1"/>
            </p:cNvSpPr>
            <p:nvPr/>
          </p:nvSpPr>
          <p:spPr>
            <a:xfrm>
              <a:off x="7521363" y="4158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Ovaal 7"/>
            <p:cNvSpPr>
              <a:spLocks noChangeAspect="1"/>
            </p:cNvSpPr>
            <p:nvPr/>
          </p:nvSpPr>
          <p:spPr>
            <a:xfrm>
              <a:off x="7650000" y="4077072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Ovaal 8"/>
            <p:cNvSpPr>
              <a:spLocks noChangeAspect="1"/>
            </p:cNvSpPr>
            <p:nvPr/>
          </p:nvSpPr>
          <p:spPr>
            <a:xfrm>
              <a:off x="7452320" y="422108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Ovaal 9"/>
            <p:cNvSpPr>
              <a:spLocks noChangeAspect="1"/>
            </p:cNvSpPr>
            <p:nvPr/>
          </p:nvSpPr>
          <p:spPr>
            <a:xfrm>
              <a:off x="7452320" y="3980165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vaal 10"/>
            <p:cNvSpPr>
              <a:spLocks noChangeAspect="1"/>
            </p:cNvSpPr>
            <p:nvPr/>
          </p:nvSpPr>
          <p:spPr>
            <a:xfrm>
              <a:off x="6552224" y="4365104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Ovaal 11"/>
            <p:cNvSpPr>
              <a:spLocks noChangeAspect="1"/>
            </p:cNvSpPr>
            <p:nvPr/>
          </p:nvSpPr>
          <p:spPr>
            <a:xfrm>
              <a:off x="6451200" y="424820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" name="Ovaal 12"/>
            <p:cNvSpPr>
              <a:spLocks noChangeAspect="1"/>
            </p:cNvSpPr>
            <p:nvPr/>
          </p:nvSpPr>
          <p:spPr>
            <a:xfrm>
              <a:off x="6577200" y="446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Ovaal 13"/>
            <p:cNvSpPr>
              <a:spLocks noChangeAspect="1"/>
            </p:cNvSpPr>
            <p:nvPr/>
          </p:nvSpPr>
          <p:spPr>
            <a:xfrm>
              <a:off x="6304668" y="4113318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Ovaal 14"/>
            <p:cNvSpPr>
              <a:spLocks noChangeAspect="1"/>
            </p:cNvSpPr>
            <p:nvPr/>
          </p:nvSpPr>
          <p:spPr>
            <a:xfrm>
              <a:off x="6696000" y="365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Ovaal 15"/>
            <p:cNvSpPr>
              <a:spLocks noChangeAspect="1"/>
            </p:cNvSpPr>
            <p:nvPr/>
          </p:nvSpPr>
          <p:spPr>
            <a:xfrm>
              <a:off x="6720905" y="3744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Ovaal 16"/>
            <p:cNvSpPr>
              <a:spLocks noChangeAspect="1"/>
            </p:cNvSpPr>
            <p:nvPr/>
          </p:nvSpPr>
          <p:spPr>
            <a:xfrm>
              <a:off x="6808188" y="386104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Ovaal 17"/>
            <p:cNvSpPr>
              <a:spLocks noChangeAspect="1"/>
            </p:cNvSpPr>
            <p:nvPr/>
          </p:nvSpPr>
          <p:spPr>
            <a:xfrm>
              <a:off x="6893024" y="3816000"/>
              <a:ext cx="72000" cy="72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Ovaal 18"/>
            <p:cNvSpPr>
              <a:spLocks noChangeAspect="1"/>
            </p:cNvSpPr>
            <p:nvPr/>
          </p:nvSpPr>
          <p:spPr>
            <a:xfrm>
              <a:off x="5940152" y="31582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" name="Ovaal 20"/>
            <p:cNvSpPr>
              <a:spLocks noChangeAspect="1"/>
            </p:cNvSpPr>
            <p:nvPr/>
          </p:nvSpPr>
          <p:spPr>
            <a:xfrm>
              <a:off x="6092552" y="33106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Ovaal 21"/>
            <p:cNvSpPr>
              <a:spLocks noChangeAspect="1"/>
            </p:cNvSpPr>
            <p:nvPr/>
          </p:nvSpPr>
          <p:spPr>
            <a:xfrm>
              <a:off x="6244952" y="346304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al 22"/>
            <p:cNvSpPr>
              <a:spLocks noChangeAspect="1"/>
            </p:cNvSpPr>
            <p:nvPr/>
          </p:nvSpPr>
          <p:spPr>
            <a:xfrm>
              <a:off x="6012152" y="3710725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" name="Ovaal 23"/>
            <p:cNvSpPr>
              <a:spLocks noChangeAspect="1"/>
            </p:cNvSpPr>
            <p:nvPr/>
          </p:nvSpPr>
          <p:spPr>
            <a:xfrm>
              <a:off x="7380320" y="2996952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Ovaal 24"/>
            <p:cNvSpPr>
              <a:spLocks noChangeAspect="1"/>
            </p:cNvSpPr>
            <p:nvPr/>
          </p:nvSpPr>
          <p:spPr>
            <a:xfrm>
              <a:off x="6340668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Ovaal 25"/>
            <p:cNvSpPr>
              <a:spLocks noChangeAspect="1"/>
            </p:cNvSpPr>
            <p:nvPr/>
          </p:nvSpPr>
          <p:spPr>
            <a:xfrm>
              <a:off x="7877467" y="2996700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Ovaal 26"/>
            <p:cNvSpPr>
              <a:spLocks noChangeAspect="1"/>
            </p:cNvSpPr>
            <p:nvPr/>
          </p:nvSpPr>
          <p:spPr>
            <a:xfrm>
              <a:off x="6883173" y="2935057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Ovaal 27"/>
            <p:cNvSpPr>
              <a:spLocks noChangeAspect="1"/>
            </p:cNvSpPr>
            <p:nvPr/>
          </p:nvSpPr>
          <p:spPr>
            <a:xfrm>
              <a:off x="5868152" y="4659798"/>
              <a:ext cx="72000" cy="72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ekstvak 3"/>
          <p:cNvSpPr txBox="1"/>
          <p:nvPr/>
        </p:nvSpPr>
        <p:spPr>
          <a:xfrm>
            <a:off x="4139953" y="1268760"/>
            <a:ext cx="50040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Geschikt voor mengsels van vaste stoffen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hthoek 29">
            <a:extLst>
              <a:ext uri="{FF2B5EF4-FFF2-40B4-BE49-F238E27FC236}">
                <a16:creationId xmlns:a16="http://schemas.microsoft.com/office/drawing/2014/main" id="{D81B1AC6-A2E2-4E26-B72A-2AB2A7C3CAD7}"/>
              </a:ext>
            </a:extLst>
          </p:cNvPr>
          <p:cNvSpPr/>
          <p:nvPr/>
        </p:nvSpPr>
        <p:spPr>
          <a:xfrm>
            <a:off x="6084168" y="2481450"/>
            <a:ext cx="2952328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hthoek 30">
            <a:extLst>
              <a:ext uri="{FF2B5EF4-FFF2-40B4-BE49-F238E27FC236}">
                <a16:creationId xmlns:a16="http://schemas.microsoft.com/office/drawing/2014/main" id="{B2EAEB84-9E3A-4858-B8AC-C960E5210652}"/>
              </a:ext>
            </a:extLst>
          </p:cNvPr>
          <p:cNvSpPr/>
          <p:nvPr/>
        </p:nvSpPr>
        <p:spPr>
          <a:xfrm>
            <a:off x="0" y="74251"/>
            <a:ext cx="2952328" cy="34678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6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899592" y="3861048"/>
            <a:ext cx="78854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Schudden/roeren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</a:t>
            </a: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Suspensie van zand in 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8389B78B-4690-430B-8B7A-4DBD8D59DB5D}"/>
              </a:ext>
            </a:extLst>
          </p:cNvPr>
          <p:cNvSpPr txBox="1"/>
          <p:nvPr/>
        </p:nvSpPr>
        <p:spPr>
          <a:xfrm>
            <a:off x="899593" y="3861048"/>
            <a:ext cx="1152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Bezinken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2037445"/>
      </p:ext>
    </p:extLst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home.planet.nl/~leent004/woordenlijsten/beelden%20nl/F/filtreren.gif">
            <a:extLst>
              <a:ext uri="{FF2B5EF4-FFF2-40B4-BE49-F238E27FC236}">
                <a16:creationId xmlns:a16="http://schemas.microsoft.com/office/drawing/2014/main" id="{98293FB7-6C2D-41BC-A361-0821DE440B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" t="5283" r="4243" b="5324"/>
          <a:stretch/>
        </p:blipFill>
        <p:spPr bwMode="auto">
          <a:xfrm>
            <a:off x="1403648" y="620688"/>
            <a:ext cx="6120680" cy="52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>
            <a:extLst>
              <a:ext uri="{FF2B5EF4-FFF2-40B4-BE49-F238E27FC236}">
                <a16:creationId xmlns:a16="http://schemas.microsoft.com/office/drawing/2014/main" id="{83BE4174-90BE-49BB-B1AB-1BBF74AD3341}"/>
              </a:ext>
            </a:extLst>
          </p:cNvPr>
          <p:cNvSpPr/>
          <p:nvPr/>
        </p:nvSpPr>
        <p:spPr>
          <a:xfrm>
            <a:off x="5868144" y="1412776"/>
            <a:ext cx="100811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5" name="Afbeelding 54">
            <a:extLst>
              <a:ext uri="{FF2B5EF4-FFF2-40B4-BE49-F238E27FC236}">
                <a16:creationId xmlns:a16="http://schemas.microsoft.com/office/drawing/2014/main" id="{657C62B8-2A73-4956-BE81-958C6DF83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4" b="90230"/>
          <a:stretch/>
        </p:blipFill>
        <p:spPr>
          <a:xfrm>
            <a:off x="6560863" y="620688"/>
            <a:ext cx="2583136" cy="6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92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79790"/>
            <a:ext cx="3024336" cy="6698419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EDF56C10-E111-4AF6-BB66-39B58A164744}"/>
              </a:ext>
            </a:extLst>
          </p:cNvPr>
          <p:cNvSpPr/>
          <p:nvPr/>
        </p:nvSpPr>
        <p:spPr>
          <a:xfrm>
            <a:off x="5317066" y="2260800"/>
            <a:ext cx="551078" cy="421172"/>
          </a:xfrm>
          <a:prstGeom prst="rect">
            <a:avLst/>
          </a:prstGeom>
          <a:solidFill>
            <a:srgbClr val="FFFF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6879E752-D04D-4200-9617-2942C2A11A38}"/>
              </a:ext>
            </a:extLst>
          </p:cNvPr>
          <p:cNvSpPr/>
          <p:nvPr/>
        </p:nvSpPr>
        <p:spPr>
          <a:xfrm>
            <a:off x="5041527" y="1196752"/>
            <a:ext cx="551078" cy="421172"/>
          </a:xfrm>
          <a:prstGeom prst="rect">
            <a:avLst/>
          </a:prstGeom>
          <a:solidFill>
            <a:srgbClr val="FFFF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FFBD4A76-FD4C-482E-B5C7-731C345739B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14" b="90230"/>
          <a:stretch/>
        </p:blipFill>
        <p:spPr>
          <a:xfrm>
            <a:off x="6560863" y="620688"/>
            <a:ext cx="2583136" cy="60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641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903007A-7DD8-4A48-846F-C329DFDE5FB1}"/>
              </a:ext>
            </a:extLst>
          </p:cNvPr>
          <p:cNvSpPr txBox="1"/>
          <p:nvPr/>
        </p:nvSpPr>
        <p:spPr>
          <a:xfrm>
            <a:off x="1187624" y="54868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Rendement van een scheiding</a:t>
            </a:r>
          </a:p>
        </p:txBody>
      </p:sp>
    </p:spTree>
    <p:extLst>
      <p:ext uri="{BB962C8B-B14F-4D97-AF65-F5344CB8AC3E}">
        <p14:creationId xmlns:p14="http://schemas.microsoft.com/office/powerpoint/2010/main" val="100035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187624" y="54868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 – zout mengsel</a:t>
            </a:r>
          </a:p>
        </p:txBody>
      </p:sp>
    </p:spTree>
    <p:extLst>
      <p:ext uri="{BB962C8B-B14F-4D97-AF65-F5344CB8AC3E}">
        <p14:creationId xmlns:p14="http://schemas.microsoft.com/office/powerpoint/2010/main" val="132193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827584" y="3861048"/>
            <a:ext cx="191456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 toegevoegd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79257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19641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Zand-zout mengsel</a:t>
            </a:r>
          </a:p>
        </p:txBody>
      </p:sp>
    </p:spTree>
    <p:extLst>
      <p:ext uri="{BB962C8B-B14F-4D97-AF65-F5344CB8AC3E}">
        <p14:creationId xmlns:p14="http://schemas.microsoft.com/office/powerpoint/2010/main" val="3288613621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19641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Zand-zout mengsel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7FB0292-B1B7-4D1A-8905-AC0560AC0595}"/>
              </a:ext>
            </a:extLst>
          </p:cNvPr>
          <p:cNvSpPr txBox="1"/>
          <p:nvPr/>
        </p:nvSpPr>
        <p:spPr>
          <a:xfrm>
            <a:off x="881285" y="3861048"/>
            <a:ext cx="19625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Schudden/roeren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72158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96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5E2A2237-B02E-4CE4-865B-6D6BFDDE38EB}"/>
              </a:ext>
            </a:extLst>
          </p:cNvPr>
          <p:cNvSpPr txBox="1"/>
          <p:nvPr/>
        </p:nvSpPr>
        <p:spPr>
          <a:xfrm>
            <a:off x="881285" y="3861048"/>
            <a:ext cx="17464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Bezinken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958970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4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fade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20793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Water-zout mengsel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</p:spTree>
    <p:extLst>
      <p:ext uri="{BB962C8B-B14F-4D97-AF65-F5344CB8AC3E}">
        <p14:creationId xmlns:p14="http://schemas.microsoft.com/office/powerpoint/2010/main" val="3448154738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20793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Water-zout mengsel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FFE343F-8ADC-4FA3-ACE7-819BC2863696}"/>
              </a:ext>
            </a:extLst>
          </p:cNvPr>
          <p:cNvSpPr txBox="1"/>
          <p:nvPr/>
        </p:nvSpPr>
        <p:spPr>
          <a:xfrm>
            <a:off x="755576" y="548680"/>
            <a:ext cx="838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                         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Extractie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52313503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20793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Water-zout mengsel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CB4EE28-897B-4E5C-B8FC-8CD42BE93951}"/>
              </a:ext>
            </a:extLst>
          </p:cNvPr>
          <p:cNvSpPr txBox="1"/>
          <p:nvPr/>
        </p:nvSpPr>
        <p:spPr>
          <a:xfrm>
            <a:off x="323528" y="4509120"/>
            <a:ext cx="3001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Bovenstaande vloeistof kun je nu voorzichtig </a:t>
            </a:r>
            <a:r>
              <a:rPr kumimoji="0" lang="nl-N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afgieten en drogen</a:t>
            </a: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1130559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0C0931-0187-4211-8529-7E456C7C75B2}"/>
              </a:ext>
            </a:extLst>
          </p:cNvPr>
          <p:cNvSpPr txBox="1"/>
          <p:nvPr/>
        </p:nvSpPr>
        <p:spPr>
          <a:xfrm>
            <a:off x="1403648" y="692696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Arial" panose="020B0604020202020204" pitchFamily="34" charset="0"/>
                <a:cs typeface="Arial" panose="020B0604020202020204" pitchFamily="34" charset="0"/>
              </a:rPr>
              <a:t>Berekenen rendement</a:t>
            </a:r>
          </a:p>
        </p:txBody>
      </p:sp>
    </p:spTree>
    <p:extLst>
      <p:ext uri="{BB962C8B-B14F-4D97-AF65-F5344CB8AC3E}">
        <p14:creationId xmlns:p14="http://schemas.microsoft.com/office/powerpoint/2010/main" val="179690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/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massa mengsel (50% / 50%)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0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/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massa mengsel (50% / 50%)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586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03163"/>
              </p:ext>
            </p:extLst>
          </p:nvPr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025063"/>
              </p:ext>
            </p:extLst>
          </p:nvPr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mengsel (50% / 50%)              136,8 – 131,2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5,6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06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/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mengsel (50% / 50%)              136,8 – 131,2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5,6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5,6 : 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87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022136"/>
              </p:ext>
            </p:extLst>
          </p:nvPr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</a:t>
                      </a: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mengsel (50% / 50%)              136,8 – 131,2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5,6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5,6 : 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          136,8 – 134,6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19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C86DFA7-439F-4161-8BC6-D98B50EDBD73}"/>
              </a:ext>
            </a:extLst>
          </p:cNvPr>
          <p:cNvSpPr txBox="1"/>
          <p:nvPr/>
        </p:nvSpPr>
        <p:spPr>
          <a:xfrm>
            <a:off x="876822" y="4835047"/>
            <a:ext cx="77431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rendement  =                                         x 100%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/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8A0AE759-546A-4501-95AA-820DE991B5FA}"/>
              </a:ext>
            </a:extLst>
          </p:cNvPr>
          <p:cNvSpPr txBox="1"/>
          <p:nvPr/>
        </p:nvSpPr>
        <p:spPr>
          <a:xfrm>
            <a:off x="2411760" y="5428116"/>
            <a:ext cx="281949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praktische opbrengst</a:t>
            </a:r>
          </a:p>
          <a:p>
            <a:pPr>
              <a:lnSpc>
                <a:spcPts val="8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pPr>
              <a:spcBef>
                <a:spcPts val="600"/>
              </a:spcBef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theoretische opbrengst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mengsel (50% / 50%)              136,8 – 131,2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5,6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5,6 : 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          136,8 – 134,6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99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866448" y="3861048"/>
            <a:ext cx="7603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</p:spTree>
    <p:extLst>
      <p:ext uri="{BB962C8B-B14F-4D97-AF65-F5344CB8AC3E}">
        <p14:creationId xmlns:p14="http://schemas.microsoft.com/office/powerpoint/2010/main" val="1863436221"/>
      </p:ext>
    </p:extLst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CC86DFA7-439F-4161-8BC6-D98B50EDBD73}"/>
              </a:ext>
            </a:extLst>
          </p:cNvPr>
          <p:cNvSpPr txBox="1"/>
          <p:nvPr/>
        </p:nvSpPr>
        <p:spPr>
          <a:xfrm>
            <a:off x="876822" y="4835047"/>
            <a:ext cx="77431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rendement  =                                         x 100%  =          x 100%  = 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79 %</a:t>
            </a: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37AAC751-F7E5-40B8-97B4-78921D65C0BF}"/>
              </a:ext>
            </a:extLst>
          </p:cNvPr>
          <p:cNvGraphicFramePr>
            <a:graphicFrameLocks noGrp="1"/>
          </p:cNvGraphicFramePr>
          <p:nvPr/>
        </p:nvGraphicFramePr>
        <p:xfrm>
          <a:off x="1273322" y="604017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131,2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136,8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bekerglas + reageerbuis + mengsel na drogen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134,6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8A0AE759-546A-4501-95AA-820DE991B5FA}"/>
              </a:ext>
            </a:extLst>
          </p:cNvPr>
          <p:cNvSpPr txBox="1"/>
          <p:nvPr/>
        </p:nvSpPr>
        <p:spPr>
          <a:xfrm>
            <a:off x="2411760" y="5428116"/>
            <a:ext cx="2819494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praktische opbrengst</a:t>
            </a:r>
          </a:p>
          <a:p>
            <a:pPr>
              <a:lnSpc>
                <a:spcPts val="800"/>
              </a:lnSpc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__________________</a:t>
            </a:r>
          </a:p>
          <a:p>
            <a:pPr>
              <a:spcBef>
                <a:spcPts val="600"/>
              </a:spcBef>
            </a:pP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theoretische opbrengst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6B56AD1-5A3D-42F4-9C65-F99064D971BB}"/>
              </a:ext>
            </a:extLst>
          </p:cNvPr>
          <p:cNvSpPr txBox="1"/>
          <p:nvPr/>
        </p:nvSpPr>
        <p:spPr>
          <a:xfrm>
            <a:off x="6012160" y="5421370"/>
            <a:ext cx="569387" cy="825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2,2</a:t>
            </a:r>
          </a:p>
          <a:p>
            <a:pPr>
              <a:lnSpc>
                <a:spcPts val="800"/>
              </a:lnSpc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</a:t>
            </a:r>
          </a:p>
          <a:p>
            <a:pPr>
              <a:spcBef>
                <a:spcPts val="600"/>
              </a:spcBef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2 ,8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85025B4F-345D-4EA5-82F2-C169651F470A}"/>
              </a:ext>
            </a:extLst>
          </p:cNvPr>
          <p:cNvGraphicFramePr>
            <a:graphicFrameLocks noGrp="1"/>
          </p:cNvGraphicFramePr>
          <p:nvPr/>
        </p:nvGraphicFramePr>
        <p:xfrm>
          <a:off x="1273321" y="2578299"/>
          <a:ext cx="6947731" cy="1974282"/>
        </p:xfrm>
        <a:graphic>
          <a:graphicData uri="http://schemas.openxmlformats.org/drawingml/2006/table">
            <a:tbl>
              <a:tblPr firstRow="1" firstCol="1" bandRow="1"/>
              <a:tblGrid>
                <a:gridCol w="5768412">
                  <a:extLst>
                    <a:ext uri="{9D8B030D-6E8A-4147-A177-3AD203B41FA5}">
                      <a16:colId xmlns:a16="http://schemas.microsoft.com/office/drawing/2014/main" val="1992193321"/>
                    </a:ext>
                  </a:extLst>
                </a:gridCol>
                <a:gridCol w="1179319">
                  <a:extLst>
                    <a:ext uri="{9D8B030D-6E8A-4147-A177-3AD203B41FA5}">
                      <a16:colId xmlns:a16="http://schemas.microsoft.com/office/drawing/2014/main" val="300132574"/>
                    </a:ext>
                  </a:extLst>
                </a:gridCol>
              </a:tblGrid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mengsel (50% / 50%)              136,8 – 131,2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5,6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4317522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</a:t>
                      </a: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in mengsel (50%)                         5,6 : 2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2,8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89323"/>
                  </a:ext>
                </a:extLst>
              </a:tr>
              <a:tr h="658094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massa zout dat is geëxtraheerd          136,8 – 134,6 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nl-NL" sz="180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  <a:p>
                      <a:pPr algn="l">
                        <a:lnSpc>
                          <a:spcPts val="13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NL" sz="18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2,2 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74730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41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ep 8">
            <a:extLst>
              <a:ext uri="{FF2B5EF4-FFF2-40B4-BE49-F238E27FC236}">
                <a16:creationId xmlns:a16="http://schemas.microsoft.com/office/drawing/2014/main" id="{479EADBB-F1CC-2341-A97D-E7A51325EE54}"/>
              </a:ext>
            </a:extLst>
          </p:cNvPr>
          <p:cNvGrpSpPr/>
          <p:nvPr/>
        </p:nvGrpSpPr>
        <p:grpSpPr>
          <a:xfrm>
            <a:off x="1547664" y="212219"/>
            <a:ext cx="6264696" cy="6316398"/>
            <a:chOff x="1547664" y="212219"/>
            <a:chExt cx="6264696" cy="6316398"/>
          </a:xfrm>
        </p:grpSpPr>
        <p:pic>
          <p:nvPicPr>
            <p:cNvPr id="6" name="Afbeelding 5">
              <a:extLst>
                <a:ext uri="{FF2B5EF4-FFF2-40B4-BE49-F238E27FC236}">
                  <a16:creationId xmlns:a16="http://schemas.microsoft.com/office/drawing/2014/main" id="{F0E94C52-EF9E-53CA-BAD4-0DECE3A45E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5038" t="8000" r="21650" b="6601"/>
            <a:stretch/>
          </p:blipFill>
          <p:spPr>
            <a:xfrm>
              <a:off x="1777263" y="329383"/>
              <a:ext cx="5589473" cy="6199234"/>
            </a:xfrm>
            <a:prstGeom prst="rect">
              <a:avLst/>
            </a:prstGeom>
          </p:spPr>
        </p:pic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386F3E74-8842-0693-E72F-6643036CA555}"/>
                </a:ext>
              </a:extLst>
            </p:cNvPr>
            <p:cNvSpPr/>
            <p:nvPr/>
          </p:nvSpPr>
          <p:spPr>
            <a:xfrm rot="5400000" flipV="1">
              <a:off x="4562848" y="-2802965"/>
              <a:ext cx="234328" cy="62646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A62CBE87-1EB1-F9BA-DCC6-35420A7AC614}"/>
                </a:ext>
              </a:extLst>
            </p:cNvPr>
            <p:cNvSpPr/>
            <p:nvPr/>
          </p:nvSpPr>
          <p:spPr>
            <a:xfrm>
              <a:off x="3491880" y="4797152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92245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113D6B66-18E0-C769-C83C-32E50F76D706}"/>
              </a:ext>
            </a:extLst>
          </p:cNvPr>
          <p:cNvSpPr/>
          <p:nvPr/>
        </p:nvSpPr>
        <p:spPr>
          <a:xfrm>
            <a:off x="7596336" y="1268760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7A309E15-5B69-E1EA-3878-55145DF74038}"/>
              </a:ext>
            </a:extLst>
          </p:cNvPr>
          <p:cNvGrpSpPr/>
          <p:nvPr/>
        </p:nvGrpSpPr>
        <p:grpSpPr>
          <a:xfrm>
            <a:off x="1115616" y="163521"/>
            <a:ext cx="5976664" cy="6637254"/>
            <a:chOff x="1115616" y="163521"/>
            <a:chExt cx="5976664" cy="6637254"/>
          </a:xfrm>
        </p:grpSpPr>
        <p:pic>
          <p:nvPicPr>
            <p:cNvPr id="3" name="Afbeelding 2">
              <a:extLst>
                <a:ext uri="{FF2B5EF4-FFF2-40B4-BE49-F238E27FC236}">
                  <a16:creationId xmlns:a16="http://schemas.microsoft.com/office/drawing/2014/main" id="{43752626-1CA5-CC10-F69B-A8187362AE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1338" t="10800" r="24800" b="5201"/>
            <a:stretch/>
          </p:blipFill>
          <p:spPr>
            <a:xfrm>
              <a:off x="1907704" y="163521"/>
              <a:ext cx="4680520" cy="6530958"/>
            </a:xfrm>
            <a:prstGeom prst="rect">
              <a:avLst/>
            </a:prstGeom>
          </p:spPr>
        </p:pic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E58C5F08-C2F9-BFFA-846D-CA80948B2473}"/>
                </a:ext>
              </a:extLst>
            </p:cNvPr>
            <p:cNvSpPr/>
            <p:nvPr/>
          </p:nvSpPr>
          <p:spPr>
            <a:xfrm flipV="1">
              <a:off x="1763688" y="6631542"/>
              <a:ext cx="5328592" cy="1692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B1B850E9-5404-79DF-C816-91C522220117}"/>
                </a:ext>
              </a:extLst>
            </p:cNvPr>
            <p:cNvSpPr/>
            <p:nvPr/>
          </p:nvSpPr>
          <p:spPr>
            <a:xfrm>
              <a:off x="1115616" y="163521"/>
              <a:ext cx="914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4FA23310-1F4F-2866-6DC2-CC9C0CA9FF4A}"/>
                </a:ext>
              </a:extLst>
            </p:cNvPr>
            <p:cNvSpPr/>
            <p:nvPr/>
          </p:nvSpPr>
          <p:spPr>
            <a:xfrm>
              <a:off x="6116112" y="404664"/>
              <a:ext cx="457200" cy="6515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47703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04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CE5F202-B732-4726-B366-F67AC5548325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Bezinken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E956CED-9B07-466F-958E-E1FB70D93E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BC07F35-3DF4-4197-B1C9-EDA6767F7D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531742D-47F3-487F-8E74-3D617E4485F7}"/>
              </a:ext>
            </a:extLst>
          </p:cNvPr>
          <p:cNvSpPr txBox="1"/>
          <p:nvPr/>
        </p:nvSpPr>
        <p:spPr>
          <a:xfrm>
            <a:off x="6749956" y="1282027"/>
            <a:ext cx="5437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Berust op het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verschil in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dichtheid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2949FF92-35C3-407D-8FDE-39CE4F5D4CFC}"/>
              </a:ext>
            </a:extLst>
          </p:cNvPr>
          <p:cNvSpPr txBox="1"/>
          <p:nvPr/>
        </p:nvSpPr>
        <p:spPr>
          <a:xfrm>
            <a:off x="3866448" y="3861048"/>
            <a:ext cx="7603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</p:spTree>
    <p:extLst>
      <p:ext uri="{BB962C8B-B14F-4D97-AF65-F5344CB8AC3E}">
        <p14:creationId xmlns:p14="http://schemas.microsoft.com/office/powerpoint/2010/main" val="194182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7CE5F202-B732-4726-B366-F67AC5548325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Scheiden van suspensies              </a:t>
            </a: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Bezinken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E956CED-9B07-466F-958E-E1FB70D93E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DBC07F35-3DF4-4197-B1C9-EDA6767F7D6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4" r="1963"/>
          <a:stretch/>
        </p:blipFill>
        <p:spPr>
          <a:xfrm>
            <a:off x="3336376" y="-106141"/>
            <a:ext cx="3024336" cy="707028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6683EA1F-E963-4722-94EC-0F787AAE42B5}"/>
              </a:ext>
            </a:extLst>
          </p:cNvPr>
          <p:cNvSpPr txBox="1"/>
          <p:nvPr/>
        </p:nvSpPr>
        <p:spPr>
          <a:xfrm>
            <a:off x="323528" y="4509120"/>
            <a:ext cx="30013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Bovenstaande vloeistof kun je nu voorzichtig </a:t>
            </a:r>
            <a:r>
              <a:rPr kumimoji="0" lang="nl-N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afgieten</a:t>
            </a: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531742D-47F3-487F-8E74-3D617E4485F7}"/>
              </a:ext>
            </a:extLst>
          </p:cNvPr>
          <p:cNvSpPr txBox="1"/>
          <p:nvPr/>
        </p:nvSpPr>
        <p:spPr>
          <a:xfrm>
            <a:off x="6749956" y="1282027"/>
            <a:ext cx="5437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Berust op het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verschil in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dichtheid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80BF98A-C744-41AF-865C-8554AB138829}"/>
              </a:ext>
            </a:extLst>
          </p:cNvPr>
          <p:cNvSpPr txBox="1"/>
          <p:nvPr/>
        </p:nvSpPr>
        <p:spPr>
          <a:xfrm>
            <a:off x="3866448" y="3861048"/>
            <a:ext cx="7603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Water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Zand</a:t>
            </a:r>
          </a:p>
        </p:txBody>
      </p:sp>
    </p:spTree>
    <p:extLst>
      <p:ext uri="{BB962C8B-B14F-4D97-AF65-F5344CB8AC3E}">
        <p14:creationId xmlns:p14="http://schemas.microsoft.com/office/powerpoint/2010/main" val="553227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28606" y="4509120"/>
            <a:ext cx="7957493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Een suspensie kun je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ook </a:t>
            </a:r>
            <a:r>
              <a:rPr kumimoji="0" lang="nl-NL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filtreren.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4" r="31888"/>
          <a:stretch/>
        </p:blipFill>
        <p:spPr>
          <a:xfrm>
            <a:off x="3347864" y="-1"/>
            <a:ext cx="302433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373751"/>
      </p:ext>
    </p:extLst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36"/>
          <a:stretch/>
        </p:blipFill>
        <p:spPr>
          <a:xfrm>
            <a:off x="-324544" y="0"/>
            <a:ext cx="4075960" cy="7255769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6F0D36E-C89D-4D89-A52E-1BD88DB56674}"/>
              </a:ext>
            </a:extLst>
          </p:cNvPr>
          <p:cNvSpPr txBox="1"/>
          <p:nvPr/>
        </p:nvSpPr>
        <p:spPr>
          <a:xfrm>
            <a:off x="755576" y="54868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                                        Filtreren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714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3905</TotalTime>
  <Words>721</Words>
  <Application>Microsoft Office PowerPoint</Application>
  <PresentationFormat>Diavoorstelling (4:3)</PresentationFormat>
  <Paragraphs>354</Paragraphs>
  <Slides>53</Slides>
  <Notes>18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53</vt:i4>
      </vt:variant>
    </vt:vector>
  </HeadingPairs>
  <TitlesOfParts>
    <vt:vector size="58" baseType="lpstr">
      <vt:lpstr>Arial</vt:lpstr>
      <vt:lpstr>Calibri</vt:lpstr>
      <vt:lpstr>Calibri Light</vt:lpstr>
      <vt:lpstr>Kantoorthema</vt:lpstr>
      <vt:lpstr>1_Kantoorthema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68</cp:revision>
  <dcterms:created xsi:type="dcterms:W3CDTF">2012-10-22T07:47:34Z</dcterms:created>
  <dcterms:modified xsi:type="dcterms:W3CDTF">2023-02-05T20:15:41Z</dcterms:modified>
</cp:coreProperties>
</file>