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4" r:id="rId2"/>
    <p:sldId id="257" r:id="rId3"/>
    <p:sldId id="569" r:id="rId4"/>
    <p:sldId id="490" r:id="rId5"/>
    <p:sldId id="262" r:id="rId6"/>
    <p:sldId id="553" r:id="rId7"/>
    <p:sldId id="555" r:id="rId8"/>
    <p:sldId id="552" r:id="rId9"/>
    <p:sldId id="557" r:id="rId10"/>
    <p:sldId id="571" r:id="rId11"/>
    <p:sldId id="401" r:id="rId12"/>
    <p:sldId id="391" r:id="rId13"/>
    <p:sldId id="491" r:id="rId14"/>
    <p:sldId id="492" r:id="rId15"/>
    <p:sldId id="494" r:id="rId16"/>
    <p:sldId id="495" r:id="rId17"/>
    <p:sldId id="496" r:id="rId18"/>
    <p:sldId id="497" r:id="rId19"/>
    <p:sldId id="498" r:id="rId20"/>
    <p:sldId id="499" r:id="rId21"/>
    <p:sldId id="500" r:id="rId22"/>
    <p:sldId id="537" r:id="rId23"/>
    <p:sldId id="570" r:id="rId24"/>
    <p:sldId id="538" r:id="rId25"/>
    <p:sldId id="493" r:id="rId26"/>
    <p:sldId id="577" r:id="rId27"/>
    <p:sldId id="556" r:id="rId28"/>
    <p:sldId id="539" r:id="rId29"/>
    <p:sldId id="540" r:id="rId30"/>
    <p:sldId id="541" r:id="rId31"/>
    <p:sldId id="543" r:id="rId32"/>
    <p:sldId id="544" r:id="rId33"/>
    <p:sldId id="504" r:id="rId34"/>
    <p:sldId id="509" r:id="rId35"/>
    <p:sldId id="506" r:id="rId36"/>
    <p:sldId id="508" r:id="rId37"/>
    <p:sldId id="463" r:id="rId38"/>
    <p:sldId id="462" r:id="rId39"/>
    <p:sldId id="545" r:id="rId40"/>
    <p:sldId id="546" r:id="rId41"/>
    <p:sldId id="512" r:id="rId42"/>
    <p:sldId id="513" r:id="rId43"/>
    <p:sldId id="514" r:id="rId44"/>
    <p:sldId id="549" r:id="rId45"/>
    <p:sldId id="550" r:id="rId46"/>
    <p:sldId id="518" r:id="rId47"/>
    <p:sldId id="515" r:id="rId48"/>
    <p:sldId id="516" r:id="rId49"/>
    <p:sldId id="519" r:id="rId50"/>
    <p:sldId id="563" r:id="rId51"/>
    <p:sldId id="564" r:id="rId52"/>
    <p:sldId id="583" r:id="rId53"/>
    <p:sldId id="572" r:id="rId54"/>
    <p:sldId id="479" r:id="rId55"/>
    <p:sldId id="573" r:id="rId56"/>
    <p:sldId id="522" r:id="rId57"/>
    <p:sldId id="524" r:id="rId58"/>
    <p:sldId id="580" r:id="rId59"/>
    <p:sldId id="579" r:id="rId60"/>
    <p:sldId id="578" r:id="rId61"/>
    <p:sldId id="585" r:id="rId62"/>
    <p:sldId id="526" r:id="rId63"/>
    <p:sldId id="584" r:id="rId64"/>
    <p:sldId id="527" r:id="rId65"/>
    <p:sldId id="581" r:id="rId66"/>
    <p:sldId id="529" r:id="rId67"/>
    <p:sldId id="534" r:id="rId68"/>
    <p:sldId id="533" r:id="rId69"/>
    <p:sldId id="530" r:id="rId70"/>
    <p:sldId id="531" r:id="rId71"/>
    <p:sldId id="560" r:id="rId72"/>
    <p:sldId id="559" r:id="rId73"/>
    <p:sldId id="574" r:id="rId74"/>
    <p:sldId id="575" r:id="rId75"/>
    <p:sldId id="582" r:id="rId76"/>
    <p:sldId id="536" r:id="rId77"/>
    <p:sldId id="576" r:id="rId7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845A8"/>
    <a:srgbClr val="0000FF"/>
    <a:srgbClr val="7030A0"/>
    <a:srgbClr val="CC00CC"/>
    <a:srgbClr val="EAEAEA"/>
    <a:srgbClr val="F8F8F8"/>
    <a:srgbClr val="000000"/>
    <a:srgbClr val="0E5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3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519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60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407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598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24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924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704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254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766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054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096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63BCA-3DD0-4933-B6AA-C7FD5835D899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877FC-F73A-4032-917D-1E58ADA31D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845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phet.colorado.edu/sims/html/isotopes-and-atomic-mass/latest/isotopes-and-atomic-mass_nl.html" TargetMode="External"/><Relationship Id="rId2" Type="http://schemas.openxmlformats.org/officeDocument/2006/relationships/hyperlink" Target="https://phet.colorado.edu/sims/html/build-an-atom/latest/build-an-atom_nl.html" TargetMode="Externa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2F28F2A-921F-4AAF-B9AB-229E186331E0}"/>
              </a:ext>
            </a:extLst>
          </p:cNvPr>
          <p:cNvSpPr txBox="1"/>
          <p:nvPr/>
        </p:nvSpPr>
        <p:spPr>
          <a:xfrm>
            <a:off x="1170773" y="786213"/>
            <a:ext cx="294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Atoombouw</a:t>
            </a:r>
          </a:p>
        </p:txBody>
      </p:sp>
    </p:spTree>
    <p:extLst>
      <p:ext uri="{BB962C8B-B14F-4D97-AF65-F5344CB8AC3E}">
        <p14:creationId xmlns:p14="http://schemas.microsoft.com/office/powerpoint/2010/main" val="212754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/>
          <p:cNvSpPr txBox="1"/>
          <p:nvPr/>
        </p:nvSpPr>
        <p:spPr>
          <a:xfrm>
            <a:off x="109400" y="0"/>
            <a:ext cx="77568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</a:p>
          <a:p>
            <a:r>
              <a:rPr lang="nl-NL" sz="2000" dirty="0">
                <a:solidFill>
                  <a:schemeClr val="bg1"/>
                </a:solidFill>
              </a:rPr>
              <a:t>16 elektronen: e</a:t>
            </a:r>
            <a:r>
              <a:rPr lang="nl-NL" sz="2000" baseline="30000" dirty="0">
                <a:solidFill>
                  <a:schemeClr val="bg1"/>
                </a:solidFill>
              </a:rPr>
              <a:t>-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16 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18 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       </a:t>
            </a:r>
            <a:r>
              <a:rPr lang="nl-NL" sz="2000" dirty="0">
                <a:solidFill>
                  <a:srgbClr val="FF0000"/>
                </a:solidFill>
              </a:rPr>
              <a:t>atoomkern</a:t>
            </a:r>
            <a:r>
              <a:rPr lang="nl-NL" sz="2000" dirty="0"/>
              <a:t>	          </a:t>
            </a:r>
            <a:r>
              <a:rPr lang="nl-NL" sz="2000" dirty="0">
                <a:solidFill>
                  <a:schemeClr val="bg1"/>
                </a:solidFill>
              </a:rPr>
              <a:t>p en n</a:t>
            </a:r>
          </a:p>
          <a:p>
            <a:r>
              <a:rPr lang="nl-NL" sz="2000" dirty="0"/>
              <a:t>						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                          </a:t>
            </a: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321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/>
          <p:cNvSpPr txBox="1"/>
          <p:nvPr/>
        </p:nvSpPr>
        <p:spPr>
          <a:xfrm>
            <a:off x="109400" y="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</a:p>
          <a:p>
            <a:r>
              <a:rPr lang="nl-NL" sz="2000" dirty="0">
                <a:solidFill>
                  <a:schemeClr val="bg1"/>
                </a:solidFill>
              </a:rPr>
              <a:t>16 elektronen: e</a:t>
            </a:r>
            <a:r>
              <a:rPr lang="nl-NL" sz="2000" baseline="30000" dirty="0">
                <a:solidFill>
                  <a:schemeClr val="bg1"/>
                </a:solidFill>
              </a:rPr>
              <a:t>-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16 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18 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       </a:t>
            </a:r>
            <a:r>
              <a:rPr lang="nl-NL" sz="2000" dirty="0">
                <a:solidFill>
                  <a:srgbClr val="FF0000"/>
                </a:solidFill>
              </a:rPr>
              <a:t>atoomkern</a:t>
            </a:r>
            <a:r>
              <a:rPr lang="nl-NL" sz="2000" dirty="0"/>
              <a:t>	          </a:t>
            </a:r>
            <a:r>
              <a:rPr lang="nl-NL" sz="2000" dirty="0">
                <a:solidFill>
                  <a:schemeClr val="bg1"/>
                </a:solidFill>
              </a:rPr>
              <a:t>p en n</a:t>
            </a:r>
          </a:p>
          <a:p>
            <a:r>
              <a:rPr lang="nl-NL" sz="2000" dirty="0"/>
              <a:t>						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                                                     </a:t>
            </a:r>
            <a:r>
              <a:rPr lang="nl-NL" sz="2000" dirty="0">
                <a:solidFill>
                  <a:srgbClr val="FF0000"/>
                </a:solidFill>
              </a:rPr>
              <a:t>elektronenwolk</a:t>
            </a:r>
          </a:p>
          <a:p>
            <a:r>
              <a:rPr lang="nl-NL" sz="2000" dirty="0"/>
              <a:t>                                                                                       </a:t>
            </a: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556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protonen:</a:t>
            </a:r>
            <a:r>
              <a:rPr lang="nl-NL" sz="2000" b="1" dirty="0">
                <a:solidFill>
                  <a:schemeClr val="bg1"/>
                </a:solidFill>
              </a:rPr>
              <a:t>     16	p	</a:t>
            </a:r>
            <a:r>
              <a:rPr lang="nl-NL" sz="2000" dirty="0">
                <a:solidFill>
                  <a:schemeClr val="bg1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neutronen:     ? </a:t>
            </a:r>
            <a:r>
              <a:rPr lang="nl-NL" sz="2000" b="1" dirty="0">
                <a:solidFill>
                  <a:schemeClr val="bg1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                                                           </a:t>
            </a:r>
            <a:r>
              <a:rPr lang="nl-NL" sz="800" b="1" dirty="0">
                <a:solidFill>
                  <a:schemeClr val="bg1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911C6FD0-FFF8-40BD-A463-C6216DD2A3F4}"/>
              </a:ext>
            </a:extLst>
          </p:cNvPr>
          <p:cNvSpPr txBox="1"/>
          <p:nvPr/>
        </p:nvSpPr>
        <p:spPr>
          <a:xfrm>
            <a:off x="109400" y="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</a:p>
          <a:p>
            <a:r>
              <a:rPr lang="nl-NL" sz="2000" dirty="0">
                <a:solidFill>
                  <a:schemeClr val="bg1"/>
                </a:solidFill>
              </a:rPr>
              <a:t>16 elektronen: e</a:t>
            </a:r>
            <a:r>
              <a:rPr lang="nl-NL" sz="2000" baseline="30000" dirty="0">
                <a:solidFill>
                  <a:schemeClr val="bg1"/>
                </a:solidFill>
              </a:rPr>
              <a:t>-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16 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18 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       atoomkern	          </a:t>
            </a:r>
            <a:r>
              <a:rPr lang="nl-NL" sz="2000" dirty="0">
                <a:solidFill>
                  <a:schemeClr val="bg1"/>
                </a:solidFill>
              </a:rPr>
              <a:t>p en n</a:t>
            </a:r>
          </a:p>
          <a:p>
            <a:r>
              <a:rPr lang="nl-NL" sz="2000" dirty="0"/>
              <a:t>						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>
                <a:solidFill>
                  <a:srgbClr val="FF0000"/>
                </a:solidFill>
              </a:rPr>
              <a:t>                                                     elektronenwolk</a:t>
            </a:r>
          </a:p>
          <a:p>
            <a:r>
              <a:rPr lang="nl-NL" sz="2000" dirty="0"/>
              <a:t>                                                                                       </a:t>
            </a: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65DF90FA-B805-4A88-BFEC-49A5BF875069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44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</a:t>
            </a:r>
            <a:r>
              <a:rPr lang="nl-NL" sz="2000" b="1" baseline="30000" dirty="0">
                <a:solidFill>
                  <a:schemeClr val="bg1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b="1" dirty="0">
                <a:solidFill>
                  <a:srgbClr val="FF0000"/>
                </a:solidFill>
              </a:rPr>
              <a:t>	p	</a:t>
            </a:r>
            <a:r>
              <a:rPr lang="nl-NL" sz="2000" dirty="0">
                <a:solidFill>
                  <a:schemeClr val="bg1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neutronen:     ? </a:t>
            </a:r>
            <a:r>
              <a:rPr lang="nl-NL" sz="2000" b="1" dirty="0">
                <a:solidFill>
                  <a:schemeClr val="bg1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                                                           </a:t>
            </a:r>
            <a:r>
              <a:rPr lang="nl-NL" sz="800" b="1" dirty="0">
                <a:solidFill>
                  <a:schemeClr val="bg1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911C6FD0-FFF8-40BD-A463-C6216DD2A3F4}"/>
              </a:ext>
            </a:extLst>
          </p:cNvPr>
          <p:cNvSpPr txBox="1"/>
          <p:nvPr/>
        </p:nvSpPr>
        <p:spPr>
          <a:xfrm>
            <a:off x="109400" y="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       </a:t>
            </a:r>
            <a:r>
              <a:rPr lang="nl-NL" sz="2000" dirty="0">
                <a:solidFill>
                  <a:srgbClr val="FF0000"/>
                </a:solidFill>
              </a:rPr>
              <a:t>atoomkern</a:t>
            </a:r>
            <a:r>
              <a:rPr lang="nl-NL" sz="2000" dirty="0"/>
              <a:t>	          </a:t>
            </a:r>
            <a:r>
              <a:rPr lang="nl-NL" sz="2000" dirty="0">
                <a:solidFill>
                  <a:schemeClr val="bg1"/>
                </a:solidFill>
              </a:rPr>
              <a:t>p en n</a:t>
            </a:r>
          </a:p>
          <a:p>
            <a:r>
              <a:rPr lang="nl-NL" sz="2000" dirty="0"/>
              <a:t>						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                                                     elektronenwolk</a:t>
            </a:r>
          </a:p>
          <a:p>
            <a:r>
              <a:rPr lang="nl-NL" sz="2000" dirty="0"/>
              <a:t>                                                                                       </a:t>
            </a: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74D790F6-5103-4D4A-B5B3-9865C07A40BC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C2755B8C-CEB9-47D9-9293-C3E5C4506BF1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587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b="1" dirty="0">
                <a:solidFill>
                  <a:srgbClr val="FF0000"/>
                </a:solidFill>
              </a:rPr>
              <a:t>	p	</a:t>
            </a:r>
            <a:r>
              <a:rPr lang="nl-NL" sz="2000" dirty="0">
                <a:solidFill>
                  <a:schemeClr val="bg1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</a:t>
            </a:r>
            <a:r>
              <a:rPr lang="nl-NL" sz="2000" dirty="0">
                <a:solidFill>
                  <a:schemeClr val="bg1"/>
                </a:solidFill>
              </a:rPr>
              <a:t>?</a:t>
            </a:r>
            <a:r>
              <a:rPr lang="nl-NL" sz="2000" dirty="0">
                <a:solidFill>
                  <a:srgbClr val="0000FF"/>
                </a:solidFill>
              </a:rPr>
              <a:t>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911C6FD0-FFF8-40BD-A463-C6216DD2A3F4}"/>
              </a:ext>
            </a:extLst>
          </p:cNvPr>
          <p:cNvSpPr txBox="1"/>
          <p:nvPr/>
        </p:nvSpPr>
        <p:spPr>
          <a:xfrm>
            <a:off x="109400" y="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</a:p>
          <a:p>
            <a:r>
              <a:rPr lang="nl-NL" sz="2000" dirty="0">
                <a:solidFill>
                  <a:schemeClr val="bg1"/>
                </a:solidFill>
              </a:rPr>
              <a:t>16 elektronen: e</a:t>
            </a:r>
            <a:r>
              <a:rPr lang="nl-NL" sz="2000" baseline="30000" dirty="0">
                <a:solidFill>
                  <a:schemeClr val="bg1"/>
                </a:solidFill>
              </a:rPr>
              <a:t>-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16 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18 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       </a:t>
            </a:r>
            <a:r>
              <a:rPr lang="nl-NL" sz="2000" dirty="0">
                <a:solidFill>
                  <a:srgbClr val="FF0000"/>
                </a:solidFill>
              </a:rPr>
              <a:t>atoomkern</a:t>
            </a:r>
            <a:r>
              <a:rPr lang="nl-NL" sz="2000" dirty="0"/>
              <a:t>	          </a:t>
            </a:r>
            <a:r>
              <a:rPr lang="nl-NL" sz="2000" dirty="0">
                <a:solidFill>
                  <a:schemeClr val="bg1"/>
                </a:solidFill>
              </a:rPr>
              <a:t>p en n</a:t>
            </a:r>
          </a:p>
          <a:p>
            <a:r>
              <a:rPr lang="nl-NL" sz="2000" dirty="0"/>
              <a:t>						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                                                     elektronenwolk</a:t>
            </a:r>
          </a:p>
          <a:p>
            <a:r>
              <a:rPr lang="nl-NL" sz="2000" dirty="0"/>
              <a:t>                                                                                       </a:t>
            </a: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CC869BBC-69BA-44AA-94E6-83FD4E8876AF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78116287-130B-4167-B7CC-4369C0BE20A5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Ovaal 64">
            <a:extLst>
              <a:ext uri="{FF2B5EF4-FFF2-40B4-BE49-F238E27FC236}">
                <a16:creationId xmlns:a16="http://schemas.microsoft.com/office/drawing/2014/main" id="{CD4D2D2D-E5AE-4E0D-8468-8035BC216A72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87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52DCDF8-6683-41AD-B4A7-D1949268A6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25"/>
          <a:stretch/>
        </p:blipFill>
        <p:spPr>
          <a:xfrm>
            <a:off x="0" y="-452914"/>
            <a:ext cx="9144000" cy="7977431"/>
          </a:xfrm>
          <a:prstGeom prst="rect">
            <a:avLst/>
          </a:prstGeom>
        </p:spPr>
      </p:pic>
      <p:grpSp>
        <p:nvGrpSpPr>
          <p:cNvPr id="3" name="Groep 2">
            <a:extLst>
              <a:ext uri="{FF2B5EF4-FFF2-40B4-BE49-F238E27FC236}">
                <a16:creationId xmlns:a16="http://schemas.microsoft.com/office/drawing/2014/main" id="{6E1C1BA3-AE54-4A44-AF95-28B61A4C6092}"/>
              </a:ext>
            </a:extLst>
          </p:cNvPr>
          <p:cNvGrpSpPr/>
          <p:nvPr/>
        </p:nvGrpSpPr>
        <p:grpSpPr>
          <a:xfrm>
            <a:off x="4363111" y="3085032"/>
            <a:ext cx="208889" cy="209285"/>
            <a:chOff x="5456972" y="3013363"/>
            <a:chExt cx="692093" cy="708244"/>
          </a:xfrm>
        </p:grpSpPr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1EFA060C-D880-490B-924B-4BFA3A03E2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1A46E912-512F-4AB9-8B21-A1EEC18DBF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EC49AD64-F2E3-4B10-9A8C-E058C07C04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63DC8ECD-EBC9-4307-85B0-18F4CF88E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62CCCB3A-1924-4751-8275-71B70688D0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BC7B5CCA-0201-4031-83F1-3E45048D4F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6A81870E-371F-4BAA-B0FD-3DC2EA71D3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E544C747-64FF-4222-9DBB-A01DA56960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77DFCF4B-BB5F-4317-B918-457F844A29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BB67EB3B-9115-46CA-951D-FBBA8193E0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76FBE113-4B96-418F-9162-8FDE7FF0B7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1443F61B-13C7-4A55-B79A-D364FC6F8B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BBDCC883-A9E0-4531-B559-118F6E12F9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6E83F6CE-9FC8-4A1E-8647-27400A160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B996A911-D545-4C49-B3D7-60055E37FF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41201623-341D-4982-8760-A64A14CC9F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A280A7B5-AA7A-406F-9166-579A583CA1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5472624-5082-44D8-9646-CB89C9925F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343554B6-867E-4F81-9D26-CBEDB2A2DF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61EF72AC-3922-4939-AAF2-23461411B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48E2DE7B-9E86-4A12-A222-6F20D32AD7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F2B4F1EE-6A0B-4BD0-BA45-E7ECD2E4CB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7228214A-13BD-4153-BE7A-21A40A7762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C0C854CD-5F41-4D1D-AA9B-62A5A16779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304C352E-96F3-48C4-B2C1-0C4D51AE9D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57EED46C-6BF5-4FCB-AF0F-F1FEAD718D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25DE9CBB-683F-4C9B-A2E9-86EC63AA31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6606C764-C08D-4E83-873B-E2266B8BE1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6424C655-6A21-4BA1-81B9-8253707B65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A0AD406-5DE5-4986-AF7A-E1491938F1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04543557-F6AB-4959-9353-F3D2EE37F9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6598EEE0-07EF-43BD-A594-0EBBC2D711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4E361F61-4BFE-4601-9514-E146188BEC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02338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3BA0D0D-E651-46CE-9381-5131AF789D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3" r="11589"/>
          <a:stretch/>
        </p:blipFill>
        <p:spPr>
          <a:xfrm>
            <a:off x="-230735" y="-465105"/>
            <a:ext cx="9767844" cy="7325668"/>
          </a:xfrm>
          <a:prstGeom prst="rect">
            <a:avLst/>
          </a:prstGeom>
        </p:spPr>
      </p:pic>
      <p:grpSp>
        <p:nvGrpSpPr>
          <p:cNvPr id="37" name="Groep 36">
            <a:extLst>
              <a:ext uri="{FF2B5EF4-FFF2-40B4-BE49-F238E27FC236}">
                <a16:creationId xmlns:a16="http://schemas.microsoft.com/office/drawing/2014/main" id="{583DE4D8-E460-4ACB-A510-9D06E2EAB4A7}"/>
              </a:ext>
            </a:extLst>
          </p:cNvPr>
          <p:cNvGrpSpPr/>
          <p:nvPr/>
        </p:nvGrpSpPr>
        <p:grpSpPr>
          <a:xfrm>
            <a:off x="4435266" y="3213219"/>
            <a:ext cx="68367" cy="81097"/>
            <a:chOff x="5456972" y="3013363"/>
            <a:chExt cx="692093" cy="708244"/>
          </a:xfrm>
          <a:solidFill>
            <a:srgbClr val="FF0000"/>
          </a:solidFill>
        </p:grpSpPr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D47B6DAA-4782-4125-8191-5D1360ABCD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4A88F5CC-DBDE-4440-AF49-765681B445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0EBF6099-60AE-442C-96F6-5316E60B5A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F9A7C042-401C-434C-BD2E-04DE7188B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41520BEB-CF93-458C-845F-8016FF76E3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C75DC65C-BA8F-4F32-818E-F7DA141D2D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66AFA26-8BC9-4224-B025-E1F606ADB7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84CE446A-E04C-4A7B-B03E-1DEEB1BEEA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BFD3F4C3-E28A-49E5-8D1F-8EA96311D5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8F2BEC69-EE25-4097-8C6D-5D8A39D797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CF0E991D-9EFF-4729-9205-AEE91FC9C1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F927712A-E0B2-478C-8701-AC52D0BF44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55A070D2-9DD7-481E-8F11-17E7BFC3AA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F58690AA-42AA-4D71-AFEF-B9E23DAAD1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16CC095A-E59B-4916-A46A-8759410E77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A1BCE930-10B9-4038-9229-98723141CF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864FF091-B19E-4E0C-B6E1-2BF5C716DF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6CF80379-BD8C-4848-8D9C-499FBFB30D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FFF4019D-69BF-49FA-83E2-75E96598BF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Ovaal 56">
              <a:extLst>
                <a:ext uri="{FF2B5EF4-FFF2-40B4-BE49-F238E27FC236}">
                  <a16:creationId xmlns:a16="http://schemas.microsoft.com/office/drawing/2014/main" id="{72AAB698-ACD9-4212-AE84-7791F53D9A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A6B3DE66-C764-406A-8A6C-4E998BD2EF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Ovaal 58">
              <a:extLst>
                <a:ext uri="{FF2B5EF4-FFF2-40B4-BE49-F238E27FC236}">
                  <a16:creationId xmlns:a16="http://schemas.microsoft.com/office/drawing/2014/main" id="{98049D58-B20B-4CE7-B7F1-2E3E8455EF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Ovaal 59">
              <a:extLst>
                <a:ext uri="{FF2B5EF4-FFF2-40B4-BE49-F238E27FC236}">
                  <a16:creationId xmlns:a16="http://schemas.microsoft.com/office/drawing/2014/main" id="{C5091B6B-D138-4061-B81B-67520CF0E0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5E110AD3-1A8B-4164-A1AA-EBB980B796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Ovaal 61">
              <a:extLst>
                <a:ext uri="{FF2B5EF4-FFF2-40B4-BE49-F238E27FC236}">
                  <a16:creationId xmlns:a16="http://schemas.microsoft.com/office/drawing/2014/main" id="{F473D980-624B-4197-A799-9CEB9B60EB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75E0AF1E-CEB8-4644-825C-F7E022D86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1731B32A-99CA-4A84-9CC0-96FEB7EDC7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B8B88F41-2836-48FD-A4A5-2AC5C54E5F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Ovaal 65">
              <a:extLst>
                <a:ext uri="{FF2B5EF4-FFF2-40B4-BE49-F238E27FC236}">
                  <a16:creationId xmlns:a16="http://schemas.microsoft.com/office/drawing/2014/main" id="{BCDF2DF3-4CD7-4E12-B9F4-90976208CE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5635CBFE-3F8A-47DA-B72D-D97DB6C41F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8" name="Ovaal 67">
              <a:extLst>
                <a:ext uri="{FF2B5EF4-FFF2-40B4-BE49-F238E27FC236}">
                  <a16:creationId xmlns:a16="http://schemas.microsoft.com/office/drawing/2014/main" id="{84E72EFD-6F5D-45DF-861D-1ACE1B198A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CC2D4224-4A05-4DC0-8AAA-70DF5AFE83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Ovaal 69">
              <a:extLst>
                <a:ext uri="{FF2B5EF4-FFF2-40B4-BE49-F238E27FC236}">
                  <a16:creationId xmlns:a16="http://schemas.microsoft.com/office/drawing/2014/main" id="{0995F32D-25B3-4749-8D26-E4E343DD8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59152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>
            <a:extLst>
              <a:ext uri="{FF2B5EF4-FFF2-40B4-BE49-F238E27FC236}">
                <a16:creationId xmlns:a16="http://schemas.microsoft.com/office/drawing/2014/main" id="{DC3C4860-CF9B-4689-9DCA-F5B36181B55D}"/>
              </a:ext>
            </a:extLst>
          </p:cNvPr>
          <p:cNvGrpSpPr/>
          <p:nvPr/>
        </p:nvGrpSpPr>
        <p:grpSpPr>
          <a:xfrm>
            <a:off x="-1140258" y="-110198"/>
            <a:ext cx="11424516" cy="6968198"/>
            <a:chOff x="-1140258" y="-110198"/>
            <a:chExt cx="11424516" cy="6968198"/>
          </a:xfrm>
        </p:grpSpPr>
        <p:pic>
          <p:nvPicPr>
            <p:cNvPr id="2" name="Afbeelding 1">
              <a:extLst>
                <a:ext uri="{FF2B5EF4-FFF2-40B4-BE49-F238E27FC236}">
                  <a16:creationId xmlns:a16="http://schemas.microsoft.com/office/drawing/2014/main" id="{34544BFC-DA24-4EFB-B533-64BFB6524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140258" y="-110198"/>
              <a:ext cx="11424516" cy="6968198"/>
            </a:xfrm>
            <a:prstGeom prst="rect">
              <a:avLst/>
            </a:prstGeom>
          </p:spPr>
        </p:pic>
        <p:sp>
          <p:nvSpPr>
            <p:cNvPr id="3" name="Ovaal 2">
              <a:extLst>
                <a:ext uri="{FF2B5EF4-FFF2-40B4-BE49-F238E27FC236}">
                  <a16:creationId xmlns:a16="http://schemas.microsoft.com/office/drawing/2014/main" id="{779E0AD1-6274-478E-9DC5-E3DB060E19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79867" y="3269077"/>
              <a:ext cx="14088" cy="163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123868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>
            <a:extLst>
              <a:ext uri="{FF2B5EF4-FFF2-40B4-BE49-F238E27FC236}">
                <a16:creationId xmlns:a16="http://schemas.microsoft.com/office/drawing/2014/main" id="{DE4A6957-71D9-46F6-8E3C-7ABFAF3CF581}"/>
              </a:ext>
            </a:extLst>
          </p:cNvPr>
          <p:cNvGrpSpPr/>
          <p:nvPr/>
        </p:nvGrpSpPr>
        <p:grpSpPr>
          <a:xfrm>
            <a:off x="-1094976" y="-130324"/>
            <a:ext cx="11099228" cy="7118647"/>
            <a:chOff x="-1008000" y="18000"/>
            <a:chExt cx="11099228" cy="7118647"/>
          </a:xfrm>
        </p:grpSpPr>
        <p:pic>
          <p:nvPicPr>
            <p:cNvPr id="2" name="Afbeelding 1">
              <a:extLst>
                <a:ext uri="{FF2B5EF4-FFF2-40B4-BE49-F238E27FC236}">
                  <a16:creationId xmlns:a16="http://schemas.microsoft.com/office/drawing/2014/main" id="{32F43B02-66E8-4FB2-84C5-F05EF5232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008000" y="18000"/>
              <a:ext cx="11099228" cy="7118647"/>
            </a:xfrm>
            <a:prstGeom prst="rect">
              <a:avLst/>
            </a:prstGeom>
          </p:spPr>
        </p:pic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A7961FB8-2016-47F7-9265-D32E8F2E2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9807" y="3413758"/>
              <a:ext cx="24386" cy="304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103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34A58516-BA68-407F-B70A-0B4E40257411}"/>
              </a:ext>
            </a:extLst>
          </p:cNvPr>
          <p:cNvGrpSpPr/>
          <p:nvPr/>
        </p:nvGrpSpPr>
        <p:grpSpPr>
          <a:xfrm>
            <a:off x="-230736" y="-384561"/>
            <a:ext cx="9441867" cy="7327794"/>
            <a:chOff x="-68366" y="-203846"/>
            <a:chExt cx="9279497" cy="7235207"/>
          </a:xfrm>
        </p:grpSpPr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8B30133C-D883-4342-8E47-3CC58F6C7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344" t="3811" r="-270" b="2156"/>
            <a:stretch/>
          </p:blipFill>
          <p:spPr>
            <a:xfrm>
              <a:off x="-68366" y="-203846"/>
              <a:ext cx="9279497" cy="7235207"/>
            </a:xfrm>
            <a:prstGeom prst="rect">
              <a:avLst/>
            </a:prstGeom>
            <a:ln w="12700">
              <a:solidFill>
                <a:srgbClr val="FFFF00"/>
              </a:solidFill>
            </a:ln>
          </p:spPr>
        </p:pic>
        <p:pic>
          <p:nvPicPr>
            <p:cNvPr id="37" name="Afbeelding 36">
              <a:extLst>
                <a:ext uri="{FF2B5EF4-FFF2-40B4-BE49-F238E27FC236}">
                  <a16:creationId xmlns:a16="http://schemas.microsoft.com/office/drawing/2014/main" id="{E119A2CE-55F2-4200-92E9-939BD2FCC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9807" y="3413758"/>
              <a:ext cx="24386" cy="304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4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DBBE6BE1-29A2-4772-8510-57A0C2B5191F}"/>
              </a:ext>
            </a:extLst>
          </p:cNvPr>
          <p:cNvGrpSpPr/>
          <p:nvPr/>
        </p:nvGrpSpPr>
        <p:grpSpPr>
          <a:xfrm>
            <a:off x="5843055" y="3163463"/>
            <a:ext cx="3269960" cy="3582800"/>
            <a:chOff x="5843055" y="3163463"/>
            <a:chExt cx="3269960" cy="35828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622678D5-F1EC-463C-A899-E2B7569C1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08" r="33293" b="66719"/>
            <a:stretch/>
          </p:blipFill>
          <p:spPr>
            <a:xfrm rot="7243989">
              <a:off x="5686635" y="3319883"/>
              <a:ext cx="3582800" cy="3269960"/>
            </a:xfrm>
            <a:prstGeom prst="rect">
              <a:avLst/>
            </a:prstGeom>
          </p:spPr>
        </p:pic>
        <p:sp>
          <p:nvSpPr>
            <p:cNvPr id="2" name="Maan 1">
              <a:extLst>
                <a:ext uri="{FF2B5EF4-FFF2-40B4-BE49-F238E27FC236}">
                  <a16:creationId xmlns:a16="http://schemas.microsoft.com/office/drawing/2014/main" id="{ED05DC72-A2EA-402B-84B3-6D847BDF828E}"/>
                </a:ext>
              </a:extLst>
            </p:cNvPr>
            <p:cNvSpPr/>
            <p:nvPr/>
          </p:nvSpPr>
          <p:spPr>
            <a:xfrm rot="2104556">
              <a:off x="5856331" y="3356273"/>
              <a:ext cx="457200" cy="1643084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10" name="Groep 9">
            <a:extLst>
              <a:ext uri="{FF2B5EF4-FFF2-40B4-BE49-F238E27FC236}">
                <a16:creationId xmlns:a16="http://schemas.microsoft.com/office/drawing/2014/main" id="{A1877D0B-7857-4282-9F7F-022B1DFE3530}"/>
              </a:ext>
            </a:extLst>
          </p:cNvPr>
          <p:cNvGrpSpPr/>
          <p:nvPr/>
        </p:nvGrpSpPr>
        <p:grpSpPr>
          <a:xfrm rot="8621439">
            <a:off x="5559548" y="3251170"/>
            <a:ext cx="3542718" cy="3514498"/>
            <a:chOff x="2797337" y="144000"/>
            <a:chExt cx="3312000" cy="3254900"/>
          </a:xfrm>
        </p:grpSpPr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F6A8479B-D32B-41CA-84D2-060FDF8285EF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12" b="57298"/>
            <a:stretch/>
          </p:blipFill>
          <p:spPr>
            <a:xfrm rot="16200000">
              <a:off x="2869337" y="72000"/>
              <a:ext cx="3168000" cy="3312000"/>
            </a:xfrm>
            <a:prstGeom prst="rect">
              <a:avLst/>
            </a:prstGeom>
          </p:spPr>
        </p:pic>
        <p:sp>
          <p:nvSpPr>
            <p:cNvPr id="12" name="Maan 11">
              <a:extLst>
                <a:ext uri="{FF2B5EF4-FFF2-40B4-BE49-F238E27FC236}">
                  <a16:creationId xmlns:a16="http://schemas.microsoft.com/office/drawing/2014/main" id="{95DA9A90-816A-4D36-8930-CCD88F1C0814}"/>
                </a:ext>
              </a:extLst>
            </p:cNvPr>
            <p:cNvSpPr/>
            <p:nvPr/>
          </p:nvSpPr>
          <p:spPr>
            <a:xfrm rot="15024583">
              <a:off x="4735676" y="2246762"/>
              <a:ext cx="564382" cy="1739893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3F291C98-8FD9-4671-95EF-625C838818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5038">
            <a:off x="1974798" y="1066755"/>
            <a:ext cx="8749627" cy="6109086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5A46F233-831A-4552-A805-88CA9C48B351}"/>
              </a:ext>
            </a:extLst>
          </p:cNvPr>
          <p:cNvSpPr txBox="1"/>
          <p:nvPr/>
        </p:nvSpPr>
        <p:spPr>
          <a:xfrm>
            <a:off x="1170773" y="786213"/>
            <a:ext cx="294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Atoombouw</a:t>
            </a:r>
          </a:p>
        </p:txBody>
      </p:sp>
    </p:spTree>
    <p:extLst>
      <p:ext uri="{BB962C8B-B14F-4D97-AF65-F5344CB8AC3E}">
        <p14:creationId xmlns:p14="http://schemas.microsoft.com/office/powerpoint/2010/main" val="28662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34A58516-BA68-407F-B70A-0B4E40257411}"/>
              </a:ext>
            </a:extLst>
          </p:cNvPr>
          <p:cNvGrpSpPr/>
          <p:nvPr/>
        </p:nvGrpSpPr>
        <p:grpSpPr>
          <a:xfrm>
            <a:off x="-230736" y="-384561"/>
            <a:ext cx="9441867" cy="7327794"/>
            <a:chOff x="-68366" y="-203846"/>
            <a:chExt cx="9279497" cy="7235207"/>
          </a:xfrm>
        </p:grpSpPr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8B30133C-D883-4342-8E47-3CC58F6C7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344" t="3811" r="-270" b="2156"/>
            <a:stretch/>
          </p:blipFill>
          <p:spPr>
            <a:xfrm>
              <a:off x="-68366" y="-203846"/>
              <a:ext cx="9279497" cy="7235207"/>
            </a:xfrm>
            <a:prstGeom prst="rect">
              <a:avLst/>
            </a:prstGeom>
            <a:ln w="12700">
              <a:solidFill>
                <a:srgbClr val="FFFF00"/>
              </a:solidFill>
            </a:ln>
          </p:spPr>
        </p:pic>
        <p:pic>
          <p:nvPicPr>
            <p:cNvPr id="37" name="Afbeelding 36">
              <a:extLst>
                <a:ext uri="{FF2B5EF4-FFF2-40B4-BE49-F238E27FC236}">
                  <a16:creationId xmlns:a16="http://schemas.microsoft.com/office/drawing/2014/main" id="{E119A2CE-55F2-4200-92E9-939BD2FCC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9807" y="3413758"/>
              <a:ext cx="24386" cy="30483"/>
            </a:xfrm>
            <a:prstGeom prst="rect">
              <a:avLst/>
            </a:prstGeom>
          </p:spPr>
        </p:pic>
      </p:grpSp>
      <p:grpSp>
        <p:nvGrpSpPr>
          <p:cNvPr id="6" name="Groep 5">
            <a:extLst>
              <a:ext uri="{FF2B5EF4-FFF2-40B4-BE49-F238E27FC236}">
                <a16:creationId xmlns:a16="http://schemas.microsoft.com/office/drawing/2014/main" id="{EF993C89-FE83-4312-A174-12D61A0004EA}"/>
              </a:ext>
            </a:extLst>
          </p:cNvPr>
          <p:cNvGrpSpPr/>
          <p:nvPr/>
        </p:nvGrpSpPr>
        <p:grpSpPr>
          <a:xfrm>
            <a:off x="977776" y="68366"/>
            <a:ext cx="7012542" cy="6682811"/>
            <a:chOff x="2547325" y="394055"/>
            <a:chExt cx="6256018" cy="6072665"/>
          </a:xfrm>
          <a:solidFill>
            <a:srgbClr val="FFFF00"/>
          </a:solidFill>
        </p:grpSpPr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36A37009-BFD6-4878-A120-05770FEBA13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718721AC-BEA8-4AD8-A7DA-A3C6E0733C8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16F84A2D-E820-44C2-90D1-D6306A05AAB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008145" y="565538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79D1AF94-9A34-45B5-BE6C-8B32897FED3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415E5B0F-9609-4A04-8A2B-87D955C6320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A07212A4-16FE-4631-956A-D9A60943524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A4BB5612-B253-4DBD-BC65-89A0950AFC9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DD2839A-BE0C-4B4E-ACA4-07E8EEEF990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F1E27FB-A3C9-4D30-8B66-2CA7E8C0845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7866290" y="5476898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D376D9A1-F7F2-4F9C-92E7-706E1B81483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7BF82BA0-39DB-48BC-9381-15C46AD8CA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6E810893-AEBD-48CA-978D-8D129F9F2FE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47325" y="2331569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B906C6D3-4828-4647-AFC3-6C8EB66ED8D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766856" y="6383934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98C4703B-A6F3-4C89-84B6-2C3DE6D11A0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1277F4C3-D8B9-48A4-8781-3C5D429085C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4A8956D4-2499-4620-9831-1A4387669AF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42637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34A58516-BA68-407F-B70A-0B4E40257411}"/>
              </a:ext>
            </a:extLst>
          </p:cNvPr>
          <p:cNvGrpSpPr/>
          <p:nvPr/>
        </p:nvGrpSpPr>
        <p:grpSpPr>
          <a:xfrm>
            <a:off x="-230736" y="-384561"/>
            <a:ext cx="9441867" cy="7511755"/>
            <a:chOff x="-68366" y="-203846"/>
            <a:chExt cx="9279497" cy="7416844"/>
          </a:xfrm>
        </p:grpSpPr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8B30133C-D883-4342-8E47-3CC58F6C7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344" t="3811" r="-270" b="2156"/>
            <a:stretch/>
          </p:blipFill>
          <p:spPr>
            <a:xfrm>
              <a:off x="-68366" y="-203846"/>
              <a:ext cx="9279497" cy="7235207"/>
            </a:xfrm>
            <a:prstGeom prst="rect">
              <a:avLst/>
            </a:prstGeom>
            <a:ln w="12700">
              <a:solidFill>
                <a:srgbClr val="FFFF00"/>
              </a:solidFill>
            </a:ln>
          </p:spPr>
        </p:pic>
        <p:pic>
          <p:nvPicPr>
            <p:cNvPr id="37" name="Afbeelding 36">
              <a:extLst>
                <a:ext uri="{FF2B5EF4-FFF2-40B4-BE49-F238E27FC236}">
                  <a16:creationId xmlns:a16="http://schemas.microsoft.com/office/drawing/2014/main" id="{E119A2CE-55F2-4200-92E9-939BD2FCC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9807" y="3413758"/>
              <a:ext cx="24386" cy="30483"/>
            </a:xfrm>
            <a:prstGeom prst="rect">
              <a:avLst/>
            </a:prstGeom>
          </p:spPr>
        </p:pic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3536D2DD-5858-45A6-80F1-99E9EC6FF526}"/>
                </a:ext>
              </a:extLst>
            </p:cNvPr>
            <p:cNvSpPr>
              <a:spLocks/>
            </p:cNvSpPr>
            <p:nvPr/>
          </p:nvSpPr>
          <p:spPr>
            <a:xfrm>
              <a:off x="788315" y="-155759"/>
              <a:ext cx="7395878" cy="7368757"/>
            </a:xfrm>
            <a:prstGeom prst="ellipse">
              <a:avLst/>
            </a:prstGeom>
            <a:noFill/>
            <a:ln w="1905">
              <a:solidFill>
                <a:srgbClr val="FFFF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6" name="Groep 5">
            <a:extLst>
              <a:ext uri="{FF2B5EF4-FFF2-40B4-BE49-F238E27FC236}">
                <a16:creationId xmlns:a16="http://schemas.microsoft.com/office/drawing/2014/main" id="{EF993C89-FE83-4312-A174-12D61A0004EA}"/>
              </a:ext>
            </a:extLst>
          </p:cNvPr>
          <p:cNvGrpSpPr/>
          <p:nvPr/>
        </p:nvGrpSpPr>
        <p:grpSpPr>
          <a:xfrm>
            <a:off x="977776" y="68366"/>
            <a:ext cx="7012542" cy="6682811"/>
            <a:chOff x="2547325" y="394055"/>
            <a:chExt cx="6256018" cy="6072665"/>
          </a:xfrm>
          <a:solidFill>
            <a:srgbClr val="FFFF00"/>
          </a:solidFill>
        </p:grpSpPr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36A37009-BFD6-4878-A120-05770FEBA13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718721AC-BEA8-4AD8-A7DA-A3C6E0733C8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16F84A2D-E820-44C2-90D1-D6306A05AAB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008145" y="565538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79D1AF94-9A34-45B5-BE6C-8B32897FED3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415E5B0F-9609-4A04-8A2B-87D955C6320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A07212A4-16FE-4631-956A-D9A60943524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A4BB5612-B253-4DBD-BC65-89A0950AFC9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DD2839A-BE0C-4B4E-ACA4-07E8EEEF990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F1E27FB-A3C9-4D30-8B66-2CA7E8C0845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7866290" y="5476898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D376D9A1-F7F2-4F9C-92E7-706E1B81483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7BF82BA0-39DB-48BC-9381-15C46AD8CA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6E810893-AEBD-48CA-978D-8D129F9F2FE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47325" y="2331569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B906C6D3-4828-4647-AFC3-6C8EB66ED8D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766856" y="6383934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98C4703B-A6F3-4C89-84B6-2C3DE6D11A0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1277F4C3-D8B9-48A4-8781-3C5D429085C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4A8956D4-2499-4620-9831-1A4387669AF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82118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34A58516-BA68-407F-B70A-0B4E40257411}"/>
              </a:ext>
            </a:extLst>
          </p:cNvPr>
          <p:cNvGrpSpPr/>
          <p:nvPr/>
        </p:nvGrpSpPr>
        <p:grpSpPr>
          <a:xfrm>
            <a:off x="-230736" y="-384561"/>
            <a:ext cx="9441867" cy="7327794"/>
            <a:chOff x="-68366" y="-203846"/>
            <a:chExt cx="9279497" cy="7235207"/>
          </a:xfrm>
        </p:grpSpPr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8B30133C-D883-4342-8E47-3CC58F6C7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344" t="3811" r="-270" b="2156"/>
            <a:stretch/>
          </p:blipFill>
          <p:spPr>
            <a:xfrm>
              <a:off x="-68366" y="-203846"/>
              <a:ext cx="9279497" cy="7235207"/>
            </a:xfrm>
            <a:prstGeom prst="rect">
              <a:avLst/>
            </a:prstGeom>
            <a:ln w="12700">
              <a:solidFill>
                <a:srgbClr val="FFFF00"/>
              </a:solidFill>
            </a:ln>
          </p:spPr>
        </p:pic>
        <p:pic>
          <p:nvPicPr>
            <p:cNvPr id="37" name="Afbeelding 36">
              <a:extLst>
                <a:ext uri="{FF2B5EF4-FFF2-40B4-BE49-F238E27FC236}">
                  <a16:creationId xmlns:a16="http://schemas.microsoft.com/office/drawing/2014/main" id="{E119A2CE-55F2-4200-92E9-939BD2FCC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9807" y="3413758"/>
              <a:ext cx="24386" cy="30483"/>
            </a:xfrm>
            <a:prstGeom prst="rect">
              <a:avLst/>
            </a:prstGeom>
          </p:spPr>
        </p:pic>
      </p:grpSp>
      <p:sp>
        <p:nvSpPr>
          <p:cNvPr id="7" name="Ovaal 6">
            <a:extLst>
              <a:ext uri="{FF2B5EF4-FFF2-40B4-BE49-F238E27FC236}">
                <a16:creationId xmlns:a16="http://schemas.microsoft.com/office/drawing/2014/main" id="{36A37009-BFD6-4878-A120-05770FEBA13D}"/>
              </a:ext>
            </a:extLst>
          </p:cNvPr>
          <p:cNvSpPr>
            <a:spLocks noChangeAspect="1"/>
          </p:cNvSpPr>
          <p:nvPr/>
        </p:nvSpPr>
        <p:spPr>
          <a:xfrm flipH="1">
            <a:off x="5181043" y="1605732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718721AC-BEA8-4AD8-A7DA-A3C6E0733C8C}"/>
              </a:ext>
            </a:extLst>
          </p:cNvPr>
          <p:cNvSpPr>
            <a:spLocks noChangeAspect="1"/>
          </p:cNvSpPr>
          <p:nvPr/>
        </p:nvSpPr>
        <p:spPr>
          <a:xfrm flipH="1">
            <a:off x="2832539" y="4453705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16F84A2D-E820-44C2-90D1-D6306A05AABC}"/>
              </a:ext>
            </a:extLst>
          </p:cNvPr>
          <p:cNvSpPr>
            <a:spLocks noChangeAspect="1"/>
          </p:cNvSpPr>
          <p:nvPr/>
        </p:nvSpPr>
        <p:spPr>
          <a:xfrm flipH="1">
            <a:off x="3736178" y="5858322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79D1AF94-9A34-45B5-BE6C-8B32897FED33}"/>
              </a:ext>
            </a:extLst>
          </p:cNvPr>
          <p:cNvSpPr>
            <a:spLocks noChangeAspect="1"/>
          </p:cNvSpPr>
          <p:nvPr/>
        </p:nvSpPr>
        <p:spPr>
          <a:xfrm flipH="1">
            <a:off x="7213354" y="1083786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415E5B0F-9609-4A04-8A2B-87D955C6320B}"/>
              </a:ext>
            </a:extLst>
          </p:cNvPr>
          <p:cNvSpPr>
            <a:spLocks noChangeAspect="1"/>
          </p:cNvSpPr>
          <p:nvPr/>
        </p:nvSpPr>
        <p:spPr>
          <a:xfrm flipH="1">
            <a:off x="3678702" y="64148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07212A4-16FE-4631-956A-D9A609435244}"/>
              </a:ext>
            </a:extLst>
          </p:cNvPr>
          <p:cNvSpPr>
            <a:spLocks noChangeAspect="1"/>
          </p:cNvSpPr>
          <p:nvPr/>
        </p:nvSpPr>
        <p:spPr>
          <a:xfrm flipH="1">
            <a:off x="6900384" y="200297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A4BB5612-B253-4DBD-BC65-89A0950AFC9A}"/>
              </a:ext>
            </a:extLst>
          </p:cNvPr>
          <p:cNvSpPr>
            <a:spLocks noChangeAspect="1"/>
          </p:cNvSpPr>
          <p:nvPr/>
        </p:nvSpPr>
        <p:spPr>
          <a:xfrm flipH="1">
            <a:off x="1960831" y="209769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DD2839A-BE0C-4B4E-ACA4-07E8EEEF990D}"/>
              </a:ext>
            </a:extLst>
          </p:cNvPr>
          <p:cNvSpPr>
            <a:spLocks noChangeAspect="1"/>
          </p:cNvSpPr>
          <p:nvPr/>
        </p:nvSpPr>
        <p:spPr>
          <a:xfrm flipH="1">
            <a:off x="1010891" y="4544809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AF1E27FB-A3C9-4D30-8B66-2CA7E8C08459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6939951" y="566190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D376D9A1-F7F2-4F9C-92E7-706E1B81483C}"/>
              </a:ext>
            </a:extLst>
          </p:cNvPr>
          <p:cNvSpPr>
            <a:spLocks noChangeAspect="1"/>
          </p:cNvSpPr>
          <p:nvPr/>
        </p:nvSpPr>
        <p:spPr>
          <a:xfrm flipH="1">
            <a:off x="6847154" y="476875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7BF82BA0-39DB-48BC-9381-15C46AD8CA3F}"/>
              </a:ext>
            </a:extLst>
          </p:cNvPr>
          <p:cNvSpPr>
            <a:spLocks noChangeAspect="1"/>
          </p:cNvSpPr>
          <p:nvPr/>
        </p:nvSpPr>
        <p:spPr>
          <a:xfrm flipH="1">
            <a:off x="2163657" y="58235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6E810893-AEBD-48CA-978D-8D129F9F2FE6}"/>
              </a:ext>
            </a:extLst>
          </p:cNvPr>
          <p:cNvSpPr>
            <a:spLocks noChangeAspect="1"/>
          </p:cNvSpPr>
          <p:nvPr/>
        </p:nvSpPr>
        <p:spPr>
          <a:xfrm flipH="1">
            <a:off x="977777" y="2200550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B906C6D3-4828-4647-AFC3-6C8EB66ED8D8}"/>
              </a:ext>
            </a:extLst>
          </p:cNvPr>
          <p:cNvSpPr>
            <a:spLocks noChangeAspect="1"/>
          </p:cNvSpPr>
          <p:nvPr/>
        </p:nvSpPr>
        <p:spPr>
          <a:xfrm flipH="1">
            <a:off x="5707565" y="6660073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98C4703B-A6F3-4C89-84B6-2C3DE6D11A03}"/>
              </a:ext>
            </a:extLst>
          </p:cNvPr>
          <p:cNvSpPr>
            <a:spLocks noChangeAspect="1"/>
          </p:cNvSpPr>
          <p:nvPr/>
        </p:nvSpPr>
        <p:spPr>
          <a:xfrm flipH="1">
            <a:off x="2872992" y="6542686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1277F4C3-D8B9-48A4-8781-3C5D429085CD}"/>
              </a:ext>
            </a:extLst>
          </p:cNvPr>
          <p:cNvSpPr>
            <a:spLocks noChangeAspect="1"/>
          </p:cNvSpPr>
          <p:nvPr/>
        </p:nvSpPr>
        <p:spPr>
          <a:xfrm flipH="1">
            <a:off x="5614768" y="68366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4A8956D4-2499-4620-9831-1A4387669AFD}"/>
              </a:ext>
            </a:extLst>
          </p:cNvPr>
          <p:cNvSpPr>
            <a:spLocks noChangeAspect="1"/>
          </p:cNvSpPr>
          <p:nvPr/>
        </p:nvSpPr>
        <p:spPr>
          <a:xfrm flipH="1">
            <a:off x="7897522" y="4362601"/>
            <a:ext cx="36669" cy="3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22EC1604-53F8-4C56-A68F-D3832490254E}"/>
              </a:ext>
            </a:extLst>
          </p:cNvPr>
          <p:cNvSpPr>
            <a:spLocks/>
          </p:cNvSpPr>
          <p:nvPr/>
        </p:nvSpPr>
        <p:spPr>
          <a:xfrm>
            <a:off x="640935" y="-335859"/>
            <a:ext cx="7525289" cy="7463053"/>
          </a:xfrm>
          <a:prstGeom prst="ellipse">
            <a:avLst/>
          </a:prstGeom>
          <a:noFill/>
          <a:ln w="635" cap="rnd">
            <a:solidFill>
              <a:srgbClr val="FFFF00">
                <a:alpha val="50000"/>
              </a:srgbClr>
            </a:solidFill>
            <a:prstDash val="lg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539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fad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23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b="1" dirty="0">
                <a:solidFill>
                  <a:srgbClr val="FF0000"/>
                </a:solidFill>
              </a:rPr>
              <a:t>	p	</a:t>
            </a:r>
            <a:r>
              <a:rPr lang="nl-NL" sz="2000" dirty="0">
                <a:solidFill>
                  <a:schemeClr val="bg1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</a:t>
            </a:r>
            <a:r>
              <a:rPr lang="nl-NL" sz="2000" dirty="0">
                <a:solidFill>
                  <a:schemeClr val="bg1"/>
                </a:solidFill>
              </a:rPr>
              <a:t>?</a:t>
            </a:r>
            <a:r>
              <a:rPr lang="nl-NL" sz="2000" dirty="0">
                <a:solidFill>
                  <a:srgbClr val="0000FF"/>
                </a:solidFill>
              </a:rPr>
              <a:t>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Ovaal 58">
            <a:extLst>
              <a:ext uri="{FF2B5EF4-FFF2-40B4-BE49-F238E27FC236}">
                <a16:creationId xmlns:a16="http://schemas.microsoft.com/office/drawing/2014/main" id="{35FE9B2E-D0C0-49E1-8B0F-079B835C96FC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9E221454-E58E-43CE-A128-CF4BECE33770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BFA7D56A-DEF8-447B-8CE2-E9A23D92890C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/>
          <p:cNvSpPr txBox="1"/>
          <p:nvPr/>
        </p:nvSpPr>
        <p:spPr>
          <a:xfrm>
            <a:off x="109400" y="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r>
              <a:rPr lang="nl-NL" sz="2000" dirty="0">
                <a:solidFill>
                  <a:srgbClr val="FF000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	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	          </a:t>
            </a:r>
            <a:r>
              <a:rPr lang="nl-NL" sz="2000" dirty="0">
                <a:solidFill>
                  <a:schemeClr val="bg1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          </a:t>
            </a:r>
            <a:r>
              <a:rPr lang="nl-NL" sz="2000" dirty="0">
                <a:solidFill>
                  <a:schemeClr val="bg1"/>
                </a:solidFill>
              </a:rPr>
              <a:t>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rgbClr val="00B050"/>
                </a:solidFill>
              </a:rPr>
              <a:t>lading 1-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</a:t>
            </a:r>
            <a:r>
              <a:rPr lang="nl-NL" sz="2000" b="1" dirty="0">
                <a:solidFill>
                  <a:schemeClr val="bg1"/>
                </a:solidFill>
              </a:rPr>
              <a:t> 16</a:t>
            </a:r>
            <a:r>
              <a:rPr lang="nl-NL" sz="2000" b="1" dirty="0">
                <a:solidFill>
                  <a:srgbClr val="FF0000"/>
                </a:solidFill>
              </a:rPr>
              <a:t>	p	</a:t>
            </a:r>
            <a:r>
              <a:rPr lang="nl-NL" sz="2000" dirty="0">
                <a:solidFill>
                  <a:srgbClr val="FF0000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</a:t>
            </a:r>
            <a:r>
              <a:rPr lang="nl-NL" sz="2000" dirty="0">
                <a:solidFill>
                  <a:schemeClr val="bg1"/>
                </a:solidFill>
              </a:rPr>
              <a:t>?</a:t>
            </a:r>
            <a:r>
              <a:rPr lang="nl-NL" sz="2000" dirty="0">
                <a:solidFill>
                  <a:srgbClr val="0000FF"/>
                </a:solidFill>
              </a:rPr>
              <a:t>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rgbClr val="0000FF"/>
                </a:solidFill>
              </a:rPr>
              <a:t>lading</a:t>
            </a:r>
            <a:r>
              <a:rPr lang="nl-NL" sz="2000" b="1" dirty="0">
                <a:solidFill>
                  <a:srgbClr val="0000FF"/>
                </a:solidFill>
              </a:rPr>
              <a:t> </a:t>
            </a:r>
            <a:r>
              <a:rPr lang="nl-NL" sz="2000" dirty="0">
                <a:solidFill>
                  <a:srgbClr val="0000FF"/>
                </a:solidFill>
              </a:rPr>
              <a:t>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4AB8D60E-BC13-4CE4-AE27-4C4EEA5CD0BE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4A077A73-E1C4-471E-A949-8BDF8CE4078C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Ovaal 64">
            <a:extLst>
              <a:ext uri="{FF2B5EF4-FFF2-40B4-BE49-F238E27FC236}">
                <a16:creationId xmlns:a16="http://schemas.microsoft.com/office/drawing/2014/main" id="{184EE8AF-6BDB-4210-B8D9-DCDEBEE7636E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31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/>
          <p:cNvSpPr txBox="1"/>
          <p:nvPr/>
        </p:nvSpPr>
        <p:spPr>
          <a:xfrm>
            <a:off x="109400" y="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r>
              <a:rPr lang="nl-NL" sz="2000" dirty="0">
                <a:solidFill>
                  <a:srgbClr val="FF000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	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	          </a:t>
            </a:r>
            <a:r>
              <a:rPr lang="nl-NL" sz="2000" dirty="0">
                <a:solidFill>
                  <a:schemeClr val="bg1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          </a:t>
            </a:r>
            <a:r>
              <a:rPr lang="nl-NL" sz="2000" dirty="0">
                <a:solidFill>
                  <a:schemeClr val="bg1"/>
                </a:solidFill>
              </a:rPr>
              <a:t>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rgbClr val="00B050"/>
                </a:solidFill>
              </a:rPr>
              <a:t>lading 1-</a:t>
            </a:r>
            <a:endParaRPr lang="nl-NL" sz="2000" b="1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</a:t>
            </a:r>
            <a:r>
              <a:rPr lang="nl-NL" sz="2000" b="1" dirty="0">
                <a:solidFill>
                  <a:schemeClr val="bg1"/>
                </a:solidFill>
              </a:rPr>
              <a:t> 16</a:t>
            </a:r>
            <a:r>
              <a:rPr lang="nl-NL" sz="2000" b="1" dirty="0">
                <a:solidFill>
                  <a:srgbClr val="FF0000"/>
                </a:solidFill>
              </a:rPr>
              <a:t>	p	</a:t>
            </a:r>
            <a:r>
              <a:rPr lang="nl-NL" sz="2000" dirty="0">
                <a:solidFill>
                  <a:srgbClr val="FF0000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</a:t>
            </a:r>
            <a:r>
              <a:rPr lang="nl-NL" sz="2000" dirty="0">
                <a:solidFill>
                  <a:schemeClr val="bg1"/>
                </a:solidFill>
              </a:rPr>
              <a:t>?</a:t>
            </a:r>
            <a:r>
              <a:rPr lang="nl-NL" sz="2000" dirty="0">
                <a:solidFill>
                  <a:srgbClr val="0000FF"/>
                </a:solidFill>
              </a:rPr>
              <a:t>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rgbClr val="0000FF"/>
                </a:solidFill>
              </a:rPr>
              <a:t>lading</a:t>
            </a:r>
            <a:r>
              <a:rPr lang="nl-NL" sz="2000" b="1" dirty="0">
                <a:solidFill>
                  <a:srgbClr val="0000FF"/>
                </a:solidFill>
              </a:rPr>
              <a:t> </a:t>
            </a:r>
            <a:r>
              <a:rPr lang="nl-NL" sz="2000" dirty="0">
                <a:solidFill>
                  <a:srgbClr val="0000FF"/>
                </a:solidFill>
              </a:rPr>
              <a:t>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4AB8D60E-BC13-4CE4-AE27-4C4EEA5CD0BE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4A077A73-E1C4-471E-A949-8BDF8CE4078C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Ovaal 64">
            <a:extLst>
              <a:ext uri="{FF2B5EF4-FFF2-40B4-BE49-F238E27FC236}">
                <a16:creationId xmlns:a16="http://schemas.microsoft.com/office/drawing/2014/main" id="{184EE8AF-6BDB-4210-B8D9-DCDEBEE7636E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4F64D16-77AC-4083-A8E2-95B01E8AEB9A}"/>
              </a:ext>
            </a:extLst>
          </p:cNvPr>
          <p:cNvSpPr txBox="1"/>
          <p:nvPr/>
        </p:nvSpPr>
        <p:spPr>
          <a:xfrm>
            <a:off x="286645" y="2972724"/>
            <a:ext cx="33574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00B050"/>
                </a:solidFill>
              </a:rPr>
              <a:t>De elektronenwolk is negatief</a:t>
            </a:r>
          </a:p>
          <a:p>
            <a:endParaRPr lang="nl-NL" sz="2000" b="1" dirty="0">
              <a:solidFill>
                <a:srgbClr val="00B050"/>
              </a:solidFill>
            </a:endParaRPr>
          </a:p>
          <a:p>
            <a:r>
              <a:rPr lang="nl-NL" sz="2000" b="1" dirty="0">
                <a:solidFill>
                  <a:srgbClr val="FF0000"/>
                </a:solidFill>
              </a:rPr>
              <a:t>De atoomkern is positief</a:t>
            </a:r>
          </a:p>
        </p:txBody>
      </p:sp>
    </p:spTree>
    <p:extLst>
      <p:ext uri="{BB962C8B-B14F-4D97-AF65-F5344CB8AC3E}">
        <p14:creationId xmlns:p14="http://schemas.microsoft.com/office/powerpoint/2010/main" val="61173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rgbClr val="00B050"/>
                </a:solidFill>
              </a:rPr>
              <a:t>lading 1-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r>
              <a:rPr lang="nl-NL" sz="2000" dirty="0">
                <a:solidFill>
                  <a:srgbClr val="FF0000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</a:t>
            </a:r>
            <a:r>
              <a:rPr lang="nl-NL" sz="2000" dirty="0">
                <a:solidFill>
                  <a:schemeClr val="bg1"/>
                </a:solidFill>
              </a:rPr>
              <a:t>?</a:t>
            </a:r>
            <a:r>
              <a:rPr lang="nl-NL" sz="2000" dirty="0">
                <a:solidFill>
                  <a:srgbClr val="0000FF"/>
                </a:solidFill>
              </a:rPr>
              <a:t>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rgbClr val="0000FF"/>
                </a:solidFill>
              </a:rPr>
              <a:t>lading</a:t>
            </a:r>
            <a:r>
              <a:rPr lang="nl-NL" sz="2000" b="1" dirty="0">
                <a:solidFill>
                  <a:srgbClr val="0000FF"/>
                </a:solidFill>
              </a:rPr>
              <a:t> </a:t>
            </a:r>
            <a:r>
              <a:rPr lang="nl-NL" sz="2000" dirty="0">
                <a:solidFill>
                  <a:srgbClr val="0000FF"/>
                </a:solidFill>
              </a:rPr>
              <a:t>0</a:t>
            </a:r>
            <a:r>
              <a:rPr lang="nl-NL" sz="2000" dirty="0">
                <a:solidFill>
                  <a:srgbClr val="00B050"/>
                </a:solidFill>
              </a:rPr>
              <a:t> 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Ovaal 58">
            <a:extLst>
              <a:ext uri="{FF2B5EF4-FFF2-40B4-BE49-F238E27FC236}">
                <a16:creationId xmlns:a16="http://schemas.microsoft.com/office/drawing/2014/main" id="{F4C4B676-88EA-41C1-9753-22526614BF11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6ABB9EB8-B37E-4F1F-9084-8D3CCF3DD78A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83F6E3FD-176B-400F-9A60-E1620A34D1C8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393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kstvak 62">
            <a:extLst>
              <a:ext uri="{FF2B5EF4-FFF2-40B4-BE49-F238E27FC236}">
                <a16:creationId xmlns:a16="http://schemas.microsoft.com/office/drawing/2014/main" id="{2CE503E4-B5FB-4BD1-853B-48A2743D000E}"/>
              </a:ext>
            </a:extLst>
          </p:cNvPr>
          <p:cNvSpPr txBox="1"/>
          <p:nvPr/>
        </p:nvSpPr>
        <p:spPr>
          <a:xfrm>
            <a:off x="109400" y="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</a:p>
          <a:p>
            <a:r>
              <a:rPr lang="nl-NL" sz="2000" dirty="0">
                <a:solidFill>
                  <a:schemeClr val="bg1"/>
                </a:solidFill>
              </a:rPr>
              <a:t>16 elektronen: e</a:t>
            </a:r>
            <a:r>
              <a:rPr lang="nl-NL" sz="2000" baseline="30000" dirty="0">
                <a:solidFill>
                  <a:schemeClr val="bg1"/>
                </a:solidFill>
              </a:rPr>
              <a:t>-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16 protonen: p</a:t>
            </a:r>
          </a:p>
          <a:p>
            <a:r>
              <a:rPr lang="nl-NL" sz="2000" dirty="0">
                <a:solidFill>
                  <a:schemeClr val="bg1"/>
                </a:solidFill>
              </a:rPr>
              <a:t>18 neutronen: n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       	          </a:t>
            </a:r>
            <a:r>
              <a:rPr lang="nl-NL" sz="2000" dirty="0">
                <a:solidFill>
                  <a:schemeClr val="bg1"/>
                </a:solidFill>
              </a:rPr>
              <a:t>p en n</a:t>
            </a:r>
          </a:p>
          <a:p>
            <a:r>
              <a:rPr lang="nl-NL" sz="2000" dirty="0"/>
              <a:t>						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                                                     </a:t>
            </a:r>
          </a:p>
          <a:p>
            <a:r>
              <a:rPr lang="nl-NL" sz="2000" dirty="0"/>
              <a:t>                                                                                       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rgbClr val="00B050"/>
                </a:solidFill>
              </a:rPr>
              <a:t>lading 1-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r>
              <a:rPr lang="nl-NL" sz="2000" dirty="0">
                <a:solidFill>
                  <a:srgbClr val="FF0000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</a:t>
            </a:r>
            <a:r>
              <a:rPr lang="nl-NL" sz="2000" dirty="0">
                <a:solidFill>
                  <a:schemeClr val="bg1"/>
                </a:solidFill>
              </a:rPr>
              <a:t>?</a:t>
            </a:r>
            <a:r>
              <a:rPr lang="nl-NL" sz="2000" dirty="0">
                <a:solidFill>
                  <a:srgbClr val="0000FF"/>
                </a:solidFill>
              </a:rPr>
              <a:t>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rgbClr val="0000FF"/>
                </a:solidFill>
              </a:rPr>
              <a:t>lading</a:t>
            </a:r>
            <a:r>
              <a:rPr lang="nl-NL" sz="2000" b="1" dirty="0">
                <a:solidFill>
                  <a:srgbClr val="0000FF"/>
                </a:solidFill>
              </a:rPr>
              <a:t> </a:t>
            </a:r>
            <a:r>
              <a:rPr lang="nl-NL" sz="2000" dirty="0">
                <a:solidFill>
                  <a:srgbClr val="0000FF"/>
                </a:solidFill>
              </a:rPr>
              <a:t>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Ovaal 58">
            <a:extLst>
              <a:ext uri="{FF2B5EF4-FFF2-40B4-BE49-F238E27FC236}">
                <a16:creationId xmlns:a16="http://schemas.microsoft.com/office/drawing/2014/main" id="{82DFB248-F0E1-437B-A482-C0178BE56DB9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99621F49-0867-4233-9A50-70F08C6C229D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E18BDE03-C758-4AA7-AAE7-52E8D5873ADF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16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rgbClr val="00B050"/>
                </a:solidFill>
              </a:rPr>
              <a:t>lading 1-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r>
              <a:rPr lang="nl-NL" sz="2000" dirty="0">
                <a:solidFill>
                  <a:srgbClr val="FF0000"/>
                </a:solidFill>
              </a:rPr>
              <a:t>lading 1+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rgbClr val="0000FF"/>
                </a:solidFill>
              </a:rPr>
              <a:t>lading</a:t>
            </a:r>
            <a:r>
              <a:rPr lang="nl-NL" sz="2000" b="1" dirty="0">
                <a:solidFill>
                  <a:srgbClr val="0000FF"/>
                </a:solidFill>
              </a:rPr>
              <a:t> </a:t>
            </a:r>
            <a:r>
              <a:rPr lang="nl-NL" sz="2000" dirty="0">
                <a:solidFill>
                  <a:srgbClr val="0000FF"/>
                </a:solidFill>
              </a:rPr>
              <a:t>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Ovaal 58">
            <a:extLst>
              <a:ext uri="{FF2B5EF4-FFF2-40B4-BE49-F238E27FC236}">
                <a16:creationId xmlns:a16="http://schemas.microsoft.com/office/drawing/2014/main" id="{F305F4D9-2DDC-41DD-B0E8-0F35DBA9EF48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ECBAB4A6-876C-40CD-BBEB-7DEC662D1FCB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7E169FEF-A975-491E-9EF9-BD1AD725FD8A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758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F66E3BC3-9C17-4A26-A094-B18AFE768E67}"/>
              </a:ext>
            </a:extLst>
          </p:cNvPr>
          <p:cNvGrpSpPr/>
          <p:nvPr/>
        </p:nvGrpSpPr>
        <p:grpSpPr>
          <a:xfrm rot="8621439">
            <a:off x="5559548" y="3251170"/>
            <a:ext cx="3542718" cy="3514498"/>
            <a:chOff x="2797337" y="144000"/>
            <a:chExt cx="3312000" cy="3254900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64B4873F-7F6E-48F2-BB58-50F9B80597CE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12" b="57298"/>
            <a:stretch/>
          </p:blipFill>
          <p:spPr>
            <a:xfrm rot="16200000">
              <a:off x="2869337" y="72000"/>
              <a:ext cx="3168000" cy="3312000"/>
            </a:xfrm>
            <a:prstGeom prst="rect">
              <a:avLst/>
            </a:prstGeom>
          </p:spPr>
        </p:pic>
        <p:sp>
          <p:nvSpPr>
            <p:cNvPr id="4" name="Maan 3">
              <a:extLst>
                <a:ext uri="{FF2B5EF4-FFF2-40B4-BE49-F238E27FC236}">
                  <a16:creationId xmlns:a16="http://schemas.microsoft.com/office/drawing/2014/main" id="{6FB8B744-15BF-48A8-827D-A9B1D68848E2}"/>
                </a:ext>
              </a:extLst>
            </p:cNvPr>
            <p:cNvSpPr/>
            <p:nvPr/>
          </p:nvSpPr>
          <p:spPr>
            <a:xfrm rot="15024583">
              <a:off x="4735676" y="2246762"/>
              <a:ext cx="564382" cy="1739893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" name="Tekstvak 4">
            <a:extLst>
              <a:ext uri="{FF2B5EF4-FFF2-40B4-BE49-F238E27FC236}">
                <a16:creationId xmlns:a16="http://schemas.microsoft.com/office/drawing/2014/main" id="{963C42EE-E874-4D89-8209-344C3563B8FB}"/>
              </a:ext>
            </a:extLst>
          </p:cNvPr>
          <p:cNvSpPr txBox="1"/>
          <p:nvPr/>
        </p:nvSpPr>
        <p:spPr>
          <a:xfrm>
            <a:off x="1170773" y="786213"/>
            <a:ext cx="294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Atoombouw</a:t>
            </a:r>
          </a:p>
        </p:txBody>
      </p:sp>
    </p:spTree>
    <p:extLst>
      <p:ext uri="{BB962C8B-B14F-4D97-AF65-F5344CB8AC3E}">
        <p14:creationId xmlns:p14="http://schemas.microsoft.com/office/powerpoint/2010/main" val="404785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  </a:t>
            </a:r>
            <a:r>
              <a:rPr lang="nl-NL" sz="2000" dirty="0">
                <a:solidFill>
                  <a:srgbClr val="FF0000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Ovaal 58">
            <a:extLst>
              <a:ext uri="{FF2B5EF4-FFF2-40B4-BE49-F238E27FC236}">
                <a16:creationId xmlns:a16="http://schemas.microsoft.com/office/drawing/2014/main" id="{8CE417A1-0819-4CC9-AB6E-BAAF14D59C46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7D9199E4-5327-4FF1-A056-F887DD5B8A2D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18F488EF-A924-4A6D-BC85-F2FF5400708D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158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  </a:t>
            </a:r>
            <a:r>
              <a:rPr lang="nl-NL" sz="2000" dirty="0">
                <a:solidFill>
                  <a:srgbClr val="FF0000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6" name="Tekstvak 65">
            <a:extLst>
              <a:ext uri="{FF2B5EF4-FFF2-40B4-BE49-F238E27FC236}">
                <a16:creationId xmlns:a16="http://schemas.microsoft.com/office/drawing/2014/main" id="{42B05686-6166-47B6-B054-946E21D1A224}"/>
              </a:ext>
            </a:extLst>
          </p:cNvPr>
          <p:cNvSpPr txBox="1"/>
          <p:nvPr/>
        </p:nvSpPr>
        <p:spPr>
          <a:xfrm>
            <a:off x="109400" y="0"/>
            <a:ext cx="77568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  <a:r>
              <a:rPr lang="nl-NL" sz="2000" dirty="0">
                <a:solidFill>
                  <a:schemeClr val="bg1"/>
                </a:solidFill>
              </a:rPr>
              <a:t>lektronen: e</a:t>
            </a:r>
            <a:r>
              <a:rPr lang="nl-NL" sz="2000" baseline="30000" dirty="0">
                <a:solidFill>
                  <a:schemeClr val="bg1"/>
                </a:solidFill>
              </a:rPr>
              <a:t>-</a:t>
            </a:r>
            <a:endParaRPr lang="nl-NL" sz="2000" dirty="0"/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1D9CB19F-A2C3-4F77-BA30-5C3BB6476287}"/>
              </a:ext>
            </a:extLst>
          </p:cNvPr>
          <p:cNvSpPr txBox="1"/>
          <p:nvPr/>
        </p:nvSpPr>
        <p:spPr>
          <a:xfrm>
            <a:off x="109401" y="0"/>
            <a:ext cx="10159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S</a:t>
            </a:r>
          </a:p>
        </p:txBody>
      </p:sp>
      <p:grpSp>
        <p:nvGrpSpPr>
          <p:cNvPr id="65" name="Groep 64">
            <a:extLst>
              <a:ext uri="{FF2B5EF4-FFF2-40B4-BE49-F238E27FC236}">
                <a16:creationId xmlns:a16="http://schemas.microsoft.com/office/drawing/2014/main" id="{877D47C0-1FEA-4CB9-B1A7-F47336E4C2D9}"/>
              </a:ext>
            </a:extLst>
          </p:cNvPr>
          <p:cNvGrpSpPr/>
          <p:nvPr/>
        </p:nvGrpSpPr>
        <p:grpSpPr>
          <a:xfrm>
            <a:off x="1472159" y="388800"/>
            <a:ext cx="3502484" cy="467140"/>
            <a:chOff x="1480512" y="388580"/>
            <a:chExt cx="3502484" cy="467140"/>
          </a:xfrm>
        </p:grpSpPr>
        <p:sp>
          <p:nvSpPr>
            <p:cNvPr id="67" name="Tekstvak 66">
              <a:extLst>
                <a:ext uri="{FF2B5EF4-FFF2-40B4-BE49-F238E27FC236}">
                  <a16:creationId xmlns:a16="http://schemas.microsoft.com/office/drawing/2014/main" id="{E9616827-8CD7-4BFB-81D7-F489277EBA4E}"/>
                </a:ext>
              </a:extLst>
            </p:cNvPr>
            <p:cNvSpPr txBox="1"/>
            <p:nvPr/>
          </p:nvSpPr>
          <p:spPr>
            <a:xfrm>
              <a:off x="1480512" y="394055"/>
              <a:ext cx="1288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 dirty="0"/>
                <a:t>zwavel:</a:t>
              </a:r>
            </a:p>
          </p:txBody>
        </p:sp>
        <p:sp>
          <p:nvSpPr>
            <p:cNvPr id="68" name="Tekstvak 67">
              <a:extLst>
                <a:ext uri="{FF2B5EF4-FFF2-40B4-BE49-F238E27FC236}">
                  <a16:creationId xmlns:a16="http://schemas.microsoft.com/office/drawing/2014/main" id="{FA352521-9F34-4830-9D2F-23EF90CEA177}"/>
                </a:ext>
              </a:extLst>
            </p:cNvPr>
            <p:cNvSpPr txBox="1"/>
            <p:nvPr/>
          </p:nvSpPr>
          <p:spPr>
            <a:xfrm>
              <a:off x="2475469" y="388580"/>
              <a:ext cx="25075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 dirty="0"/>
                <a:t>atoomnummer </a:t>
              </a:r>
              <a:r>
                <a:rPr lang="nl-NL" sz="2400" b="1" dirty="0">
                  <a:solidFill>
                    <a:srgbClr val="FF0000"/>
                  </a:solidFill>
                </a:rPr>
                <a:t>16</a:t>
              </a:r>
            </a:p>
          </p:txBody>
        </p:sp>
      </p:grpSp>
      <p:sp>
        <p:nvSpPr>
          <p:cNvPr id="62" name="Ovaal 61">
            <a:extLst>
              <a:ext uri="{FF2B5EF4-FFF2-40B4-BE49-F238E27FC236}">
                <a16:creationId xmlns:a16="http://schemas.microsoft.com/office/drawing/2014/main" id="{A3F7021B-B70D-458B-8922-FC8A2E3C9A20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8DE21916-7069-4FA4-9B61-3883A637BF83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42F5653A-BF37-456E-AFE3-A50BB12E5B19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344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vak 56">
            <a:extLst>
              <a:ext uri="{FF2B5EF4-FFF2-40B4-BE49-F238E27FC236}">
                <a16:creationId xmlns:a16="http://schemas.microsoft.com/office/drawing/2014/main" id="{A457ED7D-E025-4517-9293-D3E73787F74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endParaRPr lang="nl-NL" sz="2000" baseline="30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  </a:t>
            </a:r>
            <a:r>
              <a:rPr lang="nl-NL" sz="2000" dirty="0">
                <a:solidFill>
                  <a:srgbClr val="FF0000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lading</a:t>
            </a:r>
            <a:r>
              <a:rPr lang="nl-NL" sz="2000" b="1" dirty="0">
                <a:solidFill>
                  <a:schemeClr val="bg1"/>
                </a:solidFill>
              </a:rPr>
              <a:t> 0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nl-NL" sz="800" b="1" dirty="0">
                <a:solidFill>
                  <a:srgbClr val="00B050"/>
                </a:solidFill>
              </a:rPr>
              <a:t>    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  <a:r>
              <a:rPr lang="nl-NL" sz="2000" dirty="0">
                <a:solidFill>
                  <a:srgbClr val="FF0000"/>
                </a:solidFill>
              </a:rPr>
              <a:t>        </a:t>
            </a:r>
            <a:r>
              <a:rPr lang="nl-NL" sz="2000" b="1" dirty="0">
                <a:solidFill>
                  <a:srgbClr val="FF0000"/>
                </a:solidFill>
              </a:rPr>
              <a:t>p</a:t>
            </a:r>
            <a:r>
              <a:rPr lang="nl-NL" sz="2000" dirty="0"/>
              <a:t> </a:t>
            </a:r>
          </a:p>
          <a:p>
            <a:r>
              <a:rPr lang="nl-NL" sz="2000" dirty="0"/>
              <a:t>						</a:t>
            </a:r>
            <a:r>
              <a:rPr lang="nl-NL" sz="2000" b="1" dirty="0">
                <a:solidFill>
                  <a:srgbClr val="0000FF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6" name="Tekstvak 65">
            <a:extLst>
              <a:ext uri="{FF2B5EF4-FFF2-40B4-BE49-F238E27FC236}">
                <a16:creationId xmlns:a16="http://schemas.microsoft.com/office/drawing/2014/main" id="{89183EEC-3A32-4B59-AD3A-702568B3CAE7}"/>
              </a:ext>
            </a:extLst>
          </p:cNvPr>
          <p:cNvSpPr txBox="1"/>
          <p:nvPr/>
        </p:nvSpPr>
        <p:spPr>
          <a:xfrm>
            <a:off x="109400" y="0"/>
            <a:ext cx="77568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 </a:t>
            </a:r>
            <a:r>
              <a:rPr lang="nl-NL" sz="2000" dirty="0">
                <a:solidFill>
                  <a:schemeClr val="bg1"/>
                </a:solidFill>
              </a:rPr>
              <a:t>tronen: e</a:t>
            </a:r>
            <a:r>
              <a:rPr lang="nl-NL" sz="2000" baseline="30000" dirty="0">
                <a:solidFill>
                  <a:schemeClr val="bg1"/>
                </a:solidFill>
              </a:rPr>
              <a:t>-</a:t>
            </a:r>
            <a:endParaRPr lang="nl-NL" sz="2000" dirty="0"/>
          </a:p>
        </p:txBody>
      </p:sp>
      <p:sp>
        <p:nvSpPr>
          <p:cNvPr id="25" name="Ovaal 24"/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/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/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/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/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/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/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/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/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Ovaal 52"/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Ovaal 53"/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/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/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Ovaal 57"/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Ovaal 60"/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1D9CB19F-A2C3-4F77-BA30-5C3BB6476287}"/>
              </a:ext>
            </a:extLst>
          </p:cNvPr>
          <p:cNvSpPr txBox="1"/>
          <p:nvPr/>
        </p:nvSpPr>
        <p:spPr>
          <a:xfrm>
            <a:off x="109401" y="0"/>
            <a:ext cx="10159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S</a:t>
            </a:r>
          </a:p>
        </p:txBody>
      </p:sp>
      <p:grpSp>
        <p:nvGrpSpPr>
          <p:cNvPr id="62" name="Groep 61">
            <a:extLst>
              <a:ext uri="{FF2B5EF4-FFF2-40B4-BE49-F238E27FC236}">
                <a16:creationId xmlns:a16="http://schemas.microsoft.com/office/drawing/2014/main" id="{9A945324-7198-423A-A6B9-1EF208D780CE}"/>
              </a:ext>
            </a:extLst>
          </p:cNvPr>
          <p:cNvGrpSpPr/>
          <p:nvPr/>
        </p:nvGrpSpPr>
        <p:grpSpPr>
          <a:xfrm>
            <a:off x="1472159" y="388800"/>
            <a:ext cx="3502484" cy="467140"/>
            <a:chOff x="1480512" y="388580"/>
            <a:chExt cx="3502484" cy="467140"/>
          </a:xfrm>
        </p:grpSpPr>
        <p:sp>
          <p:nvSpPr>
            <p:cNvPr id="63" name="Tekstvak 62">
              <a:extLst>
                <a:ext uri="{FF2B5EF4-FFF2-40B4-BE49-F238E27FC236}">
                  <a16:creationId xmlns:a16="http://schemas.microsoft.com/office/drawing/2014/main" id="{CDA4C697-0388-4212-804D-68A2D2B62CDB}"/>
                </a:ext>
              </a:extLst>
            </p:cNvPr>
            <p:cNvSpPr txBox="1"/>
            <p:nvPr/>
          </p:nvSpPr>
          <p:spPr>
            <a:xfrm>
              <a:off x="1480512" y="394055"/>
              <a:ext cx="1288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 dirty="0"/>
                <a:t>zwavel:</a:t>
              </a:r>
            </a:p>
          </p:txBody>
        </p:sp>
        <p:sp>
          <p:nvSpPr>
            <p:cNvPr id="64" name="Tekstvak 63">
              <a:extLst>
                <a:ext uri="{FF2B5EF4-FFF2-40B4-BE49-F238E27FC236}">
                  <a16:creationId xmlns:a16="http://schemas.microsoft.com/office/drawing/2014/main" id="{CDECA782-DF52-452E-AADF-3791B4B34116}"/>
                </a:ext>
              </a:extLst>
            </p:cNvPr>
            <p:cNvSpPr txBox="1"/>
            <p:nvPr/>
          </p:nvSpPr>
          <p:spPr>
            <a:xfrm>
              <a:off x="2475469" y="388580"/>
              <a:ext cx="25075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 dirty="0"/>
                <a:t>atoomnummer </a:t>
              </a:r>
              <a:r>
                <a:rPr lang="nl-NL" sz="2400" b="1" dirty="0">
                  <a:solidFill>
                    <a:srgbClr val="FF0000"/>
                  </a:solidFill>
                </a:rPr>
                <a:t>16</a:t>
              </a:r>
            </a:p>
          </p:txBody>
        </p:sp>
      </p:grpSp>
      <p:sp>
        <p:nvSpPr>
          <p:cNvPr id="65" name="Tekstvak 64">
            <a:extLst>
              <a:ext uri="{FF2B5EF4-FFF2-40B4-BE49-F238E27FC236}">
                <a16:creationId xmlns:a16="http://schemas.microsoft.com/office/drawing/2014/main" id="{9607BBA1-5228-4F6C-BE0B-4E524768F44F}"/>
              </a:ext>
            </a:extLst>
          </p:cNvPr>
          <p:cNvSpPr txBox="1"/>
          <p:nvPr/>
        </p:nvSpPr>
        <p:spPr>
          <a:xfrm>
            <a:off x="276210" y="3529653"/>
            <a:ext cx="3600537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nl-NL" sz="2800" b="1" dirty="0">
                <a:solidFill>
                  <a:srgbClr val="FF0000"/>
                </a:solidFill>
              </a:rPr>
              <a:t>Atoomnummer</a:t>
            </a:r>
            <a:r>
              <a:rPr lang="nl-NL" sz="2800" b="1" dirty="0"/>
              <a:t> = </a:t>
            </a:r>
            <a:r>
              <a:rPr lang="nl-NL" sz="2800" b="1" dirty="0">
                <a:solidFill>
                  <a:srgbClr val="FF0000"/>
                </a:solidFill>
              </a:rPr>
              <a:t>p</a:t>
            </a:r>
            <a:r>
              <a:rPr lang="nl-NL" sz="2800" b="1" dirty="0"/>
              <a:t> = </a:t>
            </a:r>
            <a:r>
              <a:rPr lang="nl-NL" sz="2800" b="1" dirty="0">
                <a:solidFill>
                  <a:srgbClr val="00B050"/>
                </a:solidFill>
              </a:rPr>
              <a:t>e</a:t>
            </a:r>
            <a:r>
              <a:rPr lang="nl-NL" sz="2800" b="1" baseline="30000" dirty="0">
                <a:solidFill>
                  <a:srgbClr val="00B050"/>
                </a:solidFill>
              </a:rPr>
              <a:t>-</a:t>
            </a:r>
            <a:endParaRPr lang="nl-NL" sz="2800" b="1" dirty="0">
              <a:solidFill>
                <a:srgbClr val="00B050"/>
              </a:solidFill>
            </a:endParaRPr>
          </a:p>
        </p:txBody>
      </p:sp>
      <p:sp>
        <p:nvSpPr>
          <p:cNvPr id="67" name="Ovaal 66">
            <a:extLst>
              <a:ext uri="{FF2B5EF4-FFF2-40B4-BE49-F238E27FC236}">
                <a16:creationId xmlns:a16="http://schemas.microsoft.com/office/drawing/2014/main" id="{4426E333-C9C2-46BF-A0BC-1573D65F4C9C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8" name="Ovaal 67">
            <a:extLst>
              <a:ext uri="{FF2B5EF4-FFF2-40B4-BE49-F238E27FC236}">
                <a16:creationId xmlns:a16="http://schemas.microsoft.com/office/drawing/2014/main" id="{3E38301F-0681-429D-9059-C5EC6C350A11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9" name="Ovaal 68">
            <a:extLst>
              <a:ext uri="{FF2B5EF4-FFF2-40B4-BE49-F238E27FC236}">
                <a16:creationId xmlns:a16="http://schemas.microsoft.com/office/drawing/2014/main" id="{DDDDA3E3-F813-409C-B459-3CEA6C87EC9F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77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</a:t>
            </a:r>
            <a:r>
              <a:rPr lang="nl-NL" sz="2000" b="1" dirty="0">
                <a:solidFill>
                  <a:srgbClr val="00B050"/>
                </a:solidFill>
              </a:rPr>
              <a:t>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</a:t>
            </a:r>
            <a:r>
              <a:rPr lang="nl-NL" sz="2000" b="1" dirty="0">
                <a:solidFill>
                  <a:schemeClr val="bg1"/>
                </a:solidFill>
              </a:rPr>
              <a:t>1</a:t>
            </a:r>
            <a:r>
              <a:rPr lang="nl-NL" sz="2000" b="1" dirty="0">
                <a:solidFill>
                  <a:srgbClr val="FF0000"/>
                </a:solidFill>
              </a:rPr>
              <a:t>6	p	</a:t>
            </a:r>
            <a:r>
              <a:rPr lang="nl-NL" sz="2000" dirty="0">
                <a:solidFill>
                  <a:schemeClr val="bg1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106" name="Groep 105">
            <a:extLst>
              <a:ext uri="{FF2B5EF4-FFF2-40B4-BE49-F238E27FC236}">
                <a16:creationId xmlns:a16="http://schemas.microsoft.com/office/drawing/2014/main" id="{0951BD2C-FA82-4D93-B51F-28F5DEEA88D4}"/>
              </a:ext>
            </a:extLst>
          </p:cNvPr>
          <p:cNvGrpSpPr/>
          <p:nvPr/>
        </p:nvGrpSpPr>
        <p:grpSpPr>
          <a:xfrm>
            <a:off x="3279047" y="997632"/>
            <a:ext cx="4587243" cy="3750447"/>
            <a:chOff x="3279047" y="997632"/>
            <a:chExt cx="4587243" cy="3750447"/>
          </a:xfrm>
        </p:grpSpPr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3B7872DA-E3C6-4B7C-89AA-48EF17BCA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Ovaal 109">
              <a:extLst>
                <a:ext uri="{FF2B5EF4-FFF2-40B4-BE49-F238E27FC236}">
                  <a16:creationId xmlns:a16="http://schemas.microsoft.com/office/drawing/2014/main" id="{4F1D94AC-F29E-400A-AE1C-7449A7C3B7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7EEF1700-50BE-4339-9906-E1BE951D4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DBCE73BA-6298-407D-9D8E-819570126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5B0F8522-A5F8-4CF2-949B-8BD3A69DD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Ovaal 113">
              <a:extLst>
                <a:ext uri="{FF2B5EF4-FFF2-40B4-BE49-F238E27FC236}">
                  <a16:creationId xmlns:a16="http://schemas.microsoft.com/office/drawing/2014/main" id="{9D40E0F2-9806-4A7A-A302-2E01E9923A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BA8C5667-4973-40AF-906B-BF11DF679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0882B067-3E95-47C8-8CA9-C2746193A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DA45D1AD-B4D7-4704-B049-429CC3510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4BA626DB-CFB8-4DAC-8892-25A87E2AE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Ovaal 118">
              <a:extLst>
                <a:ext uri="{FF2B5EF4-FFF2-40B4-BE49-F238E27FC236}">
                  <a16:creationId xmlns:a16="http://schemas.microsoft.com/office/drawing/2014/main" id="{260583FF-CDB8-487A-BF3C-2828C3E912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A02AC3CB-2E02-468C-8FB0-AB0731F9C04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189C8F3A-FE86-481E-B56C-AF36E39862A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Ovaal 121">
              <a:extLst>
                <a:ext uri="{FF2B5EF4-FFF2-40B4-BE49-F238E27FC236}">
                  <a16:creationId xmlns:a16="http://schemas.microsoft.com/office/drawing/2014/main" id="{2D3FE0BA-F6BF-452E-B4E0-8542BCF32D8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E4439345-0C56-4004-A1B6-A6A41BE70E1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7299BF89-853D-4774-B254-B3D6FE261D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67A66F6F-E565-4E44-8CAD-894FFA6855E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8D309D0B-7DE1-424E-8820-FE4B52D251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Ovaal 126">
              <a:extLst>
                <a:ext uri="{FF2B5EF4-FFF2-40B4-BE49-F238E27FC236}">
                  <a16:creationId xmlns:a16="http://schemas.microsoft.com/office/drawing/2014/main" id="{26A2DC5B-FE6F-46C4-9F41-2F88F6C271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C</a:t>
            </a:r>
          </a:p>
        </p:txBody>
      </p:sp>
      <p:sp>
        <p:nvSpPr>
          <p:cNvPr id="129" name="Tekstvak 128">
            <a:extLst>
              <a:ext uri="{FF2B5EF4-FFF2-40B4-BE49-F238E27FC236}">
                <a16:creationId xmlns:a16="http://schemas.microsoft.com/office/drawing/2014/main" id="{28D8A887-CFFA-43E4-885C-4E66B4DD277C}"/>
              </a:ext>
            </a:extLst>
          </p:cNvPr>
          <p:cNvSpPr txBox="1"/>
          <p:nvPr/>
        </p:nvSpPr>
        <p:spPr>
          <a:xfrm>
            <a:off x="2475469" y="388580"/>
            <a:ext cx="25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atoomnummer </a:t>
            </a:r>
            <a:r>
              <a:rPr lang="nl-NL" sz="2400" b="1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0" name="Tekstvak 129">
            <a:extLst>
              <a:ext uri="{FF2B5EF4-FFF2-40B4-BE49-F238E27FC236}">
                <a16:creationId xmlns:a16="http://schemas.microsoft.com/office/drawing/2014/main" id="{BBC3ABFE-5C80-490F-B2D5-28C2C2D886BF}"/>
              </a:ext>
            </a:extLst>
          </p:cNvPr>
          <p:cNvSpPr txBox="1"/>
          <p:nvPr/>
        </p:nvSpPr>
        <p:spPr>
          <a:xfrm>
            <a:off x="1223635" y="399903"/>
            <a:ext cx="1393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    </a:t>
            </a:r>
            <a:r>
              <a:rPr lang="nl-NL" sz="2400" dirty="0"/>
              <a:t>koolstof:</a:t>
            </a: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E1DA0CA0-ECB1-4585-9643-F03249AC5EDA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B0443F37-2856-4D1F-9502-C2CA3241DD23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80D69DD-5F8D-4C25-9AAC-AC8BBFD83D03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172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</a:t>
            </a:r>
            <a:r>
              <a:rPr lang="nl-NL" sz="2000" b="1" dirty="0">
                <a:solidFill>
                  <a:srgbClr val="00B050"/>
                </a:solidFill>
              </a:rPr>
              <a:t>1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</a:t>
            </a:r>
            <a:r>
              <a:rPr lang="nl-NL" sz="2000" b="1" dirty="0">
                <a:solidFill>
                  <a:schemeClr val="bg1"/>
                </a:solidFill>
              </a:rPr>
              <a:t>1</a:t>
            </a:r>
            <a:r>
              <a:rPr lang="nl-NL" sz="2000" b="1" dirty="0">
                <a:solidFill>
                  <a:srgbClr val="FF0000"/>
                </a:solidFill>
              </a:rPr>
              <a:t>1	p	</a:t>
            </a:r>
            <a:r>
              <a:rPr lang="nl-NL" sz="2000" dirty="0">
                <a:solidFill>
                  <a:schemeClr val="bg1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15" name="Ovaal 114">
            <a:extLst>
              <a:ext uri="{FF2B5EF4-FFF2-40B4-BE49-F238E27FC236}">
                <a16:creationId xmlns:a16="http://schemas.microsoft.com/office/drawing/2014/main" id="{BA8C5667-4973-40AF-906B-BF11DF679255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1" name="Ovaal 120">
            <a:extLst>
              <a:ext uri="{FF2B5EF4-FFF2-40B4-BE49-F238E27FC236}">
                <a16:creationId xmlns:a16="http://schemas.microsoft.com/office/drawing/2014/main" id="{189C8F3A-FE86-481E-B56C-AF36E39862A3}"/>
              </a:ext>
            </a:extLst>
          </p:cNvPr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H</a:t>
            </a:r>
          </a:p>
        </p:txBody>
      </p:sp>
      <p:sp>
        <p:nvSpPr>
          <p:cNvPr id="129" name="Tekstvak 128">
            <a:extLst>
              <a:ext uri="{FF2B5EF4-FFF2-40B4-BE49-F238E27FC236}">
                <a16:creationId xmlns:a16="http://schemas.microsoft.com/office/drawing/2014/main" id="{28D8A887-CFFA-43E4-885C-4E66B4DD277C}"/>
              </a:ext>
            </a:extLst>
          </p:cNvPr>
          <p:cNvSpPr txBox="1"/>
          <p:nvPr/>
        </p:nvSpPr>
        <p:spPr>
          <a:xfrm>
            <a:off x="2475469" y="388580"/>
            <a:ext cx="25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atoomnummer </a:t>
            </a:r>
            <a:r>
              <a:rPr lang="nl-NL" sz="2400" b="1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0" name="Tekstvak 129">
            <a:extLst>
              <a:ext uri="{FF2B5EF4-FFF2-40B4-BE49-F238E27FC236}">
                <a16:creationId xmlns:a16="http://schemas.microsoft.com/office/drawing/2014/main" id="{BBC3ABFE-5C80-490F-B2D5-28C2C2D886BF}"/>
              </a:ext>
            </a:extLst>
          </p:cNvPr>
          <p:cNvSpPr txBox="1"/>
          <p:nvPr/>
        </p:nvSpPr>
        <p:spPr>
          <a:xfrm>
            <a:off x="1018903" y="399903"/>
            <a:ext cx="175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     </a:t>
            </a:r>
            <a:r>
              <a:rPr lang="nl-NL" sz="2400" dirty="0"/>
              <a:t>waterstof:</a:t>
            </a: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EA76F53E-8583-4B09-98B0-40BF734F9C13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106F0CFA-1593-46CD-A8A0-46C714CF6B68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8663B677-D90C-4ABC-BF6C-B7C7E4CAEC0B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35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chemeClr val="bg1"/>
                </a:solidFill>
              </a:rPr>
              <a:t>1</a:t>
            </a:r>
            <a:r>
              <a:rPr lang="nl-NL" sz="2000" b="1" dirty="0">
                <a:solidFill>
                  <a:srgbClr val="00B050"/>
                </a:solidFill>
              </a:rPr>
              <a:t>8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</a:t>
            </a:r>
            <a:r>
              <a:rPr lang="nl-NL" sz="2000" b="1" dirty="0">
                <a:solidFill>
                  <a:schemeClr val="bg1"/>
                </a:solidFill>
              </a:rPr>
              <a:t>1</a:t>
            </a:r>
            <a:r>
              <a:rPr lang="nl-NL" sz="2000" b="1" dirty="0">
                <a:solidFill>
                  <a:srgbClr val="FF0000"/>
                </a:solidFill>
              </a:rPr>
              <a:t>8	p	</a:t>
            </a:r>
            <a:r>
              <a:rPr lang="nl-NL" sz="2000" dirty="0">
                <a:solidFill>
                  <a:schemeClr val="bg1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O</a:t>
            </a:r>
          </a:p>
        </p:txBody>
      </p:sp>
      <p:sp>
        <p:nvSpPr>
          <p:cNvPr id="129" name="Tekstvak 128">
            <a:extLst>
              <a:ext uri="{FF2B5EF4-FFF2-40B4-BE49-F238E27FC236}">
                <a16:creationId xmlns:a16="http://schemas.microsoft.com/office/drawing/2014/main" id="{28D8A887-CFFA-43E4-885C-4E66B4DD277C}"/>
              </a:ext>
            </a:extLst>
          </p:cNvPr>
          <p:cNvSpPr txBox="1"/>
          <p:nvPr/>
        </p:nvSpPr>
        <p:spPr>
          <a:xfrm>
            <a:off x="2475469" y="388580"/>
            <a:ext cx="25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atoomnummer </a:t>
            </a:r>
            <a:r>
              <a:rPr lang="nl-NL" sz="2400" b="1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30" name="Tekstvak 129">
            <a:extLst>
              <a:ext uri="{FF2B5EF4-FFF2-40B4-BE49-F238E27FC236}">
                <a16:creationId xmlns:a16="http://schemas.microsoft.com/office/drawing/2014/main" id="{BBC3ABFE-5C80-490F-B2D5-28C2C2D886BF}"/>
              </a:ext>
            </a:extLst>
          </p:cNvPr>
          <p:cNvSpPr txBox="1"/>
          <p:nvPr/>
        </p:nvSpPr>
        <p:spPr>
          <a:xfrm>
            <a:off x="1223635" y="399903"/>
            <a:ext cx="1393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    </a:t>
            </a:r>
            <a:r>
              <a:rPr lang="nl-NL" sz="2400" dirty="0"/>
              <a:t>koolstof:</a:t>
            </a:r>
          </a:p>
        </p:txBody>
      </p:sp>
      <p:grpSp>
        <p:nvGrpSpPr>
          <p:cNvPr id="26" name="Groep 25">
            <a:extLst>
              <a:ext uri="{FF2B5EF4-FFF2-40B4-BE49-F238E27FC236}">
                <a16:creationId xmlns:a16="http://schemas.microsoft.com/office/drawing/2014/main" id="{46F9F2CF-06DF-4082-BCD8-29EB86752627}"/>
              </a:ext>
            </a:extLst>
          </p:cNvPr>
          <p:cNvGrpSpPr/>
          <p:nvPr/>
        </p:nvGrpSpPr>
        <p:grpSpPr>
          <a:xfrm>
            <a:off x="3279047" y="997632"/>
            <a:ext cx="4634731" cy="4797051"/>
            <a:chOff x="3279047" y="997632"/>
            <a:chExt cx="4634731" cy="4797051"/>
          </a:xfrm>
        </p:grpSpPr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45656C34-172D-40A6-92DB-97752381C3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6FBA7248-5E55-4F67-87F9-1138CEDF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B1CC5A2D-962C-4507-82FA-B76A233DA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A689F0DC-197A-4FBF-ACA0-3FF85BB83D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5B88D1A-2F56-4E29-AC89-25658FCD5F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53805E24-8DD1-4ECD-BF73-C7536640F2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EE4C4DE6-09F9-4572-8001-0A9F620614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9D3D0C69-A891-4222-B1E9-966AFA96EA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5102BE1B-D050-4F71-8F8B-A2B6595F73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CCEB4DCD-7BC5-42C0-8361-99D1759F7F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1B3DBC35-1A7C-4EAF-9B5A-AB67E9BAF4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BBBED4B4-2891-4D50-8EBB-B7EC9090D2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75FE8D4C-1599-46D6-819C-1DE69C7824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A9C7B53C-710B-4D5E-8C8E-E8CC8CF9D5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81B89DC-DF07-479A-8658-0183BC895D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CF8EF39-971A-4487-B0C9-02EB6D8F919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052B2F0-FFD0-43DD-9B52-C68B90798BA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45F458C5-E5C1-4CAD-805D-F67EC23E3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7384D29D-E4AA-4DAF-B2F7-0FF5F247D6D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D833E2B8-4083-409F-8ACD-6B1D850B81C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AE9A0943-8ECB-4CD0-A07F-ED2474FC2E2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2F144459-C15C-416A-BA3B-0300CEDD207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6CC0EDD2-65FC-4993-AF18-D1E47A19E5F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89699A2F-95A1-4AA4-8124-28A41B66CF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60C3E5D8-B285-465A-A1C1-20CA83B62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5" name="Ovaal 54">
            <a:extLst>
              <a:ext uri="{FF2B5EF4-FFF2-40B4-BE49-F238E27FC236}">
                <a16:creationId xmlns:a16="http://schemas.microsoft.com/office/drawing/2014/main" id="{007F6728-2CF0-4553-95FB-5D9F3022C43A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>
            <a:extLst>
              <a:ext uri="{FF2B5EF4-FFF2-40B4-BE49-F238E27FC236}">
                <a16:creationId xmlns:a16="http://schemas.microsoft.com/office/drawing/2014/main" id="{A39C0BA0-814D-4B2D-AE06-5BDC5BB7F407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Ovaal 56">
            <a:extLst>
              <a:ext uri="{FF2B5EF4-FFF2-40B4-BE49-F238E27FC236}">
                <a16:creationId xmlns:a16="http://schemas.microsoft.com/office/drawing/2014/main" id="{68054D7B-E588-4D63-8A36-4277103762C7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552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11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11	p	</a:t>
            </a:r>
            <a:r>
              <a:rPr lang="nl-NL" sz="2000" dirty="0">
                <a:solidFill>
                  <a:schemeClr val="bg1"/>
                </a:solidFill>
              </a:rPr>
              <a:t>=  atoomnummer in PS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3105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Na</a:t>
            </a:r>
          </a:p>
        </p:txBody>
      </p:sp>
      <p:sp>
        <p:nvSpPr>
          <p:cNvPr id="129" name="Tekstvak 128">
            <a:extLst>
              <a:ext uri="{FF2B5EF4-FFF2-40B4-BE49-F238E27FC236}">
                <a16:creationId xmlns:a16="http://schemas.microsoft.com/office/drawing/2014/main" id="{28D8A887-CFFA-43E4-885C-4E66B4DD277C}"/>
              </a:ext>
            </a:extLst>
          </p:cNvPr>
          <p:cNvSpPr txBox="1"/>
          <p:nvPr/>
        </p:nvSpPr>
        <p:spPr>
          <a:xfrm>
            <a:off x="2475469" y="388580"/>
            <a:ext cx="25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atoomnummer </a:t>
            </a:r>
            <a:r>
              <a:rPr lang="nl-NL" sz="24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30" name="Tekstvak 129">
            <a:extLst>
              <a:ext uri="{FF2B5EF4-FFF2-40B4-BE49-F238E27FC236}">
                <a16:creationId xmlns:a16="http://schemas.microsoft.com/office/drawing/2014/main" id="{BBC3ABFE-5C80-490F-B2D5-28C2C2D886BF}"/>
              </a:ext>
            </a:extLst>
          </p:cNvPr>
          <p:cNvSpPr txBox="1"/>
          <p:nvPr/>
        </p:nvSpPr>
        <p:spPr>
          <a:xfrm>
            <a:off x="1223635" y="399903"/>
            <a:ext cx="1393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    </a:t>
            </a:r>
            <a:r>
              <a:rPr lang="nl-NL" sz="2400" dirty="0"/>
              <a:t>natrium:</a:t>
            </a:r>
          </a:p>
        </p:txBody>
      </p:sp>
      <p:grpSp>
        <p:nvGrpSpPr>
          <p:cNvPr id="55" name="Groep 54">
            <a:extLst>
              <a:ext uri="{FF2B5EF4-FFF2-40B4-BE49-F238E27FC236}">
                <a16:creationId xmlns:a16="http://schemas.microsoft.com/office/drawing/2014/main" id="{3C088E59-9970-457C-BFDE-059133CA32F2}"/>
              </a:ext>
            </a:extLst>
          </p:cNvPr>
          <p:cNvGrpSpPr/>
          <p:nvPr/>
        </p:nvGrpSpPr>
        <p:grpSpPr>
          <a:xfrm>
            <a:off x="2576867" y="914846"/>
            <a:ext cx="5336911" cy="4879837"/>
            <a:chOff x="2576867" y="914846"/>
            <a:chExt cx="5336911" cy="4879837"/>
          </a:xfrm>
        </p:grpSpPr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C205EA97-F9A0-4147-AC67-B49DD455EE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Ovaal 59">
              <a:extLst>
                <a:ext uri="{FF2B5EF4-FFF2-40B4-BE49-F238E27FC236}">
                  <a16:creationId xmlns:a16="http://schemas.microsoft.com/office/drawing/2014/main" id="{6843A379-E272-49FC-BDB5-2426CCA738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EB8A72E6-02B3-421D-B9D6-39126B39CD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Ovaal 61">
              <a:extLst>
                <a:ext uri="{FF2B5EF4-FFF2-40B4-BE49-F238E27FC236}">
                  <a16:creationId xmlns:a16="http://schemas.microsoft.com/office/drawing/2014/main" id="{85D370D5-861E-4D38-845A-ACEE1A7BF6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F1A985A7-4BE8-4BA9-9177-1DD2677A2A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0B9BC722-C5A9-485E-A8A8-04C8E4CA84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CF0B53DB-6CCE-4991-A08F-6D511C6AAC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Ovaal 65">
              <a:extLst>
                <a:ext uri="{FF2B5EF4-FFF2-40B4-BE49-F238E27FC236}">
                  <a16:creationId xmlns:a16="http://schemas.microsoft.com/office/drawing/2014/main" id="{9C7C4C73-3DA2-48AF-95A9-E895D0ED5E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A458EE22-F1A9-4506-8361-4B895D04B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Ovaal 67">
              <a:extLst>
                <a:ext uri="{FF2B5EF4-FFF2-40B4-BE49-F238E27FC236}">
                  <a16:creationId xmlns:a16="http://schemas.microsoft.com/office/drawing/2014/main" id="{97722A9F-F56A-43D9-B238-896533B86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13A1EE2D-DA60-4F6C-A778-26ED7AC618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Ovaal 69">
              <a:extLst>
                <a:ext uri="{FF2B5EF4-FFF2-40B4-BE49-F238E27FC236}">
                  <a16:creationId xmlns:a16="http://schemas.microsoft.com/office/drawing/2014/main" id="{B512C0EC-3FD7-4E16-8E00-567A534ECE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Ovaal 70">
              <a:extLst>
                <a:ext uri="{FF2B5EF4-FFF2-40B4-BE49-F238E27FC236}">
                  <a16:creationId xmlns:a16="http://schemas.microsoft.com/office/drawing/2014/main" id="{1A5C1CD9-D0D3-4D75-931D-BF5EE56B86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Ovaal 71">
              <a:extLst>
                <a:ext uri="{FF2B5EF4-FFF2-40B4-BE49-F238E27FC236}">
                  <a16:creationId xmlns:a16="http://schemas.microsoft.com/office/drawing/2014/main" id="{3B46B5DB-C8EF-4BA4-A6A0-B779899A9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Ovaal 72">
              <a:extLst>
                <a:ext uri="{FF2B5EF4-FFF2-40B4-BE49-F238E27FC236}">
                  <a16:creationId xmlns:a16="http://schemas.microsoft.com/office/drawing/2014/main" id="{2CFF8A2B-154C-4B66-AD6A-61391209A5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Ovaal 73">
              <a:extLst>
                <a:ext uri="{FF2B5EF4-FFF2-40B4-BE49-F238E27FC236}">
                  <a16:creationId xmlns:a16="http://schemas.microsoft.com/office/drawing/2014/main" id="{59C154A8-6EB5-40C6-8162-BC4F1FFA27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Ovaal 74">
              <a:extLst>
                <a:ext uri="{FF2B5EF4-FFF2-40B4-BE49-F238E27FC236}">
                  <a16:creationId xmlns:a16="http://schemas.microsoft.com/office/drawing/2014/main" id="{A51099B5-E494-4422-951A-3ABDA5CAB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Ovaal 75">
              <a:extLst>
                <a:ext uri="{FF2B5EF4-FFF2-40B4-BE49-F238E27FC236}">
                  <a16:creationId xmlns:a16="http://schemas.microsoft.com/office/drawing/2014/main" id="{8FACF721-FFED-44A6-BC4D-E2008635DE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BE9A6B35-4EEB-4E7A-B612-F49A5364D8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Ovaal 77">
              <a:extLst>
                <a:ext uri="{FF2B5EF4-FFF2-40B4-BE49-F238E27FC236}">
                  <a16:creationId xmlns:a16="http://schemas.microsoft.com/office/drawing/2014/main" id="{E2FAAABF-AD74-4508-B636-9E96E3B0F8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Ovaal 78">
              <a:extLst>
                <a:ext uri="{FF2B5EF4-FFF2-40B4-BE49-F238E27FC236}">
                  <a16:creationId xmlns:a16="http://schemas.microsoft.com/office/drawing/2014/main" id="{E0535686-E884-4911-809F-BF6670493C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Ovaal 79">
              <a:extLst>
                <a:ext uri="{FF2B5EF4-FFF2-40B4-BE49-F238E27FC236}">
                  <a16:creationId xmlns:a16="http://schemas.microsoft.com/office/drawing/2014/main" id="{1A464B1C-0338-4883-99AA-954F7D4831B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Ovaal 80">
              <a:extLst>
                <a:ext uri="{FF2B5EF4-FFF2-40B4-BE49-F238E27FC236}">
                  <a16:creationId xmlns:a16="http://schemas.microsoft.com/office/drawing/2014/main" id="{3448D6E4-58A3-4051-A6B3-94A343B9045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Ovaal 81">
              <a:extLst>
                <a:ext uri="{FF2B5EF4-FFF2-40B4-BE49-F238E27FC236}">
                  <a16:creationId xmlns:a16="http://schemas.microsoft.com/office/drawing/2014/main" id="{23C3429C-6D0B-4EFE-A1C1-3AE93D7CBEB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Ovaal 82">
              <a:extLst>
                <a:ext uri="{FF2B5EF4-FFF2-40B4-BE49-F238E27FC236}">
                  <a16:creationId xmlns:a16="http://schemas.microsoft.com/office/drawing/2014/main" id="{3E06C654-C8E8-46B9-B197-2B36F2AA0D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Ovaal 83">
              <a:extLst>
                <a:ext uri="{FF2B5EF4-FFF2-40B4-BE49-F238E27FC236}">
                  <a16:creationId xmlns:a16="http://schemas.microsoft.com/office/drawing/2014/main" id="{3470C6EC-EBFC-4945-A0A8-BE4F19D2A32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Ovaal 84">
              <a:extLst>
                <a:ext uri="{FF2B5EF4-FFF2-40B4-BE49-F238E27FC236}">
                  <a16:creationId xmlns:a16="http://schemas.microsoft.com/office/drawing/2014/main" id="{C5991D6B-659E-448E-A6C2-4A75608C92D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Ovaal 85">
              <a:extLst>
                <a:ext uri="{FF2B5EF4-FFF2-40B4-BE49-F238E27FC236}">
                  <a16:creationId xmlns:a16="http://schemas.microsoft.com/office/drawing/2014/main" id="{F52397B7-635C-4777-A245-6052AD459AB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Ovaal 86">
              <a:extLst>
                <a:ext uri="{FF2B5EF4-FFF2-40B4-BE49-F238E27FC236}">
                  <a16:creationId xmlns:a16="http://schemas.microsoft.com/office/drawing/2014/main" id="{AC7DBDA1-9C95-489F-904D-C6227C43014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E135AEBA-0F51-4050-82C0-006073CB05F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Ovaal 88">
              <a:extLst>
                <a:ext uri="{FF2B5EF4-FFF2-40B4-BE49-F238E27FC236}">
                  <a16:creationId xmlns:a16="http://schemas.microsoft.com/office/drawing/2014/main" id="{5DD8BACE-D4F4-4BE8-9BF7-641548DB578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Ovaal 89">
              <a:extLst>
                <a:ext uri="{FF2B5EF4-FFF2-40B4-BE49-F238E27FC236}">
                  <a16:creationId xmlns:a16="http://schemas.microsoft.com/office/drawing/2014/main" id="{F761B0AE-4304-453A-83B1-57A6977DB8A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9" name="Ovaal 38">
            <a:extLst>
              <a:ext uri="{FF2B5EF4-FFF2-40B4-BE49-F238E27FC236}">
                <a16:creationId xmlns:a16="http://schemas.microsoft.com/office/drawing/2014/main" id="{7624D693-53B8-4B2A-A47F-A497B46298E2}"/>
              </a:ext>
            </a:extLst>
          </p:cNvPr>
          <p:cNvSpPr>
            <a:spLocks noChangeAspect="1"/>
          </p:cNvSpPr>
          <p:nvPr/>
        </p:nvSpPr>
        <p:spPr>
          <a:xfrm flipH="1">
            <a:off x="162925" y="1233980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0BB8D2E7-353A-4C40-AACA-403BF66E4AF9}"/>
              </a:ext>
            </a:extLst>
          </p:cNvPr>
          <p:cNvSpPr>
            <a:spLocks noChangeAspect="1"/>
          </p:cNvSpPr>
          <p:nvPr/>
        </p:nvSpPr>
        <p:spPr>
          <a:xfrm>
            <a:off x="119187" y="180253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8D7B0B0F-0EA9-41A2-B248-7CA40C8E2DE1}"/>
              </a:ext>
            </a:extLst>
          </p:cNvPr>
          <p:cNvSpPr>
            <a:spLocks noChangeAspect="1"/>
          </p:cNvSpPr>
          <p:nvPr/>
        </p:nvSpPr>
        <p:spPr>
          <a:xfrm>
            <a:off x="119186" y="150752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532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5332576" y="316194"/>
            <a:ext cx="3811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/>
              <a:t>Het atoommodel van 	Ernest   	Rutherford</a:t>
            </a:r>
          </a:p>
          <a:p>
            <a:r>
              <a:rPr lang="nl-NL" sz="4000" dirty="0"/>
              <a:t>1911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5079531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B43FDC08-F530-44B1-AF0C-551730F9FCD6}"/>
              </a:ext>
            </a:extLst>
          </p:cNvPr>
          <p:cNvGrpSpPr>
            <a:grpSpLocks noChangeAspect="1"/>
          </p:cNvGrpSpPr>
          <p:nvPr/>
        </p:nvGrpSpPr>
        <p:grpSpPr>
          <a:xfrm>
            <a:off x="5603956" y="3599902"/>
            <a:ext cx="2976537" cy="2586309"/>
            <a:chOff x="2576867" y="914846"/>
            <a:chExt cx="5616117" cy="4879837"/>
          </a:xfrm>
        </p:grpSpPr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DC534E81-C8E2-47D7-901E-5C156D355B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0E3D3ACF-F73F-402F-8DC9-F14D31AFC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FC9455B2-F082-4C89-A777-2080EC902F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CBF892E-ACEC-419A-B658-3CF1165478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5B7C9900-695D-453F-857D-8DC7CFC3AF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C33B5DD5-0E94-430A-84B9-E2C4D4E254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688A43F2-4724-400F-9FD5-A8C1771788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52FA6896-411D-4AD5-8E13-DFAF68A6E4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4940AF0B-A64E-46E0-A4D7-D9B2BF553B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6817ABDD-F37A-47D0-9EE5-C1FBE0F561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A28AE6E-8B6B-4352-B063-8AD80F808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FAB58C43-3AFE-4A97-BF6E-2FF2645AE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C58B5013-C826-40DE-AA86-0F19FAA3F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FBB49278-5B5A-42A9-9B9E-CDA8C08ABE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EB51AF17-E59C-4060-BE24-6E134C951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5842FAA-3DD5-4E06-B687-6AA8A1BFB6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AB6328C0-AFB6-4429-9D73-C5D023E61E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CBF44F56-9319-4975-9118-A103FA9BC6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D0D67148-524C-4A67-BFE1-90EACDFCD5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7E617EBB-B459-4298-A200-2C5B4E7DC1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0805CD43-4FAF-41BF-BDBB-605DABAADF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684B0CB0-8B19-4959-806B-986BBFFC41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814C47C0-8C54-46AB-B502-B13DA6AEF43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317E8A7C-4298-4FD2-9290-F830FB163F2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F125C920-0A58-405D-A2B8-5868CE32AD4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5290FE8B-B36C-456C-B357-E9B70AB5C99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2E22E0F1-4001-4CB8-8EFD-995F6684420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11C3621F-153D-49ED-A0A4-E7104D065B6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06CF7B7F-A4D5-48EA-8B16-9202CC3F973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5EBC4E70-F4EA-4E85-AB10-607D4054407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3D7C6CFE-F3F0-47F4-8F06-0E49881B52B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D8D545E0-525D-42A9-9BAE-98FADDE399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D2232728-FADB-4817-BBF9-8ABD9A1876E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E5515084-2358-4C44-8189-B423BF4DBAD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606350955"/>
      </p:ext>
    </p:extLst>
  </p:cSld>
  <p:clrMapOvr>
    <a:masterClrMapping/>
  </p:clrMapOvr>
  <p:transition spd="slow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0" y="-1"/>
            <a:ext cx="5103262" cy="7187463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5332576" y="316194"/>
            <a:ext cx="3811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/>
              <a:t>Het atoommodel van Niels </a:t>
            </a:r>
            <a:r>
              <a:rPr lang="nl-NL" sz="4000" dirty="0" err="1"/>
              <a:t>Bohr</a:t>
            </a:r>
            <a:r>
              <a:rPr lang="nl-NL" sz="4000" dirty="0"/>
              <a:t>.</a:t>
            </a:r>
          </a:p>
          <a:p>
            <a:endParaRPr lang="nl-NL" sz="4000" dirty="0"/>
          </a:p>
          <a:p>
            <a:r>
              <a:rPr lang="nl-NL" sz="4000" dirty="0"/>
              <a:t>1913</a:t>
            </a:r>
          </a:p>
        </p:txBody>
      </p:sp>
      <p:grpSp>
        <p:nvGrpSpPr>
          <p:cNvPr id="4" name="Groep 3"/>
          <p:cNvGrpSpPr>
            <a:grpSpLocks noChangeAspect="1"/>
          </p:cNvGrpSpPr>
          <p:nvPr/>
        </p:nvGrpSpPr>
        <p:grpSpPr>
          <a:xfrm>
            <a:off x="5528345" y="3243128"/>
            <a:ext cx="3432364" cy="3365671"/>
            <a:chOff x="2434205" y="241687"/>
            <a:chExt cx="6476170" cy="6350334"/>
          </a:xfrm>
        </p:grpSpPr>
        <p:sp>
          <p:nvSpPr>
            <p:cNvPr id="5" name="Ovaal 4"/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/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/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/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/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/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/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/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/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/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/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/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/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/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/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/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/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/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/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/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/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/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/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/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/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/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/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/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/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/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/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/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/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/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/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/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235673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ep 54">
            <a:extLst>
              <a:ext uri="{FF2B5EF4-FFF2-40B4-BE49-F238E27FC236}">
                <a16:creationId xmlns:a16="http://schemas.microsoft.com/office/drawing/2014/main" id="{3C088E59-9970-457C-BFDE-059133CA32F2}"/>
              </a:ext>
            </a:extLst>
          </p:cNvPr>
          <p:cNvGrpSpPr/>
          <p:nvPr/>
        </p:nvGrpSpPr>
        <p:grpSpPr>
          <a:xfrm>
            <a:off x="2576867" y="914846"/>
            <a:ext cx="5336911" cy="4879837"/>
            <a:chOff x="2576867" y="914846"/>
            <a:chExt cx="5336911" cy="4879837"/>
          </a:xfrm>
        </p:grpSpPr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C205EA97-F9A0-4147-AC67-B49DD455EE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Ovaal 59">
              <a:extLst>
                <a:ext uri="{FF2B5EF4-FFF2-40B4-BE49-F238E27FC236}">
                  <a16:creationId xmlns:a16="http://schemas.microsoft.com/office/drawing/2014/main" id="{6843A379-E272-49FC-BDB5-2426CCA738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EB8A72E6-02B3-421D-B9D6-39126B39CD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Ovaal 61">
              <a:extLst>
                <a:ext uri="{FF2B5EF4-FFF2-40B4-BE49-F238E27FC236}">
                  <a16:creationId xmlns:a16="http://schemas.microsoft.com/office/drawing/2014/main" id="{85D370D5-861E-4D38-845A-ACEE1A7BF6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F1A985A7-4BE8-4BA9-9177-1DD2677A2A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0B9BC722-C5A9-485E-A8A8-04C8E4CA84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CF0B53DB-6CCE-4991-A08F-6D511C6AAC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Ovaal 65">
              <a:extLst>
                <a:ext uri="{FF2B5EF4-FFF2-40B4-BE49-F238E27FC236}">
                  <a16:creationId xmlns:a16="http://schemas.microsoft.com/office/drawing/2014/main" id="{9C7C4C73-3DA2-48AF-95A9-E895D0ED5E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A458EE22-F1A9-4506-8361-4B895D04B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Ovaal 67">
              <a:extLst>
                <a:ext uri="{FF2B5EF4-FFF2-40B4-BE49-F238E27FC236}">
                  <a16:creationId xmlns:a16="http://schemas.microsoft.com/office/drawing/2014/main" id="{97722A9F-F56A-43D9-B238-896533B86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13A1EE2D-DA60-4F6C-A778-26ED7AC618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Ovaal 69">
              <a:extLst>
                <a:ext uri="{FF2B5EF4-FFF2-40B4-BE49-F238E27FC236}">
                  <a16:creationId xmlns:a16="http://schemas.microsoft.com/office/drawing/2014/main" id="{B512C0EC-3FD7-4E16-8E00-567A534ECE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Ovaal 70">
              <a:extLst>
                <a:ext uri="{FF2B5EF4-FFF2-40B4-BE49-F238E27FC236}">
                  <a16:creationId xmlns:a16="http://schemas.microsoft.com/office/drawing/2014/main" id="{1A5C1CD9-D0D3-4D75-931D-BF5EE56B86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Ovaal 71">
              <a:extLst>
                <a:ext uri="{FF2B5EF4-FFF2-40B4-BE49-F238E27FC236}">
                  <a16:creationId xmlns:a16="http://schemas.microsoft.com/office/drawing/2014/main" id="{3B46B5DB-C8EF-4BA4-A6A0-B779899A9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Ovaal 72">
              <a:extLst>
                <a:ext uri="{FF2B5EF4-FFF2-40B4-BE49-F238E27FC236}">
                  <a16:creationId xmlns:a16="http://schemas.microsoft.com/office/drawing/2014/main" id="{2CFF8A2B-154C-4B66-AD6A-61391209A5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Ovaal 73">
              <a:extLst>
                <a:ext uri="{FF2B5EF4-FFF2-40B4-BE49-F238E27FC236}">
                  <a16:creationId xmlns:a16="http://schemas.microsoft.com/office/drawing/2014/main" id="{59C154A8-6EB5-40C6-8162-BC4F1FFA27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Ovaal 74">
              <a:extLst>
                <a:ext uri="{FF2B5EF4-FFF2-40B4-BE49-F238E27FC236}">
                  <a16:creationId xmlns:a16="http://schemas.microsoft.com/office/drawing/2014/main" id="{A51099B5-E494-4422-951A-3ABDA5CAB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Ovaal 75">
              <a:extLst>
                <a:ext uri="{FF2B5EF4-FFF2-40B4-BE49-F238E27FC236}">
                  <a16:creationId xmlns:a16="http://schemas.microsoft.com/office/drawing/2014/main" id="{8FACF721-FFED-44A6-BC4D-E2008635DE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BE9A6B35-4EEB-4E7A-B612-F49A5364D8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Ovaal 77">
              <a:extLst>
                <a:ext uri="{FF2B5EF4-FFF2-40B4-BE49-F238E27FC236}">
                  <a16:creationId xmlns:a16="http://schemas.microsoft.com/office/drawing/2014/main" id="{E2FAAABF-AD74-4508-B636-9E96E3B0F8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Ovaal 78">
              <a:extLst>
                <a:ext uri="{FF2B5EF4-FFF2-40B4-BE49-F238E27FC236}">
                  <a16:creationId xmlns:a16="http://schemas.microsoft.com/office/drawing/2014/main" id="{E0535686-E884-4911-809F-BF6670493C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Ovaal 79">
              <a:extLst>
                <a:ext uri="{FF2B5EF4-FFF2-40B4-BE49-F238E27FC236}">
                  <a16:creationId xmlns:a16="http://schemas.microsoft.com/office/drawing/2014/main" id="{1A464B1C-0338-4883-99AA-954F7D4831B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Ovaal 80">
              <a:extLst>
                <a:ext uri="{FF2B5EF4-FFF2-40B4-BE49-F238E27FC236}">
                  <a16:creationId xmlns:a16="http://schemas.microsoft.com/office/drawing/2014/main" id="{3448D6E4-58A3-4051-A6B3-94A343B9045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Ovaal 81">
              <a:extLst>
                <a:ext uri="{FF2B5EF4-FFF2-40B4-BE49-F238E27FC236}">
                  <a16:creationId xmlns:a16="http://schemas.microsoft.com/office/drawing/2014/main" id="{23C3429C-6D0B-4EFE-A1C1-3AE93D7CBEB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Ovaal 82">
              <a:extLst>
                <a:ext uri="{FF2B5EF4-FFF2-40B4-BE49-F238E27FC236}">
                  <a16:creationId xmlns:a16="http://schemas.microsoft.com/office/drawing/2014/main" id="{3E06C654-C8E8-46B9-B197-2B36F2AA0D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Ovaal 83">
              <a:extLst>
                <a:ext uri="{FF2B5EF4-FFF2-40B4-BE49-F238E27FC236}">
                  <a16:creationId xmlns:a16="http://schemas.microsoft.com/office/drawing/2014/main" id="{3470C6EC-EBFC-4945-A0A8-BE4F19D2A32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Ovaal 84">
              <a:extLst>
                <a:ext uri="{FF2B5EF4-FFF2-40B4-BE49-F238E27FC236}">
                  <a16:creationId xmlns:a16="http://schemas.microsoft.com/office/drawing/2014/main" id="{C5991D6B-659E-448E-A6C2-4A75608C92D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Ovaal 85">
              <a:extLst>
                <a:ext uri="{FF2B5EF4-FFF2-40B4-BE49-F238E27FC236}">
                  <a16:creationId xmlns:a16="http://schemas.microsoft.com/office/drawing/2014/main" id="{F52397B7-635C-4777-A245-6052AD459AB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Ovaal 86">
              <a:extLst>
                <a:ext uri="{FF2B5EF4-FFF2-40B4-BE49-F238E27FC236}">
                  <a16:creationId xmlns:a16="http://schemas.microsoft.com/office/drawing/2014/main" id="{AC7DBDA1-9C95-489F-904D-C6227C43014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E135AEBA-0F51-4050-82C0-006073CB05F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Ovaal 88">
              <a:extLst>
                <a:ext uri="{FF2B5EF4-FFF2-40B4-BE49-F238E27FC236}">
                  <a16:creationId xmlns:a16="http://schemas.microsoft.com/office/drawing/2014/main" id="{5DD8BACE-D4F4-4BE8-9BF7-641548DB578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Ovaal 89">
              <a:extLst>
                <a:ext uri="{FF2B5EF4-FFF2-40B4-BE49-F238E27FC236}">
                  <a16:creationId xmlns:a16="http://schemas.microsoft.com/office/drawing/2014/main" id="{F761B0AE-4304-453A-83B1-57A6977DB8A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70916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5332576" y="316194"/>
            <a:ext cx="3811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/>
              <a:t>Het atoommodel van John Dalton.</a:t>
            </a:r>
          </a:p>
          <a:p>
            <a:endParaRPr lang="nl-NL" sz="4000" dirty="0"/>
          </a:p>
          <a:p>
            <a:r>
              <a:rPr lang="nl-NL" sz="4000" dirty="0"/>
              <a:t>1808</a:t>
            </a:r>
          </a:p>
        </p:txBody>
      </p:sp>
      <p:sp>
        <p:nvSpPr>
          <p:cNvPr id="9" name="Maan 8">
            <a:extLst>
              <a:ext uri="{FF2B5EF4-FFF2-40B4-BE49-F238E27FC236}">
                <a16:creationId xmlns:a16="http://schemas.microsoft.com/office/drawing/2014/main" id="{CD875245-8223-499B-B534-29695CC9FB39}"/>
              </a:ext>
            </a:extLst>
          </p:cNvPr>
          <p:cNvSpPr/>
          <p:nvPr/>
        </p:nvSpPr>
        <p:spPr>
          <a:xfrm rot="2104556">
            <a:off x="5856331" y="3356273"/>
            <a:ext cx="457200" cy="1643084"/>
          </a:xfrm>
          <a:prstGeom prst="mo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A254B7AA-1582-4222-8F3A-3BF6BEEB3760}"/>
              </a:ext>
            </a:extLst>
          </p:cNvPr>
          <p:cNvGrpSpPr/>
          <p:nvPr/>
        </p:nvGrpSpPr>
        <p:grpSpPr>
          <a:xfrm>
            <a:off x="5843055" y="3163463"/>
            <a:ext cx="3269960" cy="3582800"/>
            <a:chOff x="5843055" y="3163463"/>
            <a:chExt cx="3269960" cy="3582800"/>
          </a:xfrm>
        </p:grpSpPr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500EC456-7E06-4994-ABB8-295DCA7886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08" r="33293" b="66719"/>
            <a:stretch/>
          </p:blipFill>
          <p:spPr>
            <a:xfrm rot="7243989">
              <a:off x="5686635" y="3319883"/>
              <a:ext cx="3582800" cy="3269960"/>
            </a:xfrm>
            <a:prstGeom prst="rect">
              <a:avLst/>
            </a:prstGeom>
          </p:spPr>
        </p:pic>
        <p:sp>
          <p:nvSpPr>
            <p:cNvPr id="11" name="Maan 10">
              <a:extLst>
                <a:ext uri="{FF2B5EF4-FFF2-40B4-BE49-F238E27FC236}">
                  <a16:creationId xmlns:a16="http://schemas.microsoft.com/office/drawing/2014/main" id="{F7C8C4BC-67C9-43F0-AE8C-3E2B2EDC743E}"/>
                </a:ext>
              </a:extLst>
            </p:cNvPr>
            <p:cNvSpPr/>
            <p:nvPr/>
          </p:nvSpPr>
          <p:spPr>
            <a:xfrm rot="2104556">
              <a:off x="5856331" y="3356273"/>
              <a:ext cx="457200" cy="1643084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8" name="Groep 7">
            <a:extLst>
              <a:ext uri="{FF2B5EF4-FFF2-40B4-BE49-F238E27FC236}">
                <a16:creationId xmlns:a16="http://schemas.microsoft.com/office/drawing/2014/main" id="{E9798293-99DC-421C-9A0F-B0DC897E19F5}"/>
              </a:ext>
            </a:extLst>
          </p:cNvPr>
          <p:cNvGrpSpPr/>
          <p:nvPr/>
        </p:nvGrpSpPr>
        <p:grpSpPr>
          <a:xfrm rot="8621439">
            <a:off x="5559548" y="3251170"/>
            <a:ext cx="3542718" cy="3514498"/>
            <a:chOff x="2797337" y="144000"/>
            <a:chExt cx="3312000" cy="3254900"/>
          </a:xfrm>
        </p:grpSpPr>
        <p:pic>
          <p:nvPicPr>
            <p:cNvPr id="12" name="Afbeelding 11">
              <a:extLst>
                <a:ext uri="{FF2B5EF4-FFF2-40B4-BE49-F238E27FC236}">
                  <a16:creationId xmlns:a16="http://schemas.microsoft.com/office/drawing/2014/main" id="{DEB48D6D-50F0-46FF-89F3-11C2530C899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12" b="57298"/>
            <a:stretch/>
          </p:blipFill>
          <p:spPr>
            <a:xfrm rot="16200000">
              <a:off x="2869337" y="72000"/>
              <a:ext cx="3168000" cy="3312000"/>
            </a:xfrm>
            <a:prstGeom prst="rect">
              <a:avLst/>
            </a:prstGeom>
          </p:spPr>
        </p:pic>
        <p:sp>
          <p:nvSpPr>
            <p:cNvPr id="13" name="Maan 12">
              <a:extLst>
                <a:ext uri="{FF2B5EF4-FFF2-40B4-BE49-F238E27FC236}">
                  <a16:creationId xmlns:a16="http://schemas.microsoft.com/office/drawing/2014/main" id="{13992D7F-B2C5-4229-8E73-BF87EF8E0837}"/>
                </a:ext>
              </a:extLst>
            </p:cNvPr>
            <p:cNvSpPr/>
            <p:nvPr/>
          </p:nvSpPr>
          <p:spPr>
            <a:xfrm rot="15024583">
              <a:off x="4735676" y="2246762"/>
              <a:ext cx="564382" cy="1739893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4"/>
          <a:srcRect l="11713" t="-374" r="14392" b="374"/>
          <a:stretch/>
        </p:blipFill>
        <p:spPr>
          <a:xfrm flipH="1">
            <a:off x="-3" y="-59821"/>
            <a:ext cx="5159232" cy="691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023D6CA4-98CF-48D6-AA78-86FCFA4C1A3B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3" name="Ovaal 2">
              <a:extLst>
                <a:ext uri="{FF2B5EF4-FFF2-40B4-BE49-F238E27FC236}">
                  <a16:creationId xmlns:a16="http://schemas.microsoft.com/office/drawing/2014/main" id="{1AFDBAB4-7B8C-48BE-A920-663D9A551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15977934-2706-41AE-882B-94892AABFD3B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876A357F-925F-40E3-9325-6436246154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AB3EB526-956A-4EAB-9A21-5DDB292B570C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4B9E60D6-62FB-4661-ACBC-C023FA1276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668E90AA-0D3A-4153-8540-1E0ABAE52B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C24ADCC9-225F-444C-A0DC-9774985523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96655ECA-7257-432A-AC5F-C5C101F4E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ABC169EE-6ADD-4D5A-AC73-3700ECC3F4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BEB1CAD-335A-4631-866C-B45327CE24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F285D35E-EB7C-4FA2-BA17-82BB8983BA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63DE5CBC-CC0A-4A90-B1FB-6D5A9AFA3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58350DD-D37A-4F17-83E0-7778C4FF5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704A455B-DF9B-4CB2-9D23-0E652AC946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D70DF73E-8CC6-475D-B4D5-E2C5B70FA3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3608FE00-8B05-4340-8D5A-8813CCDAAA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6F2AC04-F3B2-4385-9EBA-9CF245E85B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C7EA4073-5A2F-4D79-9FA1-47BBB7C117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023D41EA-1B32-4070-BBD3-D5C03918FA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E10F8561-0178-46F3-9022-25F870CA4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69A4F6DF-A072-41B6-B830-005D7218C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9A9C4B2A-AAF9-4F19-98A6-58C18FF280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DE216D10-D2E5-46B9-9414-2FF0F870B6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D5257043-956A-41DC-B58A-D33ADC2EC3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7C6FB96B-9AD6-4D63-B488-9059CE9667A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E25198B-290B-403E-9474-201A1BE31F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A987CC77-E649-469D-A0B4-E73FAD55762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2C2E9B19-4F21-4EC4-814D-B28C44E3656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A6E6818D-9165-44AC-9CE7-A8057082E3C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07E00D37-98B8-481C-9DF9-D83B518757D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7A9BB96-E9DA-4846-8D79-FF86C7E12A9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9E9BA39E-11EF-463B-A3AC-B62ABE6AE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C73F44D3-57EC-4C95-B28F-92CBCE5AE76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F2CB2CCC-B66B-453D-8B70-01BCE9E103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E92B0AA4-AD44-4574-89D5-447C566BC9F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79227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fade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023D6CA4-98CF-48D6-AA78-86FCFA4C1A3B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3" name="Ovaal 2">
              <a:extLst>
                <a:ext uri="{FF2B5EF4-FFF2-40B4-BE49-F238E27FC236}">
                  <a16:creationId xmlns:a16="http://schemas.microsoft.com/office/drawing/2014/main" id="{1AFDBAB4-7B8C-48BE-A920-663D9A551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15977934-2706-41AE-882B-94892AABFD3B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876A357F-925F-40E3-9325-6436246154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AB3EB526-956A-4EAB-9A21-5DDB292B570C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4B9E60D6-62FB-4661-ACBC-C023FA1276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668E90AA-0D3A-4153-8540-1E0ABAE52B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C24ADCC9-225F-444C-A0DC-9774985523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96655ECA-7257-432A-AC5F-C5C101F4E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ABC169EE-6ADD-4D5A-AC73-3700ECC3F4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BEB1CAD-335A-4631-866C-B45327CE24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F285D35E-EB7C-4FA2-BA17-82BB8983BA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63DE5CBC-CC0A-4A90-B1FB-6D5A9AFA3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58350DD-D37A-4F17-83E0-7778C4FF5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704A455B-DF9B-4CB2-9D23-0E652AC946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D70DF73E-8CC6-475D-B4D5-E2C5B70FA3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3608FE00-8B05-4340-8D5A-8813CCDAAA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6F2AC04-F3B2-4385-9EBA-9CF245E85B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C7EA4073-5A2F-4D79-9FA1-47BBB7C117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023D41EA-1B32-4070-BBD3-D5C03918FA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E10F8561-0178-46F3-9022-25F870CA4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69A4F6DF-A072-41B6-B830-005D7218C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9A9C4B2A-AAF9-4F19-98A6-58C18FF280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DE216D10-D2E5-46B9-9414-2FF0F870B6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D5257043-956A-41DC-B58A-D33ADC2EC3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7C6FB96B-9AD6-4D63-B488-9059CE9667A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E25198B-290B-403E-9474-201A1BE31F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A987CC77-E649-469D-A0B4-E73FAD55762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2C2E9B19-4F21-4EC4-814D-B28C44E3656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A6E6818D-9165-44AC-9CE7-A8057082E3C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07E00D37-98B8-481C-9DF9-D83B518757D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7A9BB96-E9DA-4846-8D79-FF86C7E12A9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9E9BA39E-11EF-463B-A3AC-B62ABE6AE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C73F44D3-57EC-4C95-B28F-92CBCE5AE76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F2CB2CCC-B66B-453D-8B70-01BCE9E103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E92B0AA4-AD44-4574-89D5-447C566BC9F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9" name="Tekstvak 38">
            <a:extLst>
              <a:ext uri="{FF2B5EF4-FFF2-40B4-BE49-F238E27FC236}">
                <a16:creationId xmlns:a16="http://schemas.microsoft.com/office/drawing/2014/main" id="{3D8C7693-94BA-4090-B889-F3854B3A5D49}"/>
              </a:ext>
            </a:extLst>
          </p:cNvPr>
          <p:cNvSpPr txBox="1"/>
          <p:nvPr/>
        </p:nvSpPr>
        <p:spPr>
          <a:xfrm>
            <a:off x="1245651" y="969839"/>
            <a:ext cx="81920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						             </a:t>
            </a:r>
            <a:r>
              <a:rPr lang="nl-NL" dirty="0">
                <a:solidFill>
                  <a:schemeClr val="bg1"/>
                </a:solidFill>
              </a:rPr>
              <a:t>valentie-elektron </a:t>
            </a:r>
            <a:r>
              <a:rPr lang="nl-NL" dirty="0"/>
              <a:t>       </a:t>
            </a:r>
          </a:p>
          <a:p>
            <a:endParaRPr lang="nl-NL" dirty="0"/>
          </a:p>
          <a:p>
            <a:r>
              <a:rPr lang="nl-NL" dirty="0"/>
              <a:t> 	         </a:t>
            </a:r>
          </a:p>
          <a:p>
            <a:r>
              <a:rPr lang="nl-NL" dirty="0"/>
              <a:t>                   </a:t>
            </a:r>
            <a:endParaRPr lang="nl-NL" dirty="0">
              <a:solidFill>
                <a:srgbClr val="FF0000"/>
              </a:solidFill>
            </a:endParaRPr>
          </a:p>
          <a:p>
            <a:r>
              <a:rPr lang="nl-NL" dirty="0"/>
              <a:t>                                 max.</a:t>
            </a:r>
            <a:r>
              <a:rPr lang="nl-NL" b="1" dirty="0"/>
              <a:t> </a:t>
            </a:r>
            <a:r>
              <a:rPr lang="nl-NL" b="1" dirty="0">
                <a:solidFill>
                  <a:srgbClr val="FF0000"/>
                </a:solidFill>
              </a:rPr>
              <a:t>8e</a:t>
            </a:r>
            <a:r>
              <a:rPr lang="nl-NL" b="1" baseline="36000" dirty="0">
                <a:solidFill>
                  <a:srgbClr val="FF0000"/>
                </a:solidFill>
              </a:rPr>
              <a:t>-</a:t>
            </a:r>
            <a:endParaRPr lang="nl-NL" b="1" dirty="0">
              <a:solidFill>
                <a:srgbClr val="FF0000"/>
              </a:solidFill>
            </a:endParaRPr>
          </a:p>
          <a:p>
            <a:r>
              <a:rPr lang="nl-NL" dirty="0"/>
              <a:t>		          max. </a:t>
            </a:r>
            <a:r>
              <a:rPr lang="nl-NL" b="1" dirty="0">
                <a:solidFill>
                  <a:srgbClr val="FF0000"/>
                </a:solidFill>
              </a:rPr>
              <a:t>2 e</a:t>
            </a:r>
            <a:r>
              <a:rPr lang="nl-NL" b="1" baseline="36000" dirty="0">
                <a:solidFill>
                  <a:srgbClr val="FF0000"/>
                </a:solidFill>
              </a:rPr>
              <a:t>-</a:t>
            </a:r>
            <a:endParaRPr lang="nl-NL" b="1" dirty="0">
              <a:solidFill>
                <a:srgbClr val="FF0000"/>
              </a:solidFill>
            </a:endParaRP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         </a:t>
            </a:r>
            <a:r>
              <a:rPr lang="nl-NL" dirty="0">
                <a:solidFill>
                  <a:schemeClr val="bg1"/>
                </a:solidFill>
              </a:rPr>
              <a:t>valentie-elektron</a:t>
            </a:r>
          </a:p>
        </p:txBody>
      </p:sp>
    </p:spTree>
    <p:extLst>
      <p:ext uri="{BB962C8B-B14F-4D97-AF65-F5344CB8AC3E}">
        <p14:creationId xmlns:p14="http://schemas.microsoft.com/office/powerpoint/2010/main" val="2316169198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15" name="Ovaal 114">
            <a:extLst>
              <a:ext uri="{FF2B5EF4-FFF2-40B4-BE49-F238E27FC236}">
                <a16:creationId xmlns:a16="http://schemas.microsoft.com/office/drawing/2014/main" id="{BA8C5667-4973-40AF-906B-BF11DF679255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1" name="Ovaal 120">
            <a:extLst>
              <a:ext uri="{FF2B5EF4-FFF2-40B4-BE49-F238E27FC236}">
                <a16:creationId xmlns:a16="http://schemas.microsoft.com/office/drawing/2014/main" id="{189C8F3A-FE86-481E-B56C-AF36E39862A3}"/>
              </a:ext>
            </a:extLst>
          </p:cNvPr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H</a:t>
            </a:r>
          </a:p>
        </p:txBody>
      </p:sp>
      <p:sp>
        <p:nvSpPr>
          <p:cNvPr id="129" name="Tekstvak 128">
            <a:extLst>
              <a:ext uri="{FF2B5EF4-FFF2-40B4-BE49-F238E27FC236}">
                <a16:creationId xmlns:a16="http://schemas.microsoft.com/office/drawing/2014/main" id="{28D8A887-CFFA-43E4-885C-4E66B4DD277C}"/>
              </a:ext>
            </a:extLst>
          </p:cNvPr>
          <p:cNvSpPr txBox="1"/>
          <p:nvPr/>
        </p:nvSpPr>
        <p:spPr>
          <a:xfrm>
            <a:off x="1125310" y="388580"/>
            <a:ext cx="332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EA158D51-7E84-4473-BB02-6EB0F07E601D}"/>
              </a:ext>
            </a:extLst>
          </p:cNvPr>
          <p:cNvSpPr/>
          <p:nvPr/>
        </p:nvSpPr>
        <p:spPr>
          <a:xfrm>
            <a:off x="3878379" y="1708034"/>
            <a:ext cx="3587823" cy="34176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924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106" name="Groep 105">
            <a:extLst>
              <a:ext uri="{FF2B5EF4-FFF2-40B4-BE49-F238E27FC236}">
                <a16:creationId xmlns:a16="http://schemas.microsoft.com/office/drawing/2014/main" id="{0951BD2C-FA82-4D93-B51F-28F5DEEA88D4}"/>
              </a:ext>
            </a:extLst>
          </p:cNvPr>
          <p:cNvGrpSpPr/>
          <p:nvPr/>
        </p:nvGrpSpPr>
        <p:grpSpPr>
          <a:xfrm>
            <a:off x="3279047" y="997632"/>
            <a:ext cx="4587243" cy="3750447"/>
            <a:chOff x="3279047" y="997632"/>
            <a:chExt cx="4587243" cy="3750447"/>
          </a:xfrm>
        </p:grpSpPr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3B7872DA-E3C6-4B7C-89AA-48EF17BCA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Ovaal 109">
              <a:extLst>
                <a:ext uri="{FF2B5EF4-FFF2-40B4-BE49-F238E27FC236}">
                  <a16:creationId xmlns:a16="http://schemas.microsoft.com/office/drawing/2014/main" id="{4F1D94AC-F29E-400A-AE1C-7449A7C3B7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7EEF1700-50BE-4339-9906-E1BE951D4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DBCE73BA-6298-407D-9D8E-819570126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5B0F8522-A5F8-4CF2-949B-8BD3A69DD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Ovaal 113">
              <a:extLst>
                <a:ext uri="{FF2B5EF4-FFF2-40B4-BE49-F238E27FC236}">
                  <a16:creationId xmlns:a16="http://schemas.microsoft.com/office/drawing/2014/main" id="{9D40E0F2-9806-4A7A-A302-2E01E9923A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BA8C5667-4973-40AF-906B-BF11DF679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0882B067-3E95-47C8-8CA9-C2746193A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DA45D1AD-B4D7-4704-B049-429CC3510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4BA626DB-CFB8-4DAC-8892-25A87E2AE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Ovaal 118">
              <a:extLst>
                <a:ext uri="{FF2B5EF4-FFF2-40B4-BE49-F238E27FC236}">
                  <a16:creationId xmlns:a16="http://schemas.microsoft.com/office/drawing/2014/main" id="{260583FF-CDB8-487A-BF3C-2828C3E912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A02AC3CB-2E02-468C-8FB0-AB0731F9C04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189C8F3A-FE86-481E-B56C-AF36E39862A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Ovaal 121">
              <a:extLst>
                <a:ext uri="{FF2B5EF4-FFF2-40B4-BE49-F238E27FC236}">
                  <a16:creationId xmlns:a16="http://schemas.microsoft.com/office/drawing/2014/main" id="{2D3FE0BA-F6BF-452E-B4E0-8542BCF32D8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E4439345-0C56-4004-A1B6-A6A41BE70E1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7299BF89-853D-4774-B254-B3D6FE261D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67A66F6F-E565-4E44-8CAD-894FFA6855E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8D309D0B-7DE1-424E-8820-FE4B52D251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Ovaal 126">
              <a:extLst>
                <a:ext uri="{FF2B5EF4-FFF2-40B4-BE49-F238E27FC236}">
                  <a16:creationId xmlns:a16="http://schemas.microsoft.com/office/drawing/2014/main" id="{26A2DC5B-FE6F-46C4-9F41-2F88F6C271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C</a:t>
            </a: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9B682CCB-B8C2-439D-B2DC-B3DEA432B967}"/>
              </a:ext>
            </a:extLst>
          </p:cNvPr>
          <p:cNvSpPr/>
          <p:nvPr/>
        </p:nvSpPr>
        <p:spPr>
          <a:xfrm>
            <a:off x="3878379" y="1708034"/>
            <a:ext cx="3587823" cy="34176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0A6B8041-96DF-4BE2-91A5-D4E3BDD2A8A9}"/>
              </a:ext>
            </a:extLst>
          </p:cNvPr>
          <p:cNvSpPr>
            <a:spLocks noChangeAspect="1"/>
          </p:cNvSpPr>
          <p:nvPr/>
        </p:nvSpPr>
        <p:spPr>
          <a:xfrm>
            <a:off x="3156925" y="873435"/>
            <a:ext cx="5036059" cy="509002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50853C0C-D5DC-482C-B483-E0F15709D54F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7117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Afbeelding 28">
            <a:extLst>
              <a:ext uri="{FF2B5EF4-FFF2-40B4-BE49-F238E27FC236}">
                <a16:creationId xmlns:a16="http://schemas.microsoft.com/office/drawing/2014/main" id="{60029936-7AA4-432E-A2CE-E6BC5DC31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05" y="0"/>
            <a:ext cx="6553695" cy="6858000"/>
          </a:xfrm>
          <a:prstGeom prst="rect">
            <a:avLst/>
          </a:prstGeom>
        </p:spPr>
      </p:pic>
      <p:sp>
        <p:nvSpPr>
          <p:cNvPr id="45" name="Rechthoek: afgeronde hoeken 44">
            <a:extLst>
              <a:ext uri="{FF2B5EF4-FFF2-40B4-BE49-F238E27FC236}">
                <a16:creationId xmlns:a16="http://schemas.microsoft.com/office/drawing/2014/main" id="{4EB2E413-90F1-479E-B0B4-CDF4E6CC2364}"/>
              </a:ext>
            </a:extLst>
          </p:cNvPr>
          <p:cNvSpPr/>
          <p:nvPr/>
        </p:nvSpPr>
        <p:spPr>
          <a:xfrm>
            <a:off x="5409952" y="2991028"/>
            <a:ext cx="914400" cy="888763"/>
          </a:xfrm>
          <a:prstGeom prst="roundRect">
            <a:avLst>
              <a:gd name="adj" fmla="val 3269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11A70E7D-BA09-4D61-B765-BD8F8262DEF0}"/>
              </a:ext>
            </a:extLst>
          </p:cNvPr>
          <p:cNvSpPr txBox="1"/>
          <p:nvPr/>
        </p:nvSpPr>
        <p:spPr>
          <a:xfrm>
            <a:off x="323547" y="751456"/>
            <a:ext cx="775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2,4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C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EBFE165B-9E05-4498-90EA-805020EE61C6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6</a:t>
            </a:r>
          </a:p>
        </p:txBody>
      </p:sp>
      <p:grpSp>
        <p:nvGrpSpPr>
          <p:cNvPr id="31" name="Groep 30">
            <a:extLst>
              <a:ext uri="{FF2B5EF4-FFF2-40B4-BE49-F238E27FC236}">
                <a16:creationId xmlns:a16="http://schemas.microsoft.com/office/drawing/2014/main" id="{4B0FFD0E-4ED9-4809-92D4-FFA64808CD96}"/>
              </a:ext>
            </a:extLst>
          </p:cNvPr>
          <p:cNvGrpSpPr/>
          <p:nvPr/>
        </p:nvGrpSpPr>
        <p:grpSpPr>
          <a:xfrm>
            <a:off x="5564258" y="3131853"/>
            <a:ext cx="496622" cy="435759"/>
            <a:chOff x="5564258" y="3131853"/>
            <a:chExt cx="496622" cy="435759"/>
          </a:xfrm>
        </p:grpSpPr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8A4CF745-63E0-4F4A-AC84-B53870AE57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B1FBF37E-EAE7-426A-A2BC-3F01DEB65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5B06A5B9-845F-4D1B-81CA-EAA36A4B0B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78ABD6F1-2F22-4804-8F87-229F28E24E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2E81E42E-B74B-4E0A-8F1E-130406C998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8125DC70-8637-475F-9CA4-C37C21018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D54B58-B73B-4B5D-B3D0-06779D3332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D45A1CA2-ABDC-4F9B-9C31-598D96AA10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C15DDB26-181E-4FCD-98FA-5F08EFA643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7984B534-1713-4012-ADA4-1D4D6F676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328EC407-9FDC-4F05-9333-32792BFB53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FFE90FCD-C439-4A76-862B-06DB07B425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AE585725-EB4E-4139-B97D-777CDCDC38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19859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106" name="Groep 105">
            <a:extLst>
              <a:ext uri="{FF2B5EF4-FFF2-40B4-BE49-F238E27FC236}">
                <a16:creationId xmlns:a16="http://schemas.microsoft.com/office/drawing/2014/main" id="{0951BD2C-FA82-4D93-B51F-28F5DEEA88D4}"/>
              </a:ext>
            </a:extLst>
          </p:cNvPr>
          <p:cNvGrpSpPr/>
          <p:nvPr/>
        </p:nvGrpSpPr>
        <p:grpSpPr>
          <a:xfrm>
            <a:off x="3279047" y="997632"/>
            <a:ext cx="4587243" cy="3750447"/>
            <a:chOff x="3279047" y="997632"/>
            <a:chExt cx="4587243" cy="3750447"/>
          </a:xfrm>
        </p:grpSpPr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3B7872DA-E3C6-4B7C-89AA-48EF17BCA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Ovaal 109">
              <a:extLst>
                <a:ext uri="{FF2B5EF4-FFF2-40B4-BE49-F238E27FC236}">
                  <a16:creationId xmlns:a16="http://schemas.microsoft.com/office/drawing/2014/main" id="{4F1D94AC-F29E-400A-AE1C-7449A7C3B7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7EEF1700-50BE-4339-9906-E1BE951D4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DBCE73BA-6298-407D-9D8E-819570126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5B0F8522-A5F8-4CF2-949B-8BD3A69DD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Ovaal 113">
              <a:extLst>
                <a:ext uri="{FF2B5EF4-FFF2-40B4-BE49-F238E27FC236}">
                  <a16:creationId xmlns:a16="http://schemas.microsoft.com/office/drawing/2014/main" id="{9D40E0F2-9806-4A7A-A302-2E01E9923A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BA8C5667-4973-40AF-906B-BF11DF679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0882B067-3E95-47C8-8CA9-C2746193A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DA45D1AD-B4D7-4704-B049-429CC3510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4BA626DB-CFB8-4DAC-8892-25A87E2AE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Ovaal 118">
              <a:extLst>
                <a:ext uri="{FF2B5EF4-FFF2-40B4-BE49-F238E27FC236}">
                  <a16:creationId xmlns:a16="http://schemas.microsoft.com/office/drawing/2014/main" id="{260583FF-CDB8-487A-BF3C-2828C3E912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A02AC3CB-2E02-468C-8FB0-AB0731F9C04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189C8F3A-FE86-481E-B56C-AF36E39862A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Ovaal 121">
              <a:extLst>
                <a:ext uri="{FF2B5EF4-FFF2-40B4-BE49-F238E27FC236}">
                  <a16:creationId xmlns:a16="http://schemas.microsoft.com/office/drawing/2014/main" id="{2D3FE0BA-F6BF-452E-B4E0-8542BCF32D8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E4439345-0C56-4004-A1B6-A6A41BE70E1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7299BF89-853D-4774-B254-B3D6FE261D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67A66F6F-E565-4E44-8CAD-894FFA6855E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8D309D0B-7DE1-424E-8820-FE4B52D251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Ovaal 126">
              <a:extLst>
                <a:ext uri="{FF2B5EF4-FFF2-40B4-BE49-F238E27FC236}">
                  <a16:creationId xmlns:a16="http://schemas.microsoft.com/office/drawing/2014/main" id="{26A2DC5B-FE6F-46C4-9F41-2F88F6C271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C</a:t>
            </a: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9B682CCB-B8C2-439D-B2DC-B3DEA432B967}"/>
              </a:ext>
            </a:extLst>
          </p:cNvPr>
          <p:cNvSpPr/>
          <p:nvPr/>
        </p:nvSpPr>
        <p:spPr>
          <a:xfrm>
            <a:off x="3878379" y="1708034"/>
            <a:ext cx="3587823" cy="34176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EBFE165B-9E05-4498-90EA-805020EE61C6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0A6B8041-96DF-4BE2-91A5-D4E3BDD2A8A9}"/>
              </a:ext>
            </a:extLst>
          </p:cNvPr>
          <p:cNvSpPr>
            <a:spLocks noChangeAspect="1"/>
          </p:cNvSpPr>
          <p:nvPr/>
        </p:nvSpPr>
        <p:spPr>
          <a:xfrm>
            <a:off x="3156925" y="873435"/>
            <a:ext cx="5036059" cy="509002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11A70E7D-BA09-4D61-B765-BD8F8262DEF0}"/>
              </a:ext>
            </a:extLst>
          </p:cNvPr>
          <p:cNvSpPr txBox="1"/>
          <p:nvPr/>
        </p:nvSpPr>
        <p:spPr>
          <a:xfrm>
            <a:off x="323547" y="751456"/>
            <a:ext cx="77568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2,4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76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O</a:t>
            </a:r>
          </a:p>
        </p:txBody>
      </p:sp>
      <p:grpSp>
        <p:nvGrpSpPr>
          <p:cNvPr id="26" name="Groep 25">
            <a:extLst>
              <a:ext uri="{FF2B5EF4-FFF2-40B4-BE49-F238E27FC236}">
                <a16:creationId xmlns:a16="http://schemas.microsoft.com/office/drawing/2014/main" id="{46F9F2CF-06DF-4082-BCD8-29EB86752627}"/>
              </a:ext>
            </a:extLst>
          </p:cNvPr>
          <p:cNvGrpSpPr/>
          <p:nvPr/>
        </p:nvGrpSpPr>
        <p:grpSpPr>
          <a:xfrm>
            <a:off x="3279047" y="997632"/>
            <a:ext cx="4634731" cy="4797051"/>
            <a:chOff x="3279047" y="997632"/>
            <a:chExt cx="4634731" cy="4797051"/>
          </a:xfrm>
        </p:grpSpPr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45656C34-172D-40A6-92DB-97752381C3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6FBA7248-5E55-4F67-87F9-1138CEDF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B1CC5A2D-962C-4507-82FA-B76A233DA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A689F0DC-197A-4FBF-ACA0-3FF85BB83D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5B88D1A-2F56-4E29-AC89-25658FCD5F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53805E24-8DD1-4ECD-BF73-C7536640F2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EE4C4DE6-09F9-4572-8001-0A9F620614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9D3D0C69-A891-4222-B1E9-966AFA96EA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5102BE1B-D050-4F71-8F8B-A2B6595F73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CCEB4DCD-7BC5-42C0-8361-99D1759F7F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1B3DBC35-1A7C-4EAF-9B5A-AB67E9BAF4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BBBED4B4-2891-4D50-8EBB-B7EC9090D2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75FE8D4C-1599-46D6-819C-1DE69C7824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A9C7B53C-710B-4D5E-8C8E-E8CC8CF9D5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81B89DC-DF07-479A-8658-0183BC895D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CF8EF39-971A-4487-B0C9-02EB6D8F919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052B2F0-FFD0-43DD-9B52-C68B90798BA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45F458C5-E5C1-4CAD-805D-F67EC23E3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7384D29D-E4AA-4DAF-B2F7-0FF5F247D6D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D833E2B8-4083-409F-8ACD-6B1D850B81C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AE9A0943-8ECB-4CD0-A07F-ED2474FC2E2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2F144459-C15C-416A-BA3B-0300CEDD207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6CC0EDD2-65FC-4993-AF18-D1E47A19E5F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89699A2F-95A1-4AA4-8124-28A41B66CF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60C3E5D8-B285-465A-A1C1-20CA83B62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5" name="Ovaal 54">
            <a:extLst>
              <a:ext uri="{FF2B5EF4-FFF2-40B4-BE49-F238E27FC236}">
                <a16:creationId xmlns:a16="http://schemas.microsoft.com/office/drawing/2014/main" id="{DF5A118F-1AFA-4A91-BB18-67EDA9489325}"/>
              </a:ext>
            </a:extLst>
          </p:cNvPr>
          <p:cNvSpPr>
            <a:spLocks noChangeAspect="1"/>
          </p:cNvSpPr>
          <p:nvPr/>
        </p:nvSpPr>
        <p:spPr>
          <a:xfrm>
            <a:off x="3156925" y="873435"/>
            <a:ext cx="5036059" cy="509002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>
            <a:extLst>
              <a:ext uri="{FF2B5EF4-FFF2-40B4-BE49-F238E27FC236}">
                <a16:creationId xmlns:a16="http://schemas.microsoft.com/office/drawing/2014/main" id="{880AED2D-05BC-49BE-80DB-4F4FCFD0A126}"/>
              </a:ext>
            </a:extLst>
          </p:cNvPr>
          <p:cNvSpPr/>
          <p:nvPr/>
        </p:nvSpPr>
        <p:spPr>
          <a:xfrm>
            <a:off x="3878379" y="1708034"/>
            <a:ext cx="3587823" cy="34176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3CAC6C39-458B-43EF-9C5E-5BF2C879BF37}"/>
              </a:ext>
            </a:extLst>
          </p:cNvPr>
          <p:cNvSpPr txBox="1"/>
          <p:nvPr/>
        </p:nvSpPr>
        <p:spPr>
          <a:xfrm>
            <a:off x="1125310" y="388580"/>
            <a:ext cx="3159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0318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 elektronen:  </a:t>
            </a:r>
            <a:r>
              <a:rPr lang="nl-NL" sz="2000" b="1" dirty="0">
                <a:solidFill>
                  <a:srgbClr val="00B050"/>
                </a:solidFill>
              </a:rPr>
              <a:t>2,6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O</a:t>
            </a:r>
          </a:p>
        </p:txBody>
      </p:sp>
      <p:grpSp>
        <p:nvGrpSpPr>
          <p:cNvPr id="26" name="Groep 25">
            <a:extLst>
              <a:ext uri="{FF2B5EF4-FFF2-40B4-BE49-F238E27FC236}">
                <a16:creationId xmlns:a16="http://schemas.microsoft.com/office/drawing/2014/main" id="{46F9F2CF-06DF-4082-BCD8-29EB86752627}"/>
              </a:ext>
            </a:extLst>
          </p:cNvPr>
          <p:cNvGrpSpPr/>
          <p:nvPr/>
        </p:nvGrpSpPr>
        <p:grpSpPr>
          <a:xfrm>
            <a:off x="3279047" y="997632"/>
            <a:ext cx="4634731" cy="4797051"/>
            <a:chOff x="3279047" y="997632"/>
            <a:chExt cx="4634731" cy="4797051"/>
          </a:xfrm>
        </p:grpSpPr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45656C34-172D-40A6-92DB-97752381C3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6FBA7248-5E55-4F67-87F9-1138CEDF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B1CC5A2D-962C-4507-82FA-B76A233DA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A689F0DC-197A-4FBF-ACA0-3FF85BB83D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5B88D1A-2F56-4E29-AC89-25658FCD5F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53805E24-8DD1-4ECD-BF73-C7536640F2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EE4C4DE6-09F9-4572-8001-0A9F620614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9D3D0C69-A891-4222-B1E9-966AFA96EA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5102BE1B-D050-4F71-8F8B-A2B6595F73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CCEB4DCD-7BC5-42C0-8361-99D1759F7F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1B3DBC35-1A7C-4EAF-9B5A-AB67E9BAF4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BBBED4B4-2891-4D50-8EBB-B7EC9090D2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75FE8D4C-1599-46D6-819C-1DE69C7824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A9C7B53C-710B-4D5E-8C8E-E8CC8CF9D5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81B89DC-DF07-479A-8658-0183BC895D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CF8EF39-971A-4487-B0C9-02EB6D8F919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052B2F0-FFD0-43DD-9B52-C68B90798BA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45F458C5-E5C1-4CAD-805D-F67EC23E3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7384D29D-E4AA-4DAF-B2F7-0FF5F247D6D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D833E2B8-4083-409F-8ACD-6B1D850B81C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AE9A0943-8ECB-4CD0-A07F-ED2474FC2E2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2F144459-C15C-416A-BA3B-0300CEDD207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6CC0EDD2-65FC-4993-AF18-D1E47A19E5F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89699A2F-95A1-4AA4-8124-28A41B66CF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60C3E5D8-B285-465A-A1C1-20CA83B62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5" name="Ovaal 54">
            <a:extLst>
              <a:ext uri="{FF2B5EF4-FFF2-40B4-BE49-F238E27FC236}">
                <a16:creationId xmlns:a16="http://schemas.microsoft.com/office/drawing/2014/main" id="{DF5A118F-1AFA-4A91-BB18-67EDA9489325}"/>
              </a:ext>
            </a:extLst>
          </p:cNvPr>
          <p:cNvSpPr>
            <a:spLocks noChangeAspect="1"/>
          </p:cNvSpPr>
          <p:nvPr/>
        </p:nvSpPr>
        <p:spPr>
          <a:xfrm>
            <a:off x="3156925" y="873435"/>
            <a:ext cx="5036059" cy="509002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Ovaal 55">
            <a:extLst>
              <a:ext uri="{FF2B5EF4-FFF2-40B4-BE49-F238E27FC236}">
                <a16:creationId xmlns:a16="http://schemas.microsoft.com/office/drawing/2014/main" id="{880AED2D-05BC-49BE-80DB-4F4FCFD0A126}"/>
              </a:ext>
            </a:extLst>
          </p:cNvPr>
          <p:cNvSpPr/>
          <p:nvPr/>
        </p:nvSpPr>
        <p:spPr>
          <a:xfrm>
            <a:off x="3878379" y="1708034"/>
            <a:ext cx="3587823" cy="34176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F15CCCC7-8906-479A-B572-4CD032665A9D}"/>
              </a:ext>
            </a:extLst>
          </p:cNvPr>
          <p:cNvSpPr txBox="1"/>
          <p:nvPr/>
        </p:nvSpPr>
        <p:spPr>
          <a:xfrm>
            <a:off x="1125310" y="388580"/>
            <a:ext cx="3159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dirty="0">
                <a:solidFill>
                  <a:schemeClr val="bg1"/>
                </a:solidFill>
              </a:rPr>
              <a:t>1</a:t>
            </a:r>
            <a:r>
              <a:rPr lang="nl-NL" sz="2400" b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7212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kstvak 38">
            <a:extLst>
              <a:ext uri="{FF2B5EF4-FFF2-40B4-BE49-F238E27FC236}">
                <a16:creationId xmlns:a16="http://schemas.microsoft.com/office/drawing/2014/main" id="{48D5799F-794D-465F-A09A-378E3ACF7E77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023D6CA4-98CF-48D6-AA78-86FCFA4C1A3B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3" name="Ovaal 2">
              <a:extLst>
                <a:ext uri="{FF2B5EF4-FFF2-40B4-BE49-F238E27FC236}">
                  <a16:creationId xmlns:a16="http://schemas.microsoft.com/office/drawing/2014/main" id="{1AFDBAB4-7B8C-48BE-A920-663D9A551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15977934-2706-41AE-882B-94892AABFD3B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876A357F-925F-40E3-9325-6436246154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AB3EB526-956A-4EAB-9A21-5DDB292B570C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4B9E60D6-62FB-4661-ACBC-C023FA1276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668E90AA-0D3A-4153-8540-1E0ABAE52B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C24ADCC9-225F-444C-A0DC-9774985523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96655ECA-7257-432A-AC5F-C5C101F4E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ABC169EE-6ADD-4D5A-AC73-3700ECC3F4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BEB1CAD-335A-4631-866C-B45327CE24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F285D35E-EB7C-4FA2-BA17-82BB8983BA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63DE5CBC-CC0A-4A90-B1FB-6D5A9AFA3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58350DD-D37A-4F17-83E0-7778C4FF5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704A455B-DF9B-4CB2-9D23-0E652AC946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D70DF73E-8CC6-475D-B4D5-E2C5B70FA3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3608FE00-8B05-4340-8D5A-8813CCDAAA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6F2AC04-F3B2-4385-9EBA-9CF245E85B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C7EA4073-5A2F-4D79-9FA1-47BBB7C117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023D41EA-1B32-4070-BBD3-D5C03918FA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E10F8561-0178-46F3-9022-25F870CA4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69A4F6DF-A072-41B6-B830-005D7218C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9A9C4B2A-AAF9-4F19-98A6-58C18FF280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DE216D10-D2E5-46B9-9414-2FF0F870B6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D5257043-956A-41DC-B58A-D33ADC2EC3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7C6FB96B-9AD6-4D63-B488-9059CE9667A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E25198B-290B-403E-9474-201A1BE31F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A987CC77-E649-469D-A0B4-E73FAD55762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2C2E9B19-4F21-4EC4-814D-B28C44E3656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A6E6818D-9165-44AC-9CE7-A8057082E3C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07E00D37-98B8-481C-9DF9-D83B518757D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7A9BB96-E9DA-4846-8D79-FF86C7E12A9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9E9BA39E-11EF-463B-A3AC-B62ABE6AE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C73F44D3-57EC-4C95-B28F-92CBCE5AE76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F2CB2CCC-B66B-453D-8B70-01BCE9E103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E92B0AA4-AD44-4574-89D5-447C566BC9F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8" name="Tekstvak 37">
            <a:extLst>
              <a:ext uri="{FF2B5EF4-FFF2-40B4-BE49-F238E27FC236}">
                <a16:creationId xmlns:a16="http://schemas.microsoft.com/office/drawing/2014/main" id="{26EDF78D-D103-47F9-B2A2-E6441AA24395}"/>
              </a:ext>
            </a:extLst>
          </p:cNvPr>
          <p:cNvSpPr txBox="1"/>
          <p:nvPr/>
        </p:nvSpPr>
        <p:spPr>
          <a:xfrm>
            <a:off x="109400" y="0"/>
            <a:ext cx="13105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Na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C91867DF-0B7E-4E55-AA6D-CB4B8C313979}"/>
              </a:ext>
            </a:extLst>
          </p:cNvPr>
          <p:cNvSpPr txBox="1"/>
          <p:nvPr/>
        </p:nvSpPr>
        <p:spPr>
          <a:xfrm>
            <a:off x="1125310" y="388580"/>
            <a:ext cx="284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b="1" dirty="0">
                <a:solidFill>
                  <a:srgbClr val="FF0000"/>
                </a:solidFill>
              </a:rPr>
              <a:t>11</a:t>
            </a:r>
            <a:r>
              <a:rPr lang="nl-NL" sz="24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8697783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kstvak 38">
            <a:extLst>
              <a:ext uri="{FF2B5EF4-FFF2-40B4-BE49-F238E27FC236}">
                <a16:creationId xmlns:a16="http://schemas.microsoft.com/office/drawing/2014/main" id="{48D5799F-794D-465F-A09A-378E3ACF7E77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 elektronen:  </a:t>
            </a:r>
            <a:r>
              <a:rPr lang="nl-NL" sz="2000" b="1" dirty="0">
                <a:solidFill>
                  <a:srgbClr val="00B050"/>
                </a:solidFill>
              </a:rPr>
              <a:t>2,8,1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023D6CA4-98CF-48D6-AA78-86FCFA4C1A3B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3" name="Ovaal 2">
              <a:extLst>
                <a:ext uri="{FF2B5EF4-FFF2-40B4-BE49-F238E27FC236}">
                  <a16:creationId xmlns:a16="http://schemas.microsoft.com/office/drawing/2014/main" id="{1AFDBAB4-7B8C-48BE-A920-663D9A551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15977934-2706-41AE-882B-94892AABFD3B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876A357F-925F-40E3-9325-6436246154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AB3EB526-956A-4EAB-9A21-5DDB292B570C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4B9E60D6-62FB-4661-ACBC-C023FA1276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668E90AA-0D3A-4153-8540-1E0ABAE52B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C24ADCC9-225F-444C-A0DC-9774985523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96655ECA-7257-432A-AC5F-C5C101F4E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ABC169EE-6ADD-4D5A-AC73-3700ECC3F4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BEB1CAD-335A-4631-866C-B45327CE24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F285D35E-EB7C-4FA2-BA17-82BB8983BA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63DE5CBC-CC0A-4A90-B1FB-6D5A9AFA3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58350DD-D37A-4F17-83E0-7778C4FF5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704A455B-DF9B-4CB2-9D23-0E652AC946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D70DF73E-8CC6-475D-B4D5-E2C5B70FA3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3608FE00-8B05-4340-8D5A-8813CCDAAA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6F2AC04-F3B2-4385-9EBA-9CF245E85B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C7EA4073-5A2F-4D79-9FA1-47BBB7C117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023D41EA-1B32-4070-BBD3-D5C03918FA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E10F8561-0178-46F3-9022-25F870CA4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69A4F6DF-A072-41B6-B830-005D7218C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9A9C4B2A-AAF9-4F19-98A6-58C18FF280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DE216D10-D2E5-46B9-9414-2FF0F870B6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D5257043-956A-41DC-B58A-D33ADC2EC3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7C6FB96B-9AD6-4D63-B488-9059CE9667A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E25198B-290B-403E-9474-201A1BE31F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A987CC77-E649-469D-A0B4-E73FAD55762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27858" y="5711897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2C2E9B19-4F21-4EC4-814D-B28C44E3656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86655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A6E6818D-9165-44AC-9CE7-A8057082E3C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07E00D37-98B8-481C-9DF9-D83B518757D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7A9BB96-E9DA-4846-8D79-FF86C7E12A9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9E9BA39E-11EF-463B-A3AC-B62ABE6AE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C73F44D3-57EC-4C95-B28F-92CBCE5AE76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37608" y="562450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F2CB2CCC-B66B-453D-8B70-01BCE9E103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E92B0AA4-AD44-4574-89D5-447C566BC9F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8" name="Tekstvak 37">
            <a:extLst>
              <a:ext uri="{FF2B5EF4-FFF2-40B4-BE49-F238E27FC236}">
                <a16:creationId xmlns:a16="http://schemas.microsoft.com/office/drawing/2014/main" id="{26EDF78D-D103-47F9-B2A2-E6441AA24395}"/>
              </a:ext>
            </a:extLst>
          </p:cNvPr>
          <p:cNvSpPr txBox="1"/>
          <p:nvPr/>
        </p:nvSpPr>
        <p:spPr>
          <a:xfrm>
            <a:off x="109400" y="0"/>
            <a:ext cx="13105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Na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7D4E6A87-DA10-4C1B-B621-555D69EC6601}"/>
              </a:ext>
            </a:extLst>
          </p:cNvPr>
          <p:cNvSpPr txBox="1"/>
          <p:nvPr/>
        </p:nvSpPr>
        <p:spPr>
          <a:xfrm>
            <a:off x="1125310" y="388580"/>
            <a:ext cx="284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b="1" dirty="0">
                <a:solidFill>
                  <a:srgbClr val="FF0000"/>
                </a:solidFill>
              </a:rPr>
              <a:t>11</a:t>
            </a:r>
            <a:r>
              <a:rPr lang="nl-NL" sz="24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480692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>
            <a:extLst>
              <a:ext uri="{FF2B5EF4-FFF2-40B4-BE49-F238E27FC236}">
                <a16:creationId xmlns:a16="http://schemas.microsoft.com/office/drawing/2014/main" id="{68A02D74-EFAA-4CFA-8F9E-A648247A61F2}"/>
              </a:ext>
            </a:extLst>
          </p:cNvPr>
          <p:cNvGrpSpPr/>
          <p:nvPr/>
        </p:nvGrpSpPr>
        <p:grpSpPr>
          <a:xfrm rot="8621439">
            <a:off x="5559548" y="3251170"/>
            <a:ext cx="3542718" cy="3514498"/>
            <a:chOff x="2797337" y="144000"/>
            <a:chExt cx="3312000" cy="3254900"/>
          </a:xfrm>
        </p:grpSpPr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15DD82BE-94EF-4D87-918A-F33FBC13C61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12" b="57298"/>
            <a:stretch/>
          </p:blipFill>
          <p:spPr>
            <a:xfrm rot="16200000">
              <a:off x="2869337" y="72000"/>
              <a:ext cx="3168000" cy="3312000"/>
            </a:xfrm>
            <a:prstGeom prst="rect">
              <a:avLst/>
            </a:prstGeom>
          </p:spPr>
        </p:pic>
        <p:sp>
          <p:nvSpPr>
            <p:cNvPr id="11" name="Maan 10">
              <a:extLst>
                <a:ext uri="{FF2B5EF4-FFF2-40B4-BE49-F238E27FC236}">
                  <a16:creationId xmlns:a16="http://schemas.microsoft.com/office/drawing/2014/main" id="{F5092789-E8C0-4ED3-9A62-FB5C80A0E08E}"/>
                </a:ext>
              </a:extLst>
            </p:cNvPr>
            <p:cNvSpPr/>
            <p:nvPr/>
          </p:nvSpPr>
          <p:spPr>
            <a:xfrm rot="15024583">
              <a:off x="4735676" y="2246762"/>
              <a:ext cx="564382" cy="1739893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" name="Tekstvak 2"/>
          <p:cNvSpPr txBox="1"/>
          <p:nvPr/>
        </p:nvSpPr>
        <p:spPr>
          <a:xfrm>
            <a:off x="5332576" y="316194"/>
            <a:ext cx="3811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/>
              <a:t>Het atoommodel van 	Ernest   	Rutherford</a:t>
            </a:r>
          </a:p>
          <a:p>
            <a:r>
              <a:rPr lang="nl-NL" sz="4000" dirty="0"/>
              <a:t>1911</a:t>
            </a:r>
          </a:p>
        </p:txBody>
      </p:sp>
      <p:pic>
        <p:nvPicPr>
          <p:cNvPr id="4" name="Afbeelding 3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630" y="3490259"/>
            <a:ext cx="2995064" cy="294042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5079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6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0E6C8B1-AD6C-46BF-BD2C-DCA60A743256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2A296C7C-44B4-4E39-AD48-6F892A596D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84BBD215-6572-4BE8-B9DA-3344722853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23ECBD3-02CE-4828-89E1-DCF6C12F44B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CD76459-65EE-460B-8DE9-2879947ED48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74084" y="57946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B253A3F-5453-49B7-BEBB-A0ECC6100F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81E9E4A7-44A0-4F33-B51E-E463BFEB055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331E9B0-5634-4321-A273-D5A2D941378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3724F59-2E64-41A7-B550-519B675B1FE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B5A5B8C-357A-4BBC-956F-1C6535F1B4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21DFD923-ADAC-4F45-8211-3527265241D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B2BA5C4-A149-4EB7-8D16-FDFC9DA5D7A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B967305C-639A-4FF7-AF59-8F32E4851B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115532" y="35188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EE7E53-C554-4F85-A1C6-5F2088A550E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42677" y="571602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85F648A-B3FC-4F6F-AD48-F678D59361B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4F5BE57-BEEC-4F62-8C29-9BEA29C914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58FA910-84CC-4B41-B7A9-EB3812385F5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F8339268-7932-4746-A07A-7E42A66D5921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F1D037B8-4FD5-4C07-9874-8B3DA891C534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116657FE-89A9-40C7-BF01-06986770C6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733504" y="504595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S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4994482B-12AB-4B58-8E60-E852FE555FAD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b="1" dirty="0">
                <a:solidFill>
                  <a:srgbClr val="FF0000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47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 elektronen:  </a:t>
            </a:r>
            <a:r>
              <a:rPr lang="nl-NL" sz="2000" b="1" dirty="0">
                <a:solidFill>
                  <a:srgbClr val="00B050"/>
                </a:solidFill>
              </a:rPr>
              <a:t>2,8,6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0E6C8B1-AD6C-46BF-BD2C-DCA60A743256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2A296C7C-44B4-4E39-AD48-6F892A596D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84BBD215-6572-4BE8-B9DA-3344722853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23ECBD3-02CE-4828-89E1-DCF6C12F44B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CD76459-65EE-460B-8DE9-2879947ED48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74084" y="57946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B253A3F-5453-49B7-BEBB-A0ECC6100F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81E9E4A7-44A0-4F33-B51E-E463BFEB055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331E9B0-5634-4321-A273-D5A2D941378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3724F59-2E64-41A7-B550-519B675B1FE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B5A5B8C-357A-4BBC-956F-1C6535F1B4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21DFD923-ADAC-4F45-8211-3527265241D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B2BA5C4-A149-4EB7-8D16-FDFC9DA5D7A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B967305C-639A-4FF7-AF59-8F32E4851B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115532" y="35188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EE7E53-C554-4F85-A1C6-5F2088A550E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42677" y="571602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85F648A-B3FC-4F6F-AD48-F678D59361B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4F5BE57-BEEC-4F62-8C29-9BEA29C914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58FA910-84CC-4B41-B7A9-EB3812385F5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F8339268-7932-4746-A07A-7E42A66D5921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F1D037B8-4FD5-4C07-9874-8B3DA891C534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116657FE-89A9-40C7-BF01-06986770C6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733504" y="504595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S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4994482B-12AB-4B58-8E60-E852FE555FAD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b="1" dirty="0">
                <a:solidFill>
                  <a:srgbClr val="FF0000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97594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 elektronen:  </a:t>
            </a:r>
            <a:r>
              <a:rPr lang="nl-NL" sz="2000" b="1" dirty="0">
                <a:solidFill>
                  <a:srgbClr val="00B050"/>
                </a:solidFill>
              </a:rPr>
              <a:t>2,8,6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0E6C8B1-AD6C-46BF-BD2C-DCA60A743256}"/>
              </a:ext>
            </a:extLst>
          </p:cNvPr>
          <p:cNvGrpSpPr/>
          <p:nvPr/>
        </p:nvGrpSpPr>
        <p:grpSpPr>
          <a:xfrm>
            <a:off x="2434205" y="241687"/>
            <a:ext cx="6476170" cy="6350334"/>
            <a:chOff x="2434205" y="241687"/>
            <a:chExt cx="6476170" cy="6350334"/>
          </a:xfrm>
        </p:grpSpPr>
        <p:sp>
          <p:nvSpPr>
            <p:cNvPr id="4" name="Ovaal 3">
              <a:extLst>
                <a:ext uri="{FF2B5EF4-FFF2-40B4-BE49-F238E27FC236}">
                  <a16:creationId xmlns:a16="http://schemas.microsoft.com/office/drawing/2014/main" id="{2A296C7C-44B4-4E39-AD48-6F892A596D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6925" y="873435"/>
              <a:ext cx="5036059" cy="50900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84BBD215-6572-4BE8-B9DA-3344722853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23ECBD3-02CE-4828-89E1-DCF6C12F44B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CD76459-65EE-460B-8DE9-2879947ED48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74084" y="57946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B253A3F-5453-49B7-BEBB-A0ECC6100F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81E9E4A7-44A0-4F33-B51E-E463BFEB055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331E9B0-5634-4321-A273-D5A2D941378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3724F59-2E64-41A7-B550-519B675B1FE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B5A5B8C-357A-4BBC-956F-1C6535F1B4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21DFD923-ADAC-4F45-8211-3527265241D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B2BA5C4-A149-4EB7-8D16-FDFC9DA5D7A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B967305C-639A-4FF7-AF59-8F32E4851B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115532" y="35188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EE7E53-C554-4F85-A1C6-5F2088A550E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42677" y="571602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85F648A-B3FC-4F6F-AD48-F678D59361B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4F5BE57-BEEC-4F62-8C29-9BEA29C914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58FA910-84CC-4B41-B7A9-EB3812385F5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F8339268-7932-4746-A07A-7E42A66D5921}"/>
                </a:ext>
              </a:extLst>
            </p:cNvPr>
            <p:cNvSpPr/>
            <p:nvPr/>
          </p:nvSpPr>
          <p:spPr>
            <a:xfrm>
              <a:off x="2434205" y="241687"/>
              <a:ext cx="6476170" cy="635033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F1D037B8-4FD5-4C07-9874-8B3DA891C534}"/>
                </a:ext>
              </a:extLst>
            </p:cNvPr>
            <p:cNvSpPr/>
            <p:nvPr/>
          </p:nvSpPr>
          <p:spPr>
            <a:xfrm>
              <a:off x="3878379" y="1708034"/>
              <a:ext cx="3587823" cy="34176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116657FE-89A9-40C7-BF01-06986770C6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733504" y="504595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S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4994482B-12AB-4B58-8E60-E852FE555FAD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atoomnummer </a:t>
            </a:r>
            <a:r>
              <a:rPr lang="nl-NL" sz="2400" b="1" dirty="0">
                <a:solidFill>
                  <a:srgbClr val="FF0000"/>
                </a:solidFill>
              </a:rPr>
              <a:t>16</a:t>
            </a:r>
          </a:p>
        </p:txBody>
      </p:sp>
      <p:grpSp>
        <p:nvGrpSpPr>
          <p:cNvPr id="59" name="Groep 58">
            <a:extLst>
              <a:ext uri="{FF2B5EF4-FFF2-40B4-BE49-F238E27FC236}">
                <a16:creationId xmlns:a16="http://schemas.microsoft.com/office/drawing/2014/main" id="{4B825CDA-ACB0-47C1-B70E-9A0803F65C39}"/>
              </a:ext>
            </a:extLst>
          </p:cNvPr>
          <p:cNvGrpSpPr>
            <a:grpSpLocks noChangeAspect="1"/>
          </p:cNvGrpSpPr>
          <p:nvPr/>
        </p:nvGrpSpPr>
        <p:grpSpPr>
          <a:xfrm>
            <a:off x="397416" y="1508656"/>
            <a:ext cx="1968871" cy="1774037"/>
            <a:chOff x="5229906" y="2994838"/>
            <a:chExt cx="1541408" cy="1388875"/>
          </a:xfrm>
        </p:grpSpPr>
        <p:pic>
          <p:nvPicPr>
            <p:cNvPr id="60" name="Afbeelding 59">
              <a:extLst>
                <a:ext uri="{FF2B5EF4-FFF2-40B4-BE49-F238E27FC236}">
                  <a16:creationId xmlns:a16="http://schemas.microsoft.com/office/drawing/2014/main" id="{81A96C6D-2581-4AC4-B633-0ABE73CB6D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3323" t="49565" r="24051" b="30213"/>
            <a:stretch/>
          </p:blipFill>
          <p:spPr>
            <a:xfrm>
              <a:off x="5229906" y="2994838"/>
              <a:ext cx="1541408" cy="1388875"/>
            </a:xfrm>
            <a:prstGeom prst="rect">
              <a:avLst/>
            </a:prstGeom>
          </p:spPr>
        </p:pic>
        <p:sp>
          <p:nvSpPr>
            <p:cNvPr id="61" name="Rechthoek: afgeronde hoeken 60">
              <a:extLst>
                <a:ext uri="{FF2B5EF4-FFF2-40B4-BE49-F238E27FC236}">
                  <a16:creationId xmlns:a16="http://schemas.microsoft.com/office/drawing/2014/main" id="{B60C6BBB-B531-415A-9611-C47D5F889F2F}"/>
                </a:ext>
              </a:extLst>
            </p:cNvPr>
            <p:cNvSpPr/>
            <p:nvPr/>
          </p:nvSpPr>
          <p:spPr>
            <a:xfrm>
              <a:off x="5545941" y="3249477"/>
              <a:ext cx="933506" cy="90865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BF7457BD-958B-3ACF-851A-1393257B98BC}"/>
              </a:ext>
            </a:extLst>
          </p:cNvPr>
          <p:cNvSpPr/>
          <p:nvPr/>
        </p:nvSpPr>
        <p:spPr>
          <a:xfrm>
            <a:off x="929122" y="2667699"/>
            <a:ext cx="429895" cy="235589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419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17D6C2DF-9BFA-4058-BABC-CAF7166234AD}"/>
              </a:ext>
            </a:extLst>
          </p:cNvPr>
          <p:cNvGrpSpPr>
            <a:grpSpLocks/>
          </p:cNvGrpSpPr>
          <p:nvPr/>
        </p:nvGrpSpPr>
        <p:grpSpPr>
          <a:xfrm>
            <a:off x="1533600" y="759949"/>
            <a:ext cx="6099714" cy="4284000"/>
            <a:chOff x="2488387" y="666572"/>
            <a:chExt cx="3988427" cy="2781586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9B9E8FBE-909A-4263-A30E-68E1A6B5A9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2860" y="666572"/>
              <a:ext cx="2315910" cy="2298817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27000">
                  <a:schemeClr val="accent5">
                    <a:lumMod val="0"/>
                    <a:lumOff val="100000"/>
                  </a:schemeClr>
                </a:gs>
                <a:gs pos="100000">
                  <a:srgbClr val="FF0000"/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1ED31C04-A073-48AC-94BF-102236BE7ED1}"/>
                </a:ext>
              </a:extLst>
            </p:cNvPr>
            <p:cNvSpPr/>
            <p:nvPr/>
          </p:nvSpPr>
          <p:spPr>
            <a:xfrm rot="13464643">
              <a:off x="2488387" y="2257773"/>
              <a:ext cx="1188000" cy="118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CB3EE71A-61FA-4139-9D1F-667D526489E9}"/>
                </a:ext>
              </a:extLst>
            </p:cNvPr>
            <p:cNvSpPr/>
            <p:nvPr/>
          </p:nvSpPr>
          <p:spPr>
            <a:xfrm rot="10800000">
              <a:off x="5288814" y="2260158"/>
              <a:ext cx="1188000" cy="118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20C10B2E-E009-4651-930F-65499D0F4657}"/>
              </a:ext>
            </a:extLst>
          </p:cNvPr>
          <p:cNvSpPr txBox="1"/>
          <p:nvPr/>
        </p:nvSpPr>
        <p:spPr>
          <a:xfrm>
            <a:off x="2061964" y="3525274"/>
            <a:ext cx="7601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200" dirty="0"/>
              <a:t>H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2CFA551-9FCE-48E9-B625-8830A66E4C80}"/>
              </a:ext>
            </a:extLst>
          </p:cNvPr>
          <p:cNvSpPr txBox="1"/>
          <p:nvPr/>
        </p:nvSpPr>
        <p:spPr>
          <a:xfrm>
            <a:off x="6344805" y="3525274"/>
            <a:ext cx="7601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200" dirty="0"/>
              <a:t>H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8597E1-D00B-4D5E-9065-90E4F6FB4CEB}"/>
              </a:ext>
            </a:extLst>
          </p:cNvPr>
          <p:cNvSpPr txBox="1"/>
          <p:nvPr/>
        </p:nvSpPr>
        <p:spPr>
          <a:xfrm>
            <a:off x="4191928" y="1930021"/>
            <a:ext cx="795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2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292692722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C0FC8A03-1D58-409F-89C7-C6E1146C1626}"/>
              </a:ext>
            </a:extLst>
          </p:cNvPr>
          <p:cNvGrpSpPr>
            <a:grpSpLocks/>
          </p:cNvGrpSpPr>
          <p:nvPr/>
        </p:nvGrpSpPr>
        <p:grpSpPr>
          <a:xfrm>
            <a:off x="1547339" y="759949"/>
            <a:ext cx="6097362" cy="4284000"/>
            <a:chOff x="2489925" y="666572"/>
            <a:chExt cx="3986889" cy="2781586"/>
          </a:xfrm>
        </p:grpSpPr>
        <p:grpSp>
          <p:nvGrpSpPr>
            <p:cNvPr id="3" name="Groep 2">
              <a:extLst>
                <a:ext uri="{FF2B5EF4-FFF2-40B4-BE49-F238E27FC236}">
                  <a16:creationId xmlns:a16="http://schemas.microsoft.com/office/drawing/2014/main" id="{C8922410-6B4D-41CB-86C4-99D36A3209FE}"/>
                </a:ext>
              </a:extLst>
            </p:cNvPr>
            <p:cNvGrpSpPr/>
            <p:nvPr/>
          </p:nvGrpSpPr>
          <p:grpSpPr>
            <a:xfrm>
              <a:off x="3332860" y="666572"/>
              <a:ext cx="2315910" cy="2298817"/>
              <a:chOff x="3156925" y="873435"/>
              <a:chExt cx="5036059" cy="5090021"/>
            </a:xfrm>
          </p:grpSpPr>
          <p:sp>
            <p:nvSpPr>
              <p:cNvPr id="12" name="Ovaal 11">
                <a:extLst>
                  <a:ext uri="{FF2B5EF4-FFF2-40B4-BE49-F238E27FC236}">
                    <a16:creationId xmlns:a16="http://schemas.microsoft.com/office/drawing/2014/main" id="{A229AAB8-FF50-4043-BA81-73D381A70E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56925" y="873435"/>
                <a:ext cx="5036059" cy="5090021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3" name="Ovaal 12">
                <a:extLst>
                  <a:ext uri="{FF2B5EF4-FFF2-40B4-BE49-F238E27FC236}">
                    <a16:creationId xmlns:a16="http://schemas.microsoft.com/office/drawing/2014/main" id="{671F8FF3-44B1-41C2-8D2A-976061FAA23E}"/>
                  </a:ext>
                </a:extLst>
              </p:cNvPr>
              <p:cNvSpPr/>
              <p:nvPr/>
            </p:nvSpPr>
            <p:spPr>
              <a:xfrm>
                <a:off x="3878379" y="1708034"/>
                <a:ext cx="3587823" cy="341764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14" name="Ovaal 13">
                <a:extLst>
                  <a:ext uri="{FF2B5EF4-FFF2-40B4-BE49-F238E27FC236}">
                    <a16:creationId xmlns:a16="http://schemas.microsoft.com/office/drawing/2014/main" id="{E798C9D6-FC28-46A3-A82E-D2FC37F0A6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53445" y="3436381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5" name="Ovaal 14">
                <a:extLst>
                  <a:ext uri="{FF2B5EF4-FFF2-40B4-BE49-F238E27FC236}">
                    <a16:creationId xmlns:a16="http://schemas.microsoft.com/office/drawing/2014/main" id="{29F48829-2600-42D4-B9B4-D319900F48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17760" y="3252129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6" name="Ovaal 15">
                <a:extLst>
                  <a:ext uri="{FF2B5EF4-FFF2-40B4-BE49-F238E27FC236}">
                    <a16:creationId xmlns:a16="http://schemas.microsoft.com/office/drawing/2014/main" id="{9D394A71-18ED-4DAF-B620-916BD573FC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09372" y="3446167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1845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7" name="Ovaal 16">
                <a:extLst>
                  <a:ext uri="{FF2B5EF4-FFF2-40B4-BE49-F238E27FC236}">
                    <a16:creationId xmlns:a16="http://schemas.microsoft.com/office/drawing/2014/main" id="{2C0DD9C8-BD87-4A99-85D7-A8D623A0D5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0741" y="3160298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8" name="Ovaal 17">
                <a:extLst>
                  <a:ext uri="{FF2B5EF4-FFF2-40B4-BE49-F238E27FC236}">
                    <a16:creationId xmlns:a16="http://schemas.microsoft.com/office/drawing/2014/main" id="{4B4A23DE-632E-419E-A9BB-ECB6A747F3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79218" y="3424999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1845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9" name="Ovaal 18">
                <a:extLst>
                  <a:ext uri="{FF2B5EF4-FFF2-40B4-BE49-F238E27FC236}">
                    <a16:creationId xmlns:a16="http://schemas.microsoft.com/office/drawing/2014/main" id="{8BDDEDFF-AB2F-42D0-B662-F11C0C8A86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86907" y="3221174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1845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0" name="Ovaal 19">
                <a:extLst>
                  <a:ext uri="{FF2B5EF4-FFF2-40B4-BE49-F238E27FC236}">
                    <a16:creationId xmlns:a16="http://schemas.microsoft.com/office/drawing/2014/main" id="{00A1092A-4702-4EA2-8812-D3DEC2D780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07912" y="3354041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1" name="Ovaal 20">
                <a:extLst>
                  <a:ext uri="{FF2B5EF4-FFF2-40B4-BE49-F238E27FC236}">
                    <a16:creationId xmlns:a16="http://schemas.microsoft.com/office/drawing/2014/main" id="{88A03D88-8F36-4FCF-8FC9-F1CE5AF45F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18267" y="3340398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2" name="Ovaal 21">
                <a:extLst>
                  <a:ext uri="{FF2B5EF4-FFF2-40B4-BE49-F238E27FC236}">
                    <a16:creationId xmlns:a16="http://schemas.microsoft.com/office/drawing/2014/main" id="{9268382C-4594-4B53-BFF8-6D16F412C22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4751" y="3140080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3" name="Ovaal 22">
                <a:extLst>
                  <a:ext uri="{FF2B5EF4-FFF2-40B4-BE49-F238E27FC236}">
                    <a16:creationId xmlns:a16="http://schemas.microsoft.com/office/drawing/2014/main" id="{78B031E8-DC63-4634-BDB0-71043BFA2F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44295" y="3506091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4" name="Ovaal 23">
                <a:extLst>
                  <a:ext uri="{FF2B5EF4-FFF2-40B4-BE49-F238E27FC236}">
                    <a16:creationId xmlns:a16="http://schemas.microsoft.com/office/drawing/2014/main" id="{B2A67D3F-1089-4AE1-9912-225E47731E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26119" y="3256894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5" name="Ovaal 24">
                <a:extLst>
                  <a:ext uri="{FF2B5EF4-FFF2-40B4-BE49-F238E27FC236}">
                    <a16:creationId xmlns:a16="http://schemas.microsoft.com/office/drawing/2014/main" id="{DB084119-81F6-4AB0-B31B-849703E1A4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31639" y="3399064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" name="Ovaal 25">
                <a:extLst>
                  <a:ext uri="{FF2B5EF4-FFF2-40B4-BE49-F238E27FC236}">
                    <a16:creationId xmlns:a16="http://schemas.microsoft.com/office/drawing/2014/main" id="{E3066B17-57AA-4203-81CB-E357327FAD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8824" y="3131853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7" name="Ovaal 26">
                <a:extLst>
                  <a:ext uri="{FF2B5EF4-FFF2-40B4-BE49-F238E27FC236}">
                    <a16:creationId xmlns:a16="http://schemas.microsoft.com/office/drawing/2014/main" id="{F85A9075-A998-4621-A3D7-9853DCA6E0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64258" y="3326667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8" name="Ovaal 27">
                <a:extLst>
                  <a:ext uri="{FF2B5EF4-FFF2-40B4-BE49-F238E27FC236}">
                    <a16:creationId xmlns:a16="http://schemas.microsoft.com/office/drawing/2014/main" id="{E822ADBE-3020-4332-B822-9C59147ECC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0483" y="3317240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1845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9" name="Ovaal 28">
                <a:extLst>
                  <a:ext uri="{FF2B5EF4-FFF2-40B4-BE49-F238E27FC236}">
                    <a16:creationId xmlns:a16="http://schemas.microsoft.com/office/drawing/2014/main" id="{4256CFE6-D17A-48B0-84C2-157C9CC609A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297136" y="1791058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0" name="Ovaal 29">
                <a:extLst>
                  <a:ext uri="{FF2B5EF4-FFF2-40B4-BE49-F238E27FC236}">
                    <a16:creationId xmlns:a16="http://schemas.microsoft.com/office/drawing/2014/main" id="{F68C7CD5-7956-4F9A-8CFB-2AF4A7C137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201992" y="4379009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1" name="Ovaal 30">
                <a:extLst>
                  <a:ext uri="{FF2B5EF4-FFF2-40B4-BE49-F238E27FC236}">
                    <a16:creationId xmlns:a16="http://schemas.microsoft.com/office/drawing/2014/main" id="{AC4FC774-D676-45A8-ADB0-05FDAFBB2E2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27858" y="5711897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2" name="Ovaal 31">
                <a:extLst>
                  <a:ext uri="{FF2B5EF4-FFF2-40B4-BE49-F238E27FC236}">
                    <a16:creationId xmlns:a16="http://schemas.microsoft.com/office/drawing/2014/main" id="{3467E114-D882-4B56-9B16-85805BAF9EA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286655" y="4296223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3" name="Ovaal 32">
                <a:extLst>
                  <a:ext uri="{FF2B5EF4-FFF2-40B4-BE49-F238E27FC236}">
                    <a16:creationId xmlns:a16="http://schemas.microsoft.com/office/drawing/2014/main" id="{5408C6A3-1193-4901-A625-AB98E258820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7830992" y="2152031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al 33">
                <a:extLst>
                  <a:ext uri="{FF2B5EF4-FFF2-40B4-BE49-F238E27FC236}">
                    <a16:creationId xmlns:a16="http://schemas.microsoft.com/office/drawing/2014/main" id="{4EB8295B-3DD1-4A20-85E3-52355B53A6C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279047" y="2511665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al 34">
                <a:extLst>
                  <a:ext uri="{FF2B5EF4-FFF2-40B4-BE49-F238E27FC236}">
                    <a16:creationId xmlns:a16="http://schemas.microsoft.com/office/drawing/2014/main" id="{8C6D6C40-4B73-485A-AADF-6461AB59E2F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7783504" y="4665293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al 35">
                <a:extLst>
                  <a:ext uri="{FF2B5EF4-FFF2-40B4-BE49-F238E27FC236}">
                    <a16:creationId xmlns:a16="http://schemas.microsoft.com/office/drawing/2014/main" id="{B6454B01-D91C-485C-A94F-F8519016F25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490929" y="997632"/>
                <a:ext cx="82786" cy="8278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7" name="Ovaal 36">
                <a:extLst>
                  <a:ext uri="{FF2B5EF4-FFF2-40B4-BE49-F238E27FC236}">
                    <a16:creationId xmlns:a16="http://schemas.microsoft.com/office/drawing/2014/main" id="{FB4157F3-5155-4084-9C5E-0CC9CC8CDB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30978" y="3310495"/>
                <a:ext cx="142613" cy="1426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8" name="Ovaal 37">
                <a:extLst>
                  <a:ext uri="{FF2B5EF4-FFF2-40B4-BE49-F238E27FC236}">
                    <a16:creationId xmlns:a16="http://schemas.microsoft.com/office/drawing/2014/main" id="{C616253B-9171-489C-B35D-4D814D97E3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60373" y="3346215"/>
                <a:ext cx="142613" cy="142613"/>
              </a:xfrm>
              <a:prstGeom prst="ellipse">
                <a:avLst/>
              </a:prstGeom>
              <a:solidFill>
                <a:srgbClr val="1845A8"/>
              </a:solidFill>
              <a:ln>
                <a:solidFill>
                  <a:srgbClr val="1845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4" name="Groep 3">
              <a:extLst>
                <a:ext uri="{FF2B5EF4-FFF2-40B4-BE49-F238E27FC236}">
                  <a16:creationId xmlns:a16="http://schemas.microsoft.com/office/drawing/2014/main" id="{F24F0D19-0F0B-43EE-A059-96E309F25225}"/>
                </a:ext>
              </a:extLst>
            </p:cNvPr>
            <p:cNvGrpSpPr/>
            <p:nvPr/>
          </p:nvGrpSpPr>
          <p:grpSpPr>
            <a:xfrm rot="13464643">
              <a:off x="2489925" y="2250798"/>
              <a:ext cx="1188000" cy="1188000"/>
              <a:chOff x="3923762" y="1597551"/>
              <a:chExt cx="3587823" cy="3417640"/>
            </a:xfrm>
          </p:grpSpPr>
          <p:sp>
            <p:nvSpPr>
              <p:cNvPr id="9" name="Ovaal 8">
                <a:extLst>
                  <a:ext uri="{FF2B5EF4-FFF2-40B4-BE49-F238E27FC236}">
                    <a16:creationId xmlns:a16="http://schemas.microsoft.com/office/drawing/2014/main" id="{11C07B3F-85D5-4D34-A871-F1E309B253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3762" y="1597551"/>
                <a:ext cx="3587823" cy="341764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11" name="Ovaal 10">
                <a:extLst>
                  <a:ext uri="{FF2B5EF4-FFF2-40B4-BE49-F238E27FC236}">
                    <a16:creationId xmlns:a16="http://schemas.microsoft.com/office/drawing/2014/main" id="{DF11AF49-53AE-4611-9C59-570A5979B30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V="1">
                <a:off x="6379923" y="1700779"/>
                <a:ext cx="90282" cy="90281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10" name="Ovaal 9">
                <a:extLst>
                  <a:ext uri="{FF2B5EF4-FFF2-40B4-BE49-F238E27FC236}">
                    <a16:creationId xmlns:a16="http://schemas.microsoft.com/office/drawing/2014/main" id="{4A3A2B8A-F251-467D-961D-B15B9C2FBC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17760" y="3252127"/>
                <a:ext cx="149289" cy="14929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57028E4-647A-455B-BDE0-F9389CE4E9CF}"/>
                </a:ext>
              </a:extLst>
            </p:cNvPr>
            <p:cNvGrpSpPr/>
            <p:nvPr/>
          </p:nvGrpSpPr>
          <p:grpSpPr>
            <a:xfrm rot="10800000">
              <a:off x="5288814" y="2260158"/>
              <a:ext cx="1188000" cy="1188000"/>
              <a:chOff x="5651120" y="3420125"/>
              <a:chExt cx="1548000" cy="1548000"/>
            </a:xfrm>
          </p:grpSpPr>
          <p:sp>
            <p:nvSpPr>
              <p:cNvPr id="6" name="Ovaal 5">
                <a:extLst>
                  <a:ext uri="{FF2B5EF4-FFF2-40B4-BE49-F238E27FC236}">
                    <a16:creationId xmlns:a16="http://schemas.microsoft.com/office/drawing/2014/main" id="{ECC636BA-1833-4CC1-95CF-9F9BAE3DB58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436309" y="4167383"/>
                <a:ext cx="64412" cy="6396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7" name="Ovaal 6">
                <a:extLst>
                  <a:ext uri="{FF2B5EF4-FFF2-40B4-BE49-F238E27FC236}">
                    <a16:creationId xmlns:a16="http://schemas.microsoft.com/office/drawing/2014/main" id="{241D6E71-F1D1-44D4-82A1-AF09CBBECAD9}"/>
                  </a:ext>
                </a:extLst>
              </p:cNvPr>
              <p:cNvSpPr/>
              <p:nvPr/>
            </p:nvSpPr>
            <p:spPr>
              <a:xfrm>
                <a:off x="5651120" y="3420125"/>
                <a:ext cx="1548000" cy="1548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8" name="Ovaal 7">
                <a:extLst>
                  <a:ext uri="{FF2B5EF4-FFF2-40B4-BE49-F238E27FC236}">
                    <a16:creationId xmlns:a16="http://schemas.microsoft.com/office/drawing/2014/main" id="{C3148D6B-91D4-472E-BEF0-3756F5B52F9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5780315" y="3767574"/>
                <a:ext cx="35719" cy="37497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545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al 13">
            <a:extLst>
              <a:ext uri="{FF2B5EF4-FFF2-40B4-BE49-F238E27FC236}">
                <a16:creationId xmlns:a16="http://schemas.microsoft.com/office/drawing/2014/main" id="{E798C9D6-FC28-46A3-A82E-D2FC37F0A6B9}"/>
              </a:ext>
            </a:extLst>
          </p:cNvPr>
          <p:cNvSpPr>
            <a:spLocks noChangeAspect="1"/>
          </p:cNvSpPr>
          <p:nvPr/>
        </p:nvSpPr>
        <p:spPr>
          <a:xfrm>
            <a:off x="4521949" y="2542661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29F48829-2600-42D4-B9B4-D319900F48E6}"/>
              </a:ext>
            </a:extLst>
          </p:cNvPr>
          <p:cNvSpPr>
            <a:spLocks noChangeAspect="1"/>
          </p:cNvSpPr>
          <p:nvPr/>
        </p:nvSpPr>
        <p:spPr>
          <a:xfrm>
            <a:off x="4567182" y="2414501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9D394A71-18ED-4DAF-B620-916BD573FCC9}"/>
              </a:ext>
            </a:extLst>
          </p:cNvPr>
          <p:cNvSpPr>
            <a:spLocks noChangeAspect="1"/>
          </p:cNvSpPr>
          <p:nvPr/>
        </p:nvSpPr>
        <p:spPr>
          <a:xfrm>
            <a:off x="4561283" y="2549468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2C0DD9C8-BD87-4A99-85D7-A8D623A0D5C6}"/>
              </a:ext>
            </a:extLst>
          </p:cNvPr>
          <p:cNvSpPr>
            <a:spLocks noChangeAspect="1"/>
          </p:cNvSpPr>
          <p:nvPr/>
        </p:nvSpPr>
        <p:spPr>
          <a:xfrm>
            <a:off x="4632575" y="2350626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4B4A23DE-632E-419E-A9BB-ECB6A747F3C1}"/>
              </a:ext>
            </a:extLst>
          </p:cNvPr>
          <p:cNvSpPr>
            <a:spLocks noChangeAspect="1"/>
          </p:cNvSpPr>
          <p:nvPr/>
        </p:nvSpPr>
        <p:spPr>
          <a:xfrm>
            <a:off x="4751064" y="2534744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8BDDEDFF-AB2F-42D0-B662-F11C0C8A8615}"/>
              </a:ext>
            </a:extLst>
          </p:cNvPr>
          <p:cNvSpPr>
            <a:spLocks noChangeAspect="1"/>
          </p:cNvSpPr>
          <p:nvPr/>
        </p:nvSpPr>
        <p:spPr>
          <a:xfrm>
            <a:off x="4756472" y="2392970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00A1092A-4702-4EA2-8812-D3DEC2D7807C}"/>
              </a:ext>
            </a:extLst>
          </p:cNvPr>
          <p:cNvSpPr>
            <a:spLocks noChangeAspect="1"/>
          </p:cNvSpPr>
          <p:nvPr/>
        </p:nvSpPr>
        <p:spPr>
          <a:xfrm>
            <a:off x="4700915" y="2485388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88A03D88-8F36-4FCF-8FC9-F1CE5AF45F45}"/>
              </a:ext>
            </a:extLst>
          </p:cNvPr>
          <p:cNvSpPr>
            <a:spLocks noChangeAspect="1"/>
          </p:cNvSpPr>
          <p:nvPr/>
        </p:nvSpPr>
        <p:spPr>
          <a:xfrm>
            <a:off x="4778527" y="2475898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9268382C-4594-4B53-BFF8-6D16F412C22E}"/>
              </a:ext>
            </a:extLst>
          </p:cNvPr>
          <p:cNvSpPr>
            <a:spLocks noChangeAspect="1"/>
          </p:cNvSpPr>
          <p:nvPr/>
        </p:nvSpPr>
        <p:spPr>
          <a:xfrm>
            <a:off x="4572099" y="2336563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78B031E8-DC63-4634-BDB0-71043BFA2FD3}"/>
              </a:ext>
            </a:extLst>
          </p:cNvPr>
          <p:cNvSpPr>
            <a:spLocks noChangeAspect="1"/>
          </p:cNvSpPr>
          <p:nvPr/>
        </p:nvSpPr>
        <p:spPr>
          <a:xfrm>
            <a:off x="4656173" y="2591150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B2A67D3F-1089-4AE1-9912-225E47731E96}"/>
              </a:ext>
            </a:extLst>
          </p:cNvPr>
          <p:cNvSpPr>
            <a:spLocks noChangeAspect="1"/>
          </p:cNvSpPr>
          <p:nvPr/>
        </p:nvSpPr>
        <p:spPr>
          <a:xfrm>
            <a:off x="4643390" y="2417815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DB084119-81F6-4AB0-B31B-849703E1A49B}"/>
              </a:ext>
            </a:extLst>
          </p:cNvPr>
          <p:cNvSpPr>
            <a:spLocks noChangeAspect="1"/>
          </p:cNvSpPr>
          <p:nvPr/>
        </p:nvSpPr>
        <p:spPr>
          <a:xfrm>
            <a:off x="4647273" y="2516705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E3066B17-57AA-4203-81CB-E357327FADEB}"/>
              </a:ext>
            </a:extLst>
          </p:cNvPr>
          <p:cNvSpPr>
            <a:spLocks noChangeAspect="1"/>
          </p:cNvSpPr>
          <p:nvPr/>
        </p:nvSpPr>
        <p:spPr>
          <a:xfrm>
            <a:off x="4694524" y="2330840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F85A9075-A998-4621-A3D7-9853DCA6E01B}"/>
              </a:ext>
            </a:extLst>
          </p:cNvPr>
          <p:cNvSpPr>
            <a:spLocks noChangeAspect="1"/>
          </p:cNvSpPr>
          <p:nvPr/>
        </p:nvSpPr>
        <p:spPr>
          <a:xfrm>
            <a:off x="4529554" y="2466347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822ADBE-3020-4332-B822-9C59147ECC46}"/>
              </a:ext>
            </a:extLst>
          </p:cNvPr>
          <p:cNvSpPr>
            <a:spLocks noChangeAspect="1"/>
          </p:cNvSpPr>
          <p:nvPr/>
        </p:nvSpPr>
        <p:spPr>
          <a:xfrm>
            <a:off x="4576130" y="2459790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4256CFE6-D17A-48B0-84C2-157C9CC609AB}"/>
              </a:ext>
            </a:extLst>
          </p:cNvPr>
          <p:cNvSpPr>
            <a:spLocks noChangeAspect="1"/>
          </p:cNvSpPr>
          <p:nvPr/>
        </p:nvSpPr>
        <p:spPr>
          <a:xfrm flipH="1">
            <a:off x="5044985" y="1398221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F68C7CD5-7956-4F9A-8CFB-2AF4A7C137BF}"/>
              </a:ext>
            </a:extLst>
          </p:cNvPr>
          <p:cNvSpPr>
            <a:spLocks noChangeAspect="1"/>
          </p:cNvSpPr>
          <p:nvPr/>
        </p:nvSpPr>
        <p:spPr>
          <a:xfrm flipH="1">
            <a:off x="3571476" y="3198327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AC4FC774-D676-45A8-ADB0-05FDAFBB2E2D}"/>
              </a:ext>
            </a:extLst>
          </p:cNvPr>
          <p:cNvSpPr>
            <a:spLocks noChangeAspect="1"/>
          </p:cNvSpPr>
          <p:nvPr/>
        </p:nvSpPr>
        <p:spPr>
          <a:xfrm flipH="1">
            <a:off x="3870987" y="4125446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3467E114-D882-4B56-9B16-85805BAF9EAB}"/>
              </a:ext>
            </a:extLst>
          </p:cNvPr>
          <p:cNvSpPr>
            <a:spLocks/>
          </p:cNvSpPr>
          <p:nvPr/>
        </p:nvSpPr>
        <p:spPr>
          <a:xfrm flipH="1">
            <a:off x="2927723" y="3140743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5408C6A3-1193-4901-A625-AB98E2588202}"/>
              </a:ext>
            </a:extLst>
          </p:cNvPr>
          <p:cNvSpPr>
            <a:spLocks/>
          </p:cNvSpPr>
          <p:nvPr/>
        </p:nvSpPr>
        <p:spPr>
          <a:xfrm flipH="1">
            <a:off x="6119454" y="1691834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4EB8295B-3DD1-4A20-85E3-52355B53A6CD}"/>
              </a:ext>
            </a:extLst>
          </p:cNvPr>
          <p:cNvSpPr>
            <a:spLocks noChangeAspect="1"/>
          </p:cNvSpPr>
          <p:nvPr/>
        </p:nvSpPr>
        <p:spPr>
          <a:xfrm flipH="1">
            <a:off x="2922372" y="1899455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8C6D6C40-4B73-485A-AADF-6461AB59E2F1}"/>
              </a:ext>
            </a:extLst>
          </p:cNvPr>
          <p:cNvSpPr>
            <a:spLocks noChangeAspect="1"/>
          </p:cNvSpPr>
          <p:nvPr/>
        </p:nvSpPr>
        <p:spPr>
          <a:xfrm flipH="1">
            <a:off x="6090343" y="3397458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B6454B01-D91C-485C-A94F-F8519016F251}"/>
              </a:ext>
            </a:extLst>
          </p:cNvPr>
          <p:cNvSpPr>
            <a:spLocks noChangeAspect="1"/>
          </p:cNvSpPr>
          <p:nvPr/>
        </p:nvSpPr>
        <p:spPr>
          <a:xfrm flipH="1">
            <a:off x="5181279" y="846337"/>
            <a:ext cx="58223" cy="57584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FB4157F3-5155-4084-9C5E-0CC9CC8CDB9D}"/>
              </a:ext>
            </a:extLst>
          </p:cNvPr>
          <p:cNvSpPr>
            <a:spLocks noChangeAspect="1"/>
          </p:cNvSpPr>
          <p:nvPr/>
        </p:nvSpPr>
        <p:spPr>
          <a:xfrm>
            <a:off x="4717137" y="2455099"/>
            <a:ext cx="100299" cy="99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C616253B-9171-489C-B35D-4D814D97E304}"/>
              </a:ext>
            </a:extLst>
          </p:cNvPr>
          <p:cNvSpPr>
            <a:spLocks noChangeAspect="1"/>
          </p:cNvSpPr>
          <p:nvPr/>
        </p:nvSpPr>
        <p:spPr>
          <a:xfrm>
            <a:off x="4667481" y="2479945"/>
            <a:ext cx="100299" cy="99198"/>
          </a:xfrm>
          <a:prstGeom prst="ellipse">
            <a:avLst/>
          </a:prstGeom>
          <a:solidFill>
            <a:srgbClr val="1845A8"/>
          </a:solidFill>
          <a:ln>
            <a:solidFill>
              <a:srgbClr val="1845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4A3A2B8A-F251-467D-961D-B15B9C2FBC6D}"/>
              </a:ext>
            </a:extLst>
          </p:cNvPr>
          <p:cNvSpPr>
            <a:spLocks/>
          </p:cNvSpPr>
          <p:nvPr/>
        </p:nvSpPr>
        <p:spPr>
          <a:xfrm rot="13464643">
            <a:off x="2433246" y="4079594"/>
            <a:ext cx="75600" cy="756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ECC636BA-1833-4CC1-95CF-9F9BAE3DB582}"/>
              </a:ext>
            </a:extLst>
          </p:cNvPr>
          <p:cNvSpPr>
            <a:spLocks/>
          </p:cNvSpPr>
          <p:nvPr/>
        </p:nvSpPr>
        <p:spPr>
          <a:xfrm rot="10800000">
            <a:off x="6647531" y="4085121"/>
            <a:ext cx="75600" cy="756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13EA7435-7906-422C-AFA0-45C4C1C9CFD3}"/>
              </a:ext>
            </a:extLst>
          </p:cNvPr>
          <p:cNvSpPr>
            <a:spLocks/>
          </p:cNvSpPr>
          <p:nvPr/>
        </p:nvSpPr>
        <p:spPr>
          <a:xfrm rot="13464643" flipV="1">
            <a:off x="1585465" y="4424513"/>
            <a:ext cx="57600" cy="5760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EE68F19-0BFA-42AF-8444-0A0F6D7C46A3}"/>
              </a:ext>
            </a:extLst>
          </p:cNvPr>
          <p:cNvSpPr>
            <a:spLocks/>
          </p:cNvSpPr>
          <p:nvPr/>
        </p:nvSpPr>
        <p:spPr>
          <a:xfrm rot="10800000" flipH="1">
            <a:off x="7435466" y="4575678"/>
            <a:ext cx="57600" cy="5760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9769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1" name="Tekstvak 60">
            <a:extLst>
              <a:ext uri="{FF2B5EF4-FFF2-40B4-BE49-F238E27FC236}">
                <a16:creationId xmlns:a16="http://schemas.microsoft.com/office/drawing/2014/main" id="{9CBAEEE3-26AF-40E7-A762-A0880472B85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  ? </a:t>
            </a:r>
            <a:r>
              <a:rPr lang="nl-NL" sz="2000" b="1" dirty="0">
                <a:solidFill>
                  <a:srgbClr val="0000FF"/>
                </a:solidFill>
              </a:rPr>
              <a:t>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0E6C8B1-AD6C-46BF-BD2C-DCA60A743256}"/>
              </a:ext>
            </a:extLst>
          </p:cNvPr>
          <p:cNvGrpSpPr/>
          <p:nvPr/>
        </p:nvGrpSpPr>
        <p:grpSpPr>
          <a:xfrm>
            <a:off x="2576867" y="394055"/>
            <a:ext cx="6226476" cy="5965995"/>
            <a:chOff x="2576867" y="394055"/>
            <a:chExt cx="6226476" cy="5965995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84BBD215-6572-4BE8-B9DA-3344722853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23ECBD3-02CE-4828-89E1-DCF6C12F44B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CD76459-65EE-460B-8DE9-2879947ED48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74084" y="57946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B253A3F-5453-49B7-BEBB-A0ECC6100F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81E9E4A7-44A0-4F33-B51E-E463BFEB055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331E9B0-5634-4321-A273-D5A2D941378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3724F59-2E64-41A7-B550-519B675B1FE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B5A5B8C-357A-4BBC-956F-1C6535F1B4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21DFD923-ADAC-4F45-8211-3527265241D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B2BA5C4-A149-4EB7-8D16-FDFC9DA5D7A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B967305C-639A-4FF7-AF59-8F32E4851B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115532" y="35188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EE7E53-C554-4F85-A1C6-5F2088A550E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42677" y="571602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85F648A-B3FC-4F6F-AD48-F678D59361B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4F5BE57-BEEC-4F62-8C29-9BEA29C914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58FA910-84CC-4B41-B7A9-EB3812385F5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116657FE-89A9-40C7-BF01-06986770C6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733504" y="504595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4B3F2F12-AFD6-4AA6-9CA9-14615DB89438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0197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1" name="Tekstvak 60">
            <a:extLst>
              <a:ext uri="{FF2B5EF4-FFF2-40B4-BE49-F238E27FC236}">
                <a16:creationId xmlns:a16="http://schemas.microsoft.com/office/drawing/2014/main" id="{9CBAEEE3-26AF-40E7-A762-A0880472B85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 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0E6C8B1-AD6C-46BF-BD2C-DCA60A743256}"/>
              </a:ext>
            </a:extLst>
          </p:cNvPr>
          <p:cNvGrpSpPr/>
          <p:nvPr/>
        </p:nvGrpSpPr>
        <p:grpSpPr>
          <a:xfrm>
            <a:off x="2576867" y="394055"/>
            <a:ext cx="6226476" cy="5965995"/>
            <a:chOff x="2576867" y="394055"/>
            <a:chExt cx="6226476" cy="5965995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84BBD215-6572-4BE8-B9DA-3344722853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23ECBD3-02CE-4828-89E1-DCF6C12F44B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CD76459-65EE-460B-8DE9-2879947ED48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74084" y="57946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B253A3F-5453-49B7-BEBB-A0ECC6100F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81E9E4A7-44A0-4F33-B51E-E463BFEB055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331E9B0-5634-4321-A273-D5A2D941378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3724F59-2E64-41A7-B550-519B675B1FE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B5A5B8C-357A-4BBC-956F-1C6535F1B4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21DFD923-ADAC-4F45-8211-3527265241D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B2BA5C4-A149-4EB7-8D16-FDFC9DA5D7A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B967305C-639A-4FF7-AF59-8F32E4851B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115532" y="35188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EE7E53-C554-4F85-A1C6-5F2088A550E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42677" y="571602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85F648A-B3FC-4F6F-AD48-F678D59361B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4F5BE57-BEEC-4F62-8C29-9BEA29C914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58FA910-84CC-4B41-B7A9-EB3812385F5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116657FE-89A9-40C7-BF01-06986770C6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733504" y="504595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4B3F2F12-AFD6-4AA6-9CA9-14615DB89438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</a:t>
            </a:r>
            <a:endParaRPr lang="nl-NL" sz="2400" dirty="0">
              <a:solidFill>
                <a:srgbClr val="FF0000"/>
              </a:solidFill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CBDA6C2-00D3-4411-B5F1-309284315780}"/>
              </a:ext>
            </a:extLst>
          </p:cNvPr>
          <p:cNvSpPr txBox="1"/>
          <p:nvPr/>
        </p:nvSpPr>
        <p:spPr>
          <a:xfrm>
            <a:off x="2071825" y="1682860"/>
            <a:ext cx="2423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00FF"/>
                </a:solidFill>
              </a:rPr>
              <a:t>,</a:t>
            </a:r>
            <a:r>
              <a:rPr lang="nl-NL" sz="2000" b="1" dirty="0">
                <a:solidFill>
                  <a:srgbClr val="0000FF"/>
                </a:solidFill>
              </a:rPr>
              <a:t> </a:t>
            </a:r>
            <a:r>
              <a:rPr lang="nl-NL" sz="2000" dirty="0">
                <a:solidFill>
                  <a:srgbClr val="0000FF"/>
                </a:solidFill>
              </a:rPr>
              <a:t>in deze atoomkern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5442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61" name="Tekstvak 60">
            <a:extLst>
              <a:ext uri="{FF2B5EF4-FFF2-40B4-BE49-F238E27FC236}">
                <a16:creationId xmlns:a16="http://schemas.microsoft.com/office/drawing/2014/main" id="{9CBAEEE3-26AF-40E7-A762-A0880472B850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 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0E6C8B1-AD6C-46BF-BD2C-DCA60A743256}"/>
              </a:ext>
            </a:extLst>
          </p:cNvPr>
          <p:cNvGrpSpPr/>
          <p:nvPr/>
        </p:nvGrpSpPr>
        <p:grpSpPr>
          <a:xfrm>
            <a:off x="2576867" y="394055"/>
            <a:ext cx="6226476" cy="5965995"/>
            <a:chOff x="2576867" y="394055"/>
            <a:chExt cx="6226476" cy="5965995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84BBD215-6572-4BE8-B9DA-3344722853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297136" y="1791058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23ECBD3-02CE-4828-89E1-DCF6C12F44B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01992" y="437900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CD76459-65EE-460B-8DE9-2879947ED48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74084" y="57946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B253A3F-5453-49B7-BEBB-A0ECC6100F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110198" y="131676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81E9E4A7-44A0-4F33-B51E-E463BFEB055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56870" y="914846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331E9B0-5634-4321-A273-D5A2D941378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30992" y="2152031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D3724F59-2E64-41A7-B550-519B675B1FE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24326" y="223810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B5A5B8C-357A-4BBC-956F-1C6535F1B4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6867" y="446179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21DFD923-ADAC-4F45-8211-3527265241D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B2BA5C4-A149-4EB7-8D16-FDFC9DA5D7A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605270" y="86111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B967305C-639A-4FF7-AF59-8F32E4851B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115532" y="351888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82EE7E53-C554-4F85-A1C6-5F2088A550E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42677" y="5716029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85F648A-B3FC-4F6F-AD48-F678D59361B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238081" y="627726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4F5BE57-BEEC-4F62-8C29-9BEA29C914F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684070" y="39405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58FA910-84CC-4B41-B7A9-EB3812385F5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720557" y="429622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116657FE-89A9-40C7-BF01-06986770C6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733504" y="5045954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4B3F2F12-AFD6-4AA6-9CA9-14615DB89438}"/>
              </a:ext>
            </a:extLst>
          </p:cNvPr>
          <p:cNvSpPr txBox="1"/>
          <p:nvPr/>
        </p:nvSpPr>
        <p:spPr>
          <a:xfrm>
            <a:off x="1125310" y="388580"/>
            <a:ext cx="326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  </a:t>
            </a:r>
            <a:endParaRPr lang="nl-NL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526ABC0C-04E9-4B98-A380-23EE4CD17B97}"/>
              </a:ext>
            </a:extLst>
          </p:cNvPr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C13069DE-4855-433A-AA8D-D53662379F1C}"/>
              </a:ext>
            </a:extLst>
          </p:cNvPr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1D84CE61-40DA-46C8-95B1-CD2FF805F5C5}"/>
              </a:ext>
            </a:extLst>
          </p:cNvPr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5CE599BA-655B-4BE2-9424-CA57C50C4E06}"/>
              </a:ext>
            </a:extLst>
          </p:cNvPr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42439790-9808-4766-BB64-9E033C184AA4}"/>
              </a:ext>
            </a:extLst>
          </p:cNvPr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A450BED0-E6A3-482A-BA0A-2BFC9680992A}"/>
              </a:ext>
            </a:extLst>
          </p:cNvPr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64F338C9-1E90-45B9-BF08-EEEDAABA9F46}"/>
              </a:ext>
            </a:extLst>
          </p:cNvPr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97555D0D-3F07-4281-8C37-D087A80F7ECB}"/>
              </a:ext>
            </a:extLst>
          </p:cNvPr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741B6EBE-BE31-4D6D-AF9A-27041A28B3FF}"/>
              </a:ext>
            </a:extLst>
          </p:cNvPr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37563BD-C753-40F8-BE5F-FB6D24B7435B}"/>
              </a:ext>
            </a:extLst>
          </p:cNvPr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05EC1F43-2715-4BC9-9873-89E2657B743A}"/>
              </a:ext>
            </a:extLst>
          </p:cNvPr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59888E7-E8B4-48C3-8BF8-2D92DBA5353E}"/>
              </a:ext>
            </a:extLst>
          </p:cNvPr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2F4CADF-E14A-46C7-B7E9-C2DB07E209D3}"/>
              </a:ext>
            </a:extLst>
          </p:cNvPr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A92ED040-7142-4E3F-9266-6EA06516805C}"/>
              </a:ext>
            </a:extLst>
          </p:cNvPr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02FB34AC-A852-4DA4-A1B9-9D9DADA3D01B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370BD446-3B40-4DAA-9C1E-149B793EE0A2}"/>
              </a:ext>
            </a:extLst>
          </p:cNvPr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8023FC97-4372-403D-8EB7-CD86B339B5CC}"/>
              </a:ext>
            </a:extLst>
          </p:cNvPr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76A2355E-EECD-4C08-8DC1-D27D9BB00B6B}"/>
              </a:ext>
            </a:extLst>
          </p:cNvPr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35A871D7-B388-4217-AE11-88EB799027D9}"/>
              </a:ext>
            </a:extLst>
          </p:cNvPr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56CD064F-EEDC-4DBC-ACE5-15739C31EB01}"/>
              </a:ext>
            </a:extLst>
          </p:cNvPr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E2497F9-5CE0-4997-9E6B-017E8C3EAE2E}"/>
              </a:ext>
            </a:extLst>
          </p:cNvPr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0D643744-E242-4FDE-A2C3-316E15861163}"/>
              </a:ext>
            </a:extLst>
          </p:cNvPr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4BBD215-6572-4BE8-B9DA-33447228533F}"/>
              </a:ext>
            </a:extLst>
          </p:cNvPr>
          <p:cNvSpPr>
            <a:spLocks noChangeAspect="1"/>
          </p:cNvSpPr>
          <p:nvPr/>
        </p:nvSpPr>
        <p:spPr>
          <a:xfrm flipH="1">
            <a:off x="6297139" y="1791061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23ECBD3-02CE-4828-89E1-DCF6C12F44B2}"/>
              </a:ext>
            </a:extLst>
          </p:cNvPr>
          <p:cNvSpPr>
            <a:spLocks noChangeAspect="1"/>
          </p:cNvSpPr>
          <p:nvPr/>
        </p:nvSpPr>
        <p:spPr>
          <a:xfrm flipH="1">
            <a:off x="4201995" y="437901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1CD76459-65EE-460B-8DE9-2879947ED486}"/>
              </a:ext>
            </a:extLst>
          </p:cNvPr>
          <p:cNvSpPr>
            <a:spLocks noChangeAspect="1"/>
          </p:cNvSpPr>
          <p:nvPr/>
        </p:nvSpPr>
        <p:spPr>
          <a:xfrm flipH="1">
            <a:off x="4874087" y="57946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CB253A3F-5453-49B7-BEBB-A0ECC6100F9C}"/>
              </a:ext>
            </a:extLst>
          </p:cNvPr>
          <p:cNvSpPr>
            <a:spLocks noChangeAspect="1"/>
          </p:cNvSpPr>
          <p:nvPr/>
        </p:nvSpPr>
        <p:spPr>
          <a:xfrm flipH="1">
            <a:off x="8110201" y="131676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81E9E4A7-44A0-4F33-B51E-E463BFEB0554}"/>
              </a:ext>
            </a:extLst>
          </p:cNvPr>
          <p:cNvSpPr>
            <a:spLocks noChangeAspect="1"/>
          </p:cNvSpPr>
          <p:nvPr/>
        </p:nvSpPr>
        <p:spPr>
          <a:xfrm flipH="1">
            <a:off x="4956873" y="91484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B331E9B0-5634-4321-A273-D5A2D941378F}"/>
              </a:ext>
            </a:extLst>
          </p:cNvPr>
          <p:cNvSpPr>
            <a:spLocks noChangeAspect="1"/>
          </p:cNvSpPr>
          <p:nvPr/>
        </p:nvSpPr>
        <p:spPr>
          <a:xfrm flipH="1">
            <a:off x="7830995" y="2152034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D3724F59-2E64-41A7-B550-519B675B1FE5}"/>
              </a:ext>
            </a:extLst>
          </p:cNvPr>
          <p:cNvSpPr>
            <a:spLocks noChangeAspect="1"/>
          </p:cNvSpPr>
          <p:nvPr/>
        </p:nvSpPr>
        <p:spPr>
          <a:xfrm flipH="1">
            <a:off x="3424329" y="223810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EB5A5B8C-357A-4BBC-956F-1C6535F1B4E1}"/>
              </a:ext>
            </a:extLst>
          </p:cNvPr>
          <p:cNvSpPr>
            <a:spLocks noChangeAspect="1"/>
          </p:cNvSpPr>
          <p:nvPr/>
        </p:nvSpPr>
        <p:spPr>
          <a:xfrm flipH="1">
            <a:off x="2576870" y="446179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21DFD923-ADAC-4F45-8211-3527265241DC}"/>
              </a:ext>
            </a:extLst>
          </p:cNvPr>
          <p:cNvSpPr>
            <a:spLocks noChangeAspect="1"/>
          </p:cNvSpPr>
          <p:nvPr/>
        </p:nvSpPr>
        <p:spPr>
          <a:xfrm flipH="1">
            <a:off x="7783507" y="466529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8B2BA5C4-A149-4EB7-8D16-FDFC9DA5D7AB}"/>
              </a:ext>
            </a:extLst>
          </p:cNvPr>
          <p:cNvSpPr>
            <a:spLocks noChangeAspect="1"/>
          </p:cNvSpPr>
          <p:nvPr/>
        </p:nvSpPr>
        <p:spPr>
          <a:xfrm flipH="1">
            <a:off x="3605273" y="86111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B967305C-639A-4FF7-AF59-8F32E4851B0E}"/>
              </a:ext>
            </a:extLst>
          </p:cNvPr>
          <p:cNvSpPr>
            <a:spLocks noChangeAspect="1"/>
          </p:cNvSpPr>
          <p:nvPr/>
        </p:nvSpPr>
        <p:spPr>
          <a:xfrm flipH="1">
            <a:off x="3115535" y="35188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2EE7E53-C554-4F85-A1C6-5F2088A550EA}"/>
              </a:ext>
            </a:extLst>
          </p:cNvPr>
          <p:cNvSpPr>
            <a:spLocks noChangeAspect="1"/>
          </p:cNvSpPr>
          <p:nvPr/>
        </p:nvSpPr>
        <p:spPr>
          <a:xfrm flipH="1">
            <a:off x="6642680" y="571603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985F648A-B3FC-4F6F-AD48-F678D59361BF}"/>
              </a:ext>
            </a:extLst>
          </p:cNvPr>
          <p:cNvSpPr>
            <a:spLocks noChangeAspect="1"/>
          </p:cNvSpPr>
          <p:nvPr/>
        </p:nvSpPr>
        <p:spPr>
          <a:xfrm flipH="1">
            <a:off x="4238084" y="627726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44F5BE57-BEEC-4F62-8C29-9BEA29C914F3}"/>
              </a:ext>
            </a:extLst>
          </p:cNvPr>
          <p:cNvSpPr>
            <a:spLocks noChangeAspect="1"/>
          </p:cNvSpPr>
          <p:nvPr/>
        </p:nvSpPr>
        <p:spPr>
          <a:xfrm flipH="1">
            <a:off x="6684073" y="39405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58FA910-84CC-4B41-B7A9-EB3812385F5E}"/>
              </a:ext>
            </a:extLst>
          </p:cNvPr>
          <p:cNvSpPr>
            <a:spLocks noChangeAspect="1"/>
          </p:cNvSpPr>
          <p:nvPr/>
        </p:nvSpPr>
        <p:spPr>
          <a:xfrm flipH="1">
            <a:off x="8720560" y="429622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59DA3119-FC13-4831-934F-7B2A8E17340F}"/>
              </a:ext>
            </a:extLst>
          </p:cNvPr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0DA8AF46-852B-48DE-988A-1BD6EF2E79CB}"/>
              </a:ext>
            </a:extLst>
          </p:cNvPr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82040310-35FD-4B7D-8D31-B96B84C26472}"/>
              </a:ext>
            </a:extLst>
          </p:cNvPr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38A00114-C8A3-4F22-B535-A08481FFB15E}"/>
              </a:ext>
            </a:extLst>
          </p:cNvPr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CF4CA5B2-3FF4-41AA-BC5A-7AA2CE27241A}"/>
              </a:ext>
            </a:extLst>
          </p:cNvPr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4F3E55F7-62BF-4A65-A2D7-BA65E7DDD87D}"/>
              </a:ext>
            </a:extLst>
          </p:cNvPr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2FF294DB-DEF4-4EA2-B48C-9D81B24B1FFE}"/>
              </a:ext>
            </a:extLst>
          </p:cNvPr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CCDDCFA9-91CA-4C28-A27F-0229A505AC96}"/>
              </a:ext>
            </a:extLst>
          </p:cNvPr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FE6A16BA-E612-4C6D-964E-C3BD3E93AAF1}"/>
              </a:ext>
            </a:extLst>
          </p:cNvPr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84400B42-7DDD-40F9-81F3-B5B2F94E6566}"/>
              </a:ext>
            </a:extLst>
          </p:cNvPr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9A5B1E54-4B84-4E96-8B90-301F44DC3477}"/>
              </a:ext>
            </a:extLst>
          </p:cNvPr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116657FE-89A9-40C7-BF01-06986770C694}"/>
              </a:ext>
            </a:extLst>
          </p:cNvPr>
          <p:cNvSpPr>
            <a:spLocks noChangeAspect="1"/>
          </p:cNvSpPr>
          <p:nvPr/>
        </p:nvSpPr>
        <p:spPr>
          <a:xfrm flipH="1">
            <a:off x="3733507" y="504595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85133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vak 53">
            <a:extLst>
              <a:ext uri="{FF2B5EF4-FFF2-40B4-BE49-F238E27FC236}">
                <a16:creationId xmlns:a16="http://schemas.microsoft.com/office/drawing/2014/main" id="{C557E94D-7E4D-4103-82C5-45612C073680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106" name="Groep 105">
            <a:extLst>
              <a:ext uri="{FF2B5EF4-FFF2-40B4-BE49-F238E27FC236}">
                <a16:creationId xmlns:a16="http://schemas.microsoft.com/office/drawing/2014/main" id="{0951BD2C-FA82-4D93-B51F-28F5DEEA88D4}"/>
              </a:ext>
            </a:extLst>
          </p:cNvPr>
          <p:cNvGrpSpPr/>
          <p:nvPr/>
        </p:nvGrpSpPr>
        <p:grpSpPr>
          <a:xfrm>
            <a:off x="3279047" y="997632"/>
            <a:ext cx="4587243" cy="3750447"/>
            <a:chOff x="3279047" y="997632"/>
            <a:chExt cx="4587243" cy="3750447"/>
          </a:xfrm>
        </p:grpSpPr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3B7872DA-E3C6-4B7C-89AA-48EF17BCA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766" y="327875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Ovaal 109">
              <a:extLst>
                <a:ext uri="{FF2B5EF4-FFF2-40B4-BE49-F238E27FC236}">
                  <a16:creationId xmlns:a16="http://schemas.microsoft.com/office/drawing/2014/main" id="{4F1D94AC-F29E-400A-AE1C-7449A7C3B7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DBCE73BA-6298-407D-9D8E-819570126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5B0F8522-A5F8-4CF2-949B-8BD3A69DD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BA8C5667-4973-40AF-906B-BF11DF679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DA45D1AD-B4D7-4704-B049-429CC3510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E4439345-0C56-4004-A1B6-A6A41BE70E1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279047" y="2511665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7299BF89-853D-4774-B254-B3D6FE261D9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783504" y="4665293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67A66F6F-E565-4E44-8CAD-894FFA6855E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90929" y="997632"/>
              <a:ext cx="82786" cy="8278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8D309D0B-7DE1-424E-8820-FE4B52D251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6005EE3E-F209-48C7-BBEB-92A6B25D3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192" y="489308"/>
            <a:ext cx="5621206" cy="5621206"/>
          </a:xfrm>
          <a:prstGeom prst="rect">
            <a:avLst/>
          </a:prstGeom>
        </p:spPr>
      </p:pic>
      <p:grpSp>
        <p:nvGrpSpPr>
          <p:cNvPr id="16" name="Groep 15">
            <a:extLst>
              <a:ext uri="{FF2B5EF4-FFF2-40B4-BE49-F238E27FC236}">
                <a16:creationId xmlns:a16="http://schemas.microsoft.com/office/drawing/2014/main" id="{7CD6155A-A915-4940-AF12-177705E6D43D}"/>
              </a:ext>
            </a:extLst>
          </p:cNvPr>
          <p:cNvGrpSpPr/>
          <p:nvPr/>
        </p:nvGrpSpPr>
        <p:grpSpPr>
          <a:xfrm>
            <a:off x="5653766" y="3131853"/>
            <a:ext cx="375754" cy="364801"/>
            <a:chOff x="5653766" y="3131853"/>
            <a:chExt cx="375754" cy="364801"/>
          </a:xfrm>
        </p:grpSpPr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6BCE1DB5-A093-4F45-8717-F19A9905DD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766" y="327875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6BF57ADB-7652-4A7D-8DBD-2DFAF5864D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4D45552C-E156-4762-9D40-A28152446D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F17263C6-A79B-4597-85C0-A3A1B3FF47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D8D8195-AB6F-4B19-97FB-47C232625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B05C0A38-5666-4250-9694-7DA39851A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0187139-A091-413A-8B30-20063D20B7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283632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526ABC0C-04E9-4B98-A380-23EE4CD17B97}"/>
              </a:ext>
            </a:extLst>
          </p:cNvPr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C13069DE-4855-433A-AA8D-D53662379F1C}"/>
              </a:ext>
            </a:extLst>
          </p:cNvPr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1D84CE61-40DA-46C8-95B1-CD2FF805F5C5}"/>
              </a:ext>
            </a:extLst>
          </p:cNvPr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5CE599BA-655B-4BE2-9424-CA57C50C4E06}"/>
              </a:ext>
            </a:extLst>
          </p:cNvPr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42439790-9808-4766-BB64-9E033C184AA4}"/>
              </a:ext>
            </a:extLst>
          </p:cNvPr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A450BED0-E6A3-482A-BA0A-2BFC9680992A}"/>
              </a:ext>
            </a:extLst>
          </p:cNvPr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64F338C9-1E90-45B9-BF08-EEEDAABA9F46}"/>
              </a:ext>
            </a:extLst>
          </p:cNvPr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97555D0D-3F07-4281-8C37-D087A80F7ECB}"/>
              </a:ext>
            </a:extLst>
          </p:cNvPr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741B6EBE-BE31-4D6D-AF9A-27041A28B3FF}"/>
              </a:ext>
            </a:extLst>
          </p:cNvPr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37563BD-C753-40F8-BE5F-FB6D24B7435B}"/>
              </a:ext>
            </a:extLst>
          </p:cNvPr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05EC1F43-2715-4BC9-9873-89E2657B743A}"/>
              </a:ext>
            </a:extLst>
          </p:cNvPr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59888E7-E8B4-48C3-8BF8-2D92DBA5353E}"/>
              </a:ext>
            </a:extLst>
          </p:cNvPr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2F4CADF-E14A-46C7-B7E9-C2DB07E209D3}"/>
              </a:ext>
            </a:extLst>
          </p:cNvPr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A92ED040-7142-4E3F-9266-6EA06516805C}"/>
              </a:ext>
            </a:extLst>
          </p:cNvPr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02FB34AC-A852-4DA4-A1B9-9D9DADA3D01B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370BD446-3B40-4DAA-9C1E-149B793EE0A2}"/>
              </a:ext>
            </a:extLst>
          </p:cNvPr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8023FC97-4372-403D-8EB7-CD86B339B5CC}"/>
              </a:ext>
            </a:extLst>
          </p:cNvPr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76A2355E-EECD-4C08-8DC1-D27D9BB00B6B}"/>
              </a:ext>
            </a:extLst>
          </p:cNvPr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35A871D7-B388-4217-AE11-88EB799027D9}"/>
              </a:ext>
            </a:extLst>
          </p:cNvPr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56CD064F-EEDC-4DBC-ACE5-15739C31EB01}"/>
              </a:ext>
            </a:extLst>
          </p:cNvPr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E2497F9-5CE0-4997-9E6B-017E8C3EAE2E}"/>
              </a:ext>
            </a:extLst>
          </p:cNvPr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0D643744-E242-4FDE-A2C3-316E15861163}"/>
              </a:ext>
            </a:extLst>
          </p:cNvPr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4BBD215-6572-4BE8-B9DA-33447228533F}"/>
              </a:ext>
            </a:extLst>
          </p:cNvPr>
          <p:cNvSpPr>
            <a:spLocks noChangeAspect="1"/>
          </p:cNvSpPr>
          <p:nvPr/>
        </p:nvSpPr>
        <p:spPr>
          <a:xfrm flipH="1">
            <a:off x="6297139" y="1791061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23ECBD3-02CE-4828-89E1-DCF6C12F44B2}"/>
              </a:ext>
            </a:extLst>
          </p:cNvPr>
          <p:cNvSpPr>
            <a:spLocks noChangeAspect="1"/>
          </p:cNvSpPr>
          <p:nvPr/>
        </p:nvSpPr>
        <p:spPr>
          <a:xfrm flipH="1">
            <a:off x="4201995" y="437901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1CD76459-65EE-460B-8DE9-2879947ED486}"/>
              </a:ext>
            </a:extLst>
          </p:cNvPr>
          <p:cNvSpPr>
            <a:spLocks noChangeAspect="1"/>
          </p:cNvSpPr>
          <p:nvPr/>
        </p:nvSpPr>
        <p:spPr>
          <a:xfrm flipH="1">
            <a:off x="4874087" y="57946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CB253A3F-5453-49B7-BEBB-A0ECC6100F9C}"/>
              </a:ext>
            </a:extLst>
          </p:cNvPr>
          <p:cNvSpPr>
            <a:spLocks noChangeAspect="1"/>
          </p:cNvSpPr>
          <p:nvPr/>
        </p:nvSpPr>
        <p:spPr>
          <a:xfrm flipH="1">
            <a:off x="8110201" y="131676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81E9E4A7-44A0-4F33-B51E-E463BFEB0554}"/>
              </a:ext>
            </a:extLst>
          </p:cNvPr>
          <p:cNvSpPr>
            <a:spLocks noChangeAspect="1"/>
          </p:cNvSpPr>
          <p:nvPr/>
        </p:nvSpPr>
        <p:spPr>
          <a:xfrm flipH="1">
            <a:off x="4956873" y="91484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B331E9B0-5634-4321-A273-D5A2D941378F}"/>
              </a:ext>
            </a:extLst>
          </p:cNvPr>
          <p:cNvSpPr>
            <a:spLocks noChangeAspect="1"/>
          </p:cNvSpPr>
          <p:nvPr/>
        </p:nvSpPr>
        <p:spPr>
          <a:xfrm flipH="1">
            <a:off x="7830995" y="2152034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D3724F59-2E64-41A7-B550-519B675B1FE5}"/>
              </a:ext>
            </a:extLst>
          </p:cNvPr>
          <p:cNvSpPr>
            <a:spLocks noChangeAspect="1"/>
          </p:cNvSpPr>
          <p:nvPr/>
        </p:nvSpPr>
        <p:spPr>
          <a:xfrm flipH="1">
            <a:off x="3424329" y="223810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EB5A5B8C-357A-4BBC-956F-1C6535F1B4E1}"/>
              </a:ext>
            </a:extLst>
          </p:cNvPr>
          <p:cNvSpPr>
            <a:spLocks noChangeAspect="1"/>
          </p:cNvSpPr>
          <p:nvPr/>
        </p:nvSpPr>
        <p:spPr>
          <a:xfrm flipH="1">
            <a:off x="2576870" y="446179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21DFD923-ADAC-4F45-8211-3527265241DC}"/>
              </a:ext>
            </a:extLst>
          </p:cNvPr>
          <p:cNvSpPr>
            <a:spLocks noChangeAspect="1"/>
          </p:cNvSpPr>
          <p:nvPr/>
        </p:nvSpPr>
        <p:spPr>
          <a:xfrm flipH="1">
            <a:off x="7783507" y="466529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8B2BA5C4-A149-4EB7-8D16-FDFC9DA5D7AB}"/>
              </a:ext>
            </a:extLst>
          </p:cNvPr>
          <p:cNvSpPr>
            <a:spLocks noChangeAspect="1"/>
          </p:cNvSpPr>
          <p:nvPr/>
        </p:nvSpPr>
        <p:spPr>
          <a:xfrm flipH="1">
            <a:off x="3605273" y="86111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B967305C-639A-4FF7-AF59-8F32E4851B0E}"/>
              </a:ext>
            </a:extLst>
          </p:cNvPr>
          <p:cNvSpPr>
            <a:spLocks noChangeAspect="1"/>
          </p:cNvSpPr>
          <p:nvPr/>
        </p:nvSpPr>
        <p:spPr>
          <a:xfrm flipH="1">
            <a:off x="3115535" y="35188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2EE7E53-C554-4F85-A1C6-5F2088A550EA}"/>
              </a:ext>
            </a:extLst>
          </p:cNvPr>
          <p:cNvSpPr>
            <a:spLocks noChangeAspect="1"/>
          </p:cNvSpPr>
          <p:nvPr/>
        </p:nvSpPr>
        <p:spPr>
          <a:xfrm flipH="1">
            <a:off x="6642680" y="571603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985F648A-B3FC-4F6F-AD48-F678D59361BF}"/>
              </a:ext>
            </a:extLst>
          </p:cNvPr>
          <p:cNvSpPr>
            <a:spLocks noChangeAspect="1"/>
          </p:cNvSpPr>
          <p:nvPr/>
        </p:nvSpPr>
        <p:spPr>
          <a:xfrm flipH="1">
            <a:off x="4238084" y="627726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44F5BE57-BEEC-4F62-8C29-9BEA29C914F3}"/>
              </a:ext>
            </a:extLst>
          </p:cNvPr>
          <p:cNvSpPr>
            <a:spLocks noChangeAspect="1"/>
          </p:cNvSpPr>
          <p:nvPr/>
        </p:nvSpPr>
        <p:spPr>
          <a:xfrm flipH="1">
            <a:off x="6684073" y="39405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58FA910-84CC-4B41-B7A9-EB3812385F5E}"/>
              </a:ext>
            </a:extLst>
          </p:cNvPr>
          <p:cNvSpPr>
            <a:spLocks noChangeAspect="1"/>
          </p:cNvSpPr>
          <p:nvPr/>
        </p:nvSpPr>
        <p:spPr>
          <a:xfrm flipH="1">
            <a:off x="8720560" y="429622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59DA3119-FC13-4831-934F-7B2A8E17340F}"/>
              </a:ext>
            </a:extLst>
          </p:cNvPr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0DA8AF46-852B-48DE-988A-1BD6EF2E79CB}"/>
              </a:ext>
            </a:extLst>
          </p:cNvPr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82040310-35FD-4B7D-8D31-B96B84C26472}"/>
              </a:ext>
            </a:extLst>
          </p:cNvPr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38A00114-C8A3-4F22-B535-A08481FFB15E}"/>
              </a:ext>
            </a:extLst>
          </p:cNvPr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CF4CA5B2-3FF4-41AA-BC5A-7AA2CE27241A}"/>
              </a:ext>
            </a:extLst>
          </p:cNvPr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4F3E55F7-62BF-4A65-A2D7-BA65E7DDD87D}"/>
              </a:ext>
            </a:extLst>
          </p:cNvPr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2FF294DB-DEF4-4EA2-B48C-9D81B24B1FFE}"/>
              </a:ext>
            </a:extLst>
          </p:cNvPr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CCDDCFA9-91CA-4C28-A27F-0229A505AC96}"/>
              </a:ext>
            </a:extLst>
          </p:cNvPr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FE6A16BA-E612-4C6D-964E-C3BD3E93AAF1}"/>
              </a:ext>
            </a:extLst>
          </p:cNvPr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84400B42-7DDD-40F9-81F3-B5B2F94E6566}"/>
              </a:ext>
            </a:extLst>
          </p:cNvPr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9A5B1E54-4B84-4E96-8B90-301F44DC3477}"/>
              </a:ext>
            </a:extLst>
          </p:cNvPr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116657FE-89A9-40C7-BF01-06986770C694}"/>
              </a:ext>
            </a:extLst>
          </p:cNvPr>
          <p:cNvSpPr>
            <a:spLocks noChangeAspect="1"/>
          </p:cNvSpPr>
          <p:nvPr/>
        </p:nvSpPr>
        <p:spPr>
          <a:xfrm flipH="1">
            <a:off x="3733507" y="504595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F8D6141-A1CA-41E8-B16E-5A79C4440E03}"/>
              </a:ext>
            </a:extLst>
          </p:cNvPr>
          <p:cNvSpPr txBox="1"/>
          <p:nvPr/>
        </p:nvSpPr>
        <p:spPr>
          <a:xfrm>
            <a:off x="255472" y="5119719"/>
            <a:ext cx="38847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B050"/>
                </a:solidFill>
              </a:rPr>
              <a:t>De massa van een elektron is ongeveer 2000 x kleiner dan de massa van een proton of neutron.</a:t>
            </a:r>
          </a:p>
          <a:p>
            <a:endParaRPr lang="nl-NL" dirty="0">
              <a:solidFill>
                <a:srgbClr val="00B050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4415485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526ABC0C-04E9-4B98-A380-23EE4CD17B97}"/>
              </a:ext>
            </a:extLst>
          </p:cNvPr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C13069DE-4855-433A-AA8D-D53662379F1C}"/>
              </a:ext>
            </a:extLst>
          </p:cNvPr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1D84CE61-40DA-46C8-95B1-CD2FF805F5C5}"/>
              </a:ext>
            </a:extLst>
          </p:cNvPr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5CE599BA-655B-4BE2-9424-CA57C50C4E06}"/>
              </a:ext>
            </a:extLst>
          </p:cNvPr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42439790-9808-4766-BB64-9E033C184AA4}"/>
              </a:ext>
            </a:extLst>
          </p:cNvPr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A450BED0-E6A3-482A-BA0A-2BFC9680992A}"/>
              </a:ext>
            </a:extLst>
          </p:cNvPr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64F338C9-1E90-45B9-BF08-EEEDAABA9F46}"/>
              </a:ext>
            </a:extLst>
          </p:cNvPr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97555D0D-3F07-4281-8C37-D087A80F7ECB}"/>
              </a:ext>
            </a:extLst>
          </p:cNvPr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741B6EBE-BE31-4D6D-AF9A-27041A28B3FF}"/>
              </a:ext>
            </a:extLst>
          </p:cNvPr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37563BD-C753-40F8-BE5F-FB6D24B7435B}"/>
              </a:ext>
            </a:extLst>
          </p:cNvPr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05EC1F43-2715-4BC9-9873-89E2657B743A}"/>
              </a:ext>
            </a:extLst>
          </p:cNvPr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59888E7-E8B4-48C3-8BF8-2D92DBA5353E}"/>
              </a:ext>
            </a:extLst>
          </p:cNvPr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2F4CADF-E14A-46C7-B7E9-C2DB07E209D3}"/>
              </a:ext>
            </a:extLst>
          </p:cNvPr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A92ED040-7142-4E3F-9266-6EA06516805C}"/>
              </a:ext>
            </a:extLst>
          </p:cNvPr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02FB34AC-A852-4DA4-A1B9-9D9DADA3D01B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370BD446-3B40-4DAA-9C1E-149B793EE0A2}"/>
              </a:ext>
            </a:extLst>
          </p:cNvPr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8023FC97-4372-403D-8EB7-CD86B339B5CC}"/>
              </a:ext>
            </a:extLst>
          </p:cNvPr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76A2355E-EECD-4C08-8DC1-D27D9BB00B6B}"/>
              </a:ext>
            </a:extLst>
          </p:cNvPr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35A871D7-B388-4217-AE11-88EB799027D9}"/>
              </a:ext>
            </a:extLst>
          </p:cNvPr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56CD064F-EEDC-4DBC-ACE5-15739C31EB01}"/>
              </a:ext>
            </a:extLst>
          </p:cNvPr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E2497F9-5CE0-4997-9E6B-017E8C3EAE2E}"/>
              </a:ext>
            </a:extLst>
          </p:cNvPr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0D643744-E242-4FDE-A2C3-316E15861163}"/>
              </a:ext>
            </a:extLst>
          </p:cNvPr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4BBD215-6572-4BE8-B9DA-33447228533F}"/>
              </a:ext>
            </a:extLst>
          </p:cNvPr>
          <p:cNvSpPr>
            <a:spLocks noChangeAspect="1"/>
          </p:cNvSpPr>
          <p:nvPr/>
        </p:nvSpPr>
        <p:spPr>
          <a:xfrm flipH="1">
            <a:off x="6297139" y="1791061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23ECBD3-02CE-4828-89E1-DCF6C12F44B2}"/>
              </a:ext>
            </a:extLst>
          </p:cNvPr>
          <p:cNvSpPr>
            <a:spLocks noChangeAspect="1"/>
          </p:cNvSpPr>
          <p:nvPr/>
        </p:nvSpPr>
        <p:spPr>
          <a:xfrm flipH="1">
            <a:off x="4201995" y="437901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1CD76459-65EE-460B-8DE9-2879947ED486}"/>
              </a:ext>
            </a:extLst>
          </p:cNvPr>
          <p:cNvSpPr>
            <a:spLocks noChangeAspect="1"/>
          </p:cNvSpPr>
          <p:nvPr/>
        </p:nvSpPr>
        <p:spPr>
          <a:xfrm flipH="1">
            <a:off x="4874087" y="57946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CB253A3F-5453-49B7-BEBB-A0ECC6100F9C}"/>
              </a:ext>
            </a:extLst>
          </p:cNvPr>
          <p:cNvSpPr>
            <a:spLocks noChangeAspect="1"/>
          </p:cNvSpPr>
          <p:nvPr/>
        </p:nvSpPr>
        <p:spPr>
          <a:xfrm flipH="1">
            <a:off x="8110201" y="131676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81E9E4A7-44A0-4F33-B51E-E463BFEB0554}"/>
              </a:ext>
            </a:extLst>
          </p:cNvPr>
          <p:cNvSpPr>
            <a:spLocks noChangeAspect="1"/>
          </p:cNvSpPr>
          <p:nvPr/>
        </p:nvSpPr>
        <p:spPr>
          <a:xfrm flipH="1">
            <a:off x="4956873" y="91484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B331E9B0-5634-4321-A273-D5A2D941378F}"/>
              </a:ext>
            </a:extLst>
          </p:cNvPr>
          <p:cNvSpPr>
            <a:spLocks noChangeAspect="1"/>
          </p:cNvSpPr>
          <p:nvPr/>
        </p:nvSpPr>
        <p:spPr>
          <a:xfrm flipH="1">
            <a:off x="7830995" y="2152034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D3724F59-2E64-41A7-B550-519B675B1FE5}"/>
              </a:ext>
            </a:extLst>
          </p:cNvPr>
          <p:cNvSpPr>
            <a:spLocks noChangeAspect="1"/>
          </p:cNvSpPr>
          <p:nvPr/>
        </p:nvSpPr>
        <p:spPr>
          <a:xfrm flipH="1">
            <a:off x="3424329" y="223810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EB5A5B8C-357A-4BBC-956F-1C6535F1B4E1}"/>
              </a:ext>
            </a:extLst>
          </p:cNvPr>
          <p:cNvSpPr>
            <a:spLocks noChangeAspect="1"/>
          </p:cNvSpPr>
          <p:nvPr/>
        </p:nvSpPr>
        <p:spPr>
          <a:xfrm flipH="1">
            <a:off x="2576870" y="446179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21DFD923-ADAC-4F45-8211-3527265241DC}"/>
              </a:ext>
            </a:extLst>
          </p:cNvPr>
          <p:cNvSpPr>
            <a:spLocks noChangeAspect="1"/>
          </p:cNvSpPr>
          <p:nvPr/>
        </p:nvSpPr>
        <p:spPr>
          <a:xfrm flipH="1">
            <a:off x="7783507" y="466529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8B2BA5C4-A149-4EB7-8D16-FDFC9DA5D7AB}"/>
              </a:ext>
            </a:extLst>
          </p:cNvPr>
          <p:cNvSpPr>
            <a:spLocks noChangeAspect="1"/>
          </p:cNvSpPr>
          <p:nvPr/>
        </p:nvSpPr>
        <p:spPr>
          <a:xfrm flipH="1">
            <a:off x="3605273" y="86111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B967305C-639A-4FF7-AF59-8F32E4851B0E}"/>
              </a:ext>
            </a:extLst>
          </p:cNvPr>
          <p:cNvSpPr>
            <a:spLocks noChangeAspect="1"/>
          </p:cNvSpPr>
          <p:nvPr/>
        </p:nvSpPr>
        <p:spPr>
          <a:xfrm flipH="1">
            <a:off x="3115535" y="35188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2EE7E53-C554-4F85-A1C6-5F2088A550EA}"/>
              </a:ext>
            </a:extLst>
          </p:cNvPr>
          <p:cNvSpPr>
            <a:spLocks noChangeAspect="1"/>
          </p:cNvSpPr>
          <p:nvPr/>
        </p:nvSpPr>
        <p:spPr>
          <a:xfrm flipH="1">
            <a:off x="6642680" y="571603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985F648A-B3FC-4F6F-AD48-F678D59361BF}"/>
              </a:ext>
            </a:extLst>
          </p:cNvPr>
          <p:cNvSpPr>
            <a:spLocks noChangeAspect="1"/>
          </p:cNvSpPr>
          <p:nvPr/>
        </p:nvSpPr>
        <p:spPr>
          <a:xfrm flipH="1">
            <a:off x="4238084" y="627726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44F5BE57-BEEC-4F62-8C29-9BEA29C914F3}"/>
              </a:ext>
            </a:extLst>
          </p:cNvPr>
          <p:cNvSpPr>
            <a:spLocks noChangeAspect="1"/>
          </p:cNvSpPr>
          <p:nvPr/>
        </p:nvSpPr>
        <p:spPr>
          <a:xfrm flipH="1">
            <a:off x="6684073" y="39405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58FA910-84CC-4B41-B7A9-EB3812385F5E}"/>
              </a:ext>
            </a:extLst>
          </p:cNvPr>
          <p:cNvSpPr>
            <a:spLocks noChangeAspect="1"/>
          </p:cNvSpPr>
          <p:nvPr/>
        </p:nvSpPr>
        <p:spPr>
          <a:xfrm flipH="1">
            <a:off x="8720560" y="429622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59DA3119-FC13-4831-934F-7B2A8E17340F}"/>
              </a:ext>
            </a:extLst>
          </p:cNvPr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0DA8AF46-852B-48DE-988A-1BD6EF2E79CB}"/>
              </a:ext>
            </a:extLst>
          </p:cNvPr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82040310-35FD-4B7D-8D31-B96B84C26472}"/>
              </a:ext>
            </a:extLst>
          </p:cNvPr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38A00114-C8A3-4F22-B535-A08481FFB15E}"/>
              </a:ext>
            </a:extLst>
          </p:cNvPr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CF4CA5B2-3FF4-41AA-BC5A-7AA2CE27241A}"/>
              </a:ext>
            </a:extLst>
          </p:cNvPr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4F3E55F7-62BF-4A65-A2D7-BA65E7DDD87D}"/>
              </a:ext>
            </a:extLst>
          </p:cNvPr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2FF294DB-DEF4-4EA2-B48C-9D81B24B1FFE}"/>
              </a:ext>
            </a:extLst>
          </p:cNvPr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CCDDCFA9-91CA-4C28-A27F-0229A505AC96}"/>
              </a:ext>
            </a:extLst>
          </p:cNvPr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FE6A16BA-E612-4C6D-964E-C3BD3E93AAF1}"/>
              </a:ext>
            </a:extLst>
          </p:cNvPr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84400B42-7DDD-40F9-81F3-B5B2F94E6566}"/>
              </a:ext>
            </a:extLst>
          </p:cNvPr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9A5B1E54-4B84-4E96-8B90-301F44DC3477}"/>
              </a:ext>
            </a:extLst>
          </p:cNvPr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116657FE-89A9-40C7-BF01-06986770C694}"/>
              </a:ext>
            </a:extLst>
          </p:cNvPr>
          <p:cNvSpPr>
            <a:spLocks noChangeAspect="1"/>
          </p:cNvSpPr>
          <p:nvPr/>
        </p:nvSpPr>
        <p:spPr>
          <a:xfrm flipH="1">
            <a:off x="3733507" y="504595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F8D6141-A1CA-41E8-B16E-5A79C4440E03}"/>
              </a:ext>
            </a:extLst>
          </p:cNvPr>
          <p:cNvSpPr txBox="1"/>
          <p:nvPr/>
        </p:nvSpPr>
        <p:spPr>
          <a:xfrm>
            <a:off x="255472" y="5119719"/>
            <a:ext cx="38847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B050"/>
                </a:solidFill>
              </a:rPr>
              <a:t>De massa van een elektron is ongeveer 2000 x kleiner dan de massa van een proton of neutron.</a:t>
            </a:r>
          </a:p>
          <a:p>
            <a:endParaRPr lang="nl-NL" dirty="0">
              <a:solidFill>
                <a:srgbClr val="00B050"/>
              </a:solidFill>
            </a:endParaRPr>
          </a:p>
          <a:p>
            <a:r>
              <a:rPr lang="nl-NL" b="1" dirty="0">
                <a:solidFill>
                  <a:srgbClr val="00B050"/>
                </a:solidFill>
              </a:rPr>
              <a:t>De massa van een atoom wordt dus bepaald door de massa van de kern.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02671025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526ABC0C-04E9-4B98-A380-23EE4CD17B97}"/>
              </a:ext>
            </a:extLst>
          </p:cNvPr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C13069DE-4855-433A-AA8D-D53662379F1C}"/>
              </a:ext>
            </a:extLst>
          </p:cNvPr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1D84CE61-40DA-46C8-95B1-CD2FF805F5C5}"/>
              </a:ext>
            </a:extLst>
          </p:cNvPr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5CE599BA-655B-4BE2-9424-CA57C50C4E06}"/>
              </a:ext>
            </a:extLst>
          </p:cNvPr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42439790-9808-4766-BB64-9E033C184AA4}"/>
              </a:ext>
            </a:extLst>
          </p:cNvPr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A450BED0-E6A3-482A-BA0A-2BFC9680992A}"/>
              </a:ext>
            </a:extLst>
          </p:cNvPr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64F338C9-1E90-45B9-BF08-EEEDAABA9F46}"/>
              </a:ext>
            </a:extLst>
          </p:cNvPr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97555D0D-3F07-4281-8C37-D087A80F7ECB}"/>
              </a:ext>
            </a:extLst>
          </p:cNvPr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741B6EBE-BE31-4D6D-AF9A-27041A28B3FF}"/>
              </a:ext>
            </a:extLst>
          </p:cNvPr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37563BD-C753-40F8-BE5F-FB6D24B7435B}"/>
              </a:ext>
            </a:extLst>
          </p:cNvPr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05EC1F43-2715-4BC9-9873-89E2657B743A}"/>
              </a:ext>
            </a:extLst>
          </p:cNvPr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59888E7-E8B4-48C3-8BF8-2D92DBA5353E}"/>
              </a:ext>
            </a:extLst>
          </p:cNvPr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2F4CADF-E14A-46C7-B7E9-C2DB07E209D3}"/>
              </a:ext>
            </a:extLst>
          </p:cNvPr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A92ED040-7142-4E3F-9266-6EA06516805C}"/>
              </a:ext>
            </a:extLst>
          </p:cNvPr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02FB34AC-A852-4DA4-A1B9-9D9DADA3D01B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370BD446-3B40-4DAA-9C1E-149B793EE0A2}"/>
              </a:ext>
            </a:extLst>
          </p:cNvPr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8023FC97-4372-403D-8EB7-CD86B339B5CC}"/>
              </a:ext>
            </a:extLst>
          </p:cNvPr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76A2355E-EECD-4C08-8DC1-D27D9BB00B6B}"/>
              </a:ext>
            </a:extLst>
          </p:cNvPr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35A871D7-B388-4217-AE11-88EB799027D9}"/>
              </a:ext>
            </a:extLst>
          </p:cNvPr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56CD064F-EEDC-4DBC-ACE5-15739C31EB01}"/>
              </a:ext>
            </a:extLst>
          </p:cNvPr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E2497F9-5CE0-4997-9E6B-017E8C3EAE2E}"/>
              </a:ext>
            </a:extLst>
          </p:cNvPr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0D643744-E242-4FDE-A2C3-316E15861163}"/>
              </a:ext>
            </a:extLst>
          </p:cNvPr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4BBD215-6572-4BE8-B9DA-33447228533F}"/>
              </a:ext>
            </a:extLst>
          </p:cNvPr>
          <p:cNvSpPr>
            <a:spLocks noChangeAspect="1"/>
          </p:cNvSpPr>
          <p:nvPr/>
        </p:nvSpPr>
        <p:spPr>
          <a:xfrm flipH="1">
            <a:off x="6297139" y="1791061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23ECBD3-02CE-4828-89E1-DCF6C12F44B2}"/>
              </a:ext>
            </a:extLst>
          </p:cNvPr>
          <p:cNvSpPr>
            <a:spLocks noChangeAspect="1"/>
          </p:cNvSpPr>
          <p:nvPr/>
        </p:nvSpPr>
        <p:spPr>
          <a:xfrm flipH="1">
            <a:off x="4201995" y="437901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1CD76459-65EE-460B-8DE9-2879947ED486}"/>
              </a:ext>
            </a:extLst>
          </p:cNvPr>
          <p:cNvSpPr>
            <a:spLocks noChangeAspect="1"/>
          </p:cNvSpPr>
          <p:nvPr/>
        </p:nvSpPr>
        <p:spPr>
          <a:xfrm flipH="1">
            <a:off x="4874087" y="57946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CB253A3F-5453-49B7-BEBB-A0ECC6100F9C}"/>
              </a:ext>
            </a:extLst>
          </p:cNvPr>
          <p:cNvSpPr>
            <a:spLocks noChangeAspect="1"/>
          </p:cNvSpPr>
          <p:nvPr/>
        </p:nvSpPr>
        <p:spPr>
          <a:xfrm flipH="1">
            <a:off x="8110201" y="131676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81E9E4A7-44A0-4F33-B51E-E463BFEB0554}"/>
              </a:ext>
            </a:extLst>
          </p:cNvPr>
          <p:cNvSpPr>
            <a:spLocks noChangeAspect="1"/>
          </p:cNvSpPr>
          <p:nvPr/>
        </p:nvSpPr>
        <p:spPr>
          <a:xfrm flipH="1">
            <a:off x="4956873" y="91484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B331E9B0-5634-4321-A273-D5A2D941378F}"/>
              </a:ext>
            </a:extLst>
          </p:cNvPr>
          <p:cNvSpPr>
            <a:spLocks noChangeAspect="1"/>
          </p:cNvSpPr>
          <p:nvPr/>
        </p:nvSpPr>
        <p:spPr>
          <a:xfrm flipH="1">
            <a:off x="7830995" y="2152034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D3724F59-2E64-41A7-B550-519B675B1FE5}"/>
              </a:ext>
            </a:extLst>
          </p:cNvPr>
          <p:cNvSpPr>
            <a:spLocks noChangeAspect="1"/>
          </p:cNvSpPr>
          <p:nvPr/>
        </p:nvSpPr>
        <p:spPr>
          <a:xfrm flipH="1">
            <a:off x="3424329" y="223810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EB5A5B8C-357A-4BBC-956F-1C6535F1B4E1}"/>
              </a:ext>
            </a:extLst>
          </p:cNvPr>
          <p:cNvSpPr>
            <a:spLocks noChangeAspect="1"/>
          </p:cNvSpPr>
          <p:nvPr/>
        </p:nvSpPr>
        <p:spPr>
          <a:xfrm flipH="1">
            <a:off x="2576870" y="446179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21DFD923-ADAC-4F45-8211-3527265241DC}"/>
              </a:ext>
            </a:extLst>
          </p:cNvPr>
          <p:cNvSpPr>
            <a:spLocks noChangeAspect="1"/>
          </p:cNvSpPr>
          <p:nvPr/>
        </p:nvSpPr>
        <p:spPr>
          <a:xfrm flipH="1">
            <a:off x="7783507" y="466529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8B2BA5C4-A149-4EB7-8D16-FDFC9DA5D7AB}"/>
              </a:ext>
            </a:extLst>
          </p:cNvPr>
          <p:cNvSpPr>
            <a:spLocks noChangeAspect="1"/>
          </p:cNvSpPr>
          <p:nvPr/>
        </p:nvSpPr>
        <p:spPr>
          <a:xfrm flipH="1">
            <a:off x="3605273" y="86111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B967305C-639A-4FF7-AF59-8F32E4851B0E}"/>
              </a:ext>
            </a:extLst>
          </p:cNvPr>
          <p:cNvSpPr>
            <a:spLocks noChangeAspect="1"/>
          </p:cNvSpPr>
          <p:nvPr/>
        </p:nvSpPr>
        <p:spPr>
          <a:xfrm flipH="1">
            <a:off x="3115535" y="35188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2EE7E53-C554-4F85-A1C6-5F2088A550EA}"/>
              </a:ext>
            </a:extLst>
          </p:cNvPr>
          <p:cNvSpPr>
            <a:spLocks noChangeAspect="1"/>
          </p:cNvSpPr>
          <p:nvPr/>
        </p:nvSpPr>
        <p:spPr>
          <a:xfrm flipH="1">
            <a:off x="6642680" y="571603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985F648A-B3FC-4F6F-AD48-F678D59361BF}"/>
              </a:ext>
            </a:extLst>
          </p:cNvPr>
          <p:cNvSpPr>
            <a:spLocks noChangeAspect="1"/>
          </p:cNvSpPr>
          <p:nvPr/>
        </p:nvSpPr>
        <p:spPr>
          <a:xfrm flipH="1">
            <a:off x="4238084" y="627726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44F5BE57-BEEC-4F62-8C29-9BEA29C914F3}"/>
              </a:ext>
            </a:extLst>
          </p:cNvPr>
          <p:cNvSpPr>
            <a:spLocks noChangeAspect="1"/>
          </p:cNvSpPr>
          <p:nvPr/>
        </p:nvSpPr>
        <p:spPr>
          <a:xfrm flipH="1">
            <a:off x="6684073" y="39405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58FA910-84CC-4B41-B7A9-EB3812385F5E}"/>
              </a:ext>
            </a:extLst>
          </p:cNvPr>
          <p:cNvSpPr>
            <a:spLocks noChangeAspect="1"/>
          </p:cNvSpPr>
          <p:nvPr/>
        </p:nvSpPr>
        <p:spPr>
          <a:xfrm flipH="1">
            <a:off x="8720560" y="429622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59DA3119-FC13-4831-934F-7B2A8E17340F}"/>
              </a:ext>
            </a:extLst>
          </p:cNvPr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0DA8AF46-852B-48DE-988A-1BD6EF2E79CB}"/>
              </a:ext>
            </a:extLst>
          </p:cNvPr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82040310-35FD-4B7D-8D31-B96B84C26472}"/>
              </a:ext>
            </a:extLst>
          </p:cNvPr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38A00114-C8A3-4F22-B535-A08481FFB15E}"/>
              </a:ext>
            </a:extLst>
          </p:cNvPr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CF4CA5B2-3FF4-41AA-BC5A-7AA2CE27241A}"/>
              </a:ext>
            </a:extLst>
          </p:cNvPr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4F3E55F7-62BF-4A65-A2D7-BA65E7DDD87D}"/>
              </a:ext>
            </a:extLst>
          </p:cNvPr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2FF294DB-DEF4-4EA2-B48C-9D81B24B1FFE}"/>
              </a:ext>
            </a:extLst>
          </p:cNvPr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CCDDCFA9-91CA-4C28-A27F-0229A505AC96}"/>
              </a:ext>
            </a:extLst>
          </p:cNvPr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FE6A16BA-E612-4C6D-964E-C3BD3E93AAF1}"/>
              </a:ext>
            </a:extLst>
          </p:cNvPr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84400B42-7DDD-40F9-81F3-B5B2F94E6566}"/>
              </a:ext>
            </a:extLst>
          </p:cNvPr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9A5B1E54-4B84-4E96-8B90-301F44DC3477}"/>
              </a:ext>
            </a:extLst>
          </p:cNvPr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116657FE-89A9-40C7-BF01-06986770C694}"/>
              </a:ext>
            </a:extLst>
          </p:cNvPr>
          <p:cNvSpPr>
            <a:spLocks noChangeAspect="1"/>
          </p:cNvSpPr>
          <p:nvPr/>
        </p:nvSpPr>
        <p:spPr>
          <a:xfrm flipH="1">
            <a:off x="3733507" y="504595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650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526ABC0C-04E9-4B98-A380-23EE4CD17B97}"/>
              </a:ext>
            </a:extLst>
          </p:cNvPr>
          <p:cNvSpPr>
            <a:spLocks noChangeAspect="1"/>
          </p:cNvSpPr>
          <p:nvPr/>
        </p:nvSpPr>
        <p:spPr>
          <a:xfrm>
            <a:off x="5629987" y="351264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C13069DE-4855-433A-AA8D-D53662379F1C}"/>
              </a:ext>
            </a:extLst>
          </p:cNvPr>
          <p:cNvSpPr>
            <a:spLocks noChangeAspect="1"/>
          </p:cNvSpPr>
          <p:nvPr/>
        </p:nvSpPr>
        <p:spPr>
          <a:xfrm>
            <a:off x="5529677" y="31220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1D84CE61-40DA-46C8-95B1-CD2FF805F5C5}"/>
              </a:ext>
            </a:extLst>
          </p:cNvPr>
          <p:cNvSpPr>
            <a:spLocks noChangeAspect="1"/>
          </p:cNvSpPr>
          <p:nvPr/>
        </p:nvSpPr>
        <p:spPr>
          <a:xfrm>
            <a:off x="5553445" y="343638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5CE599BA-655B-4BE2-9424-CA57C50C4E06}"/>
              </a:ext>
            </a:extLst>
          </p:cNvPr>
          <p:cNvSpPr>
            <a:spLocks noChangeAspect="1"/>
          </p:cNvSpPr>
          <p:nvPr/>
        </p:nvSpPr>
        <p:spPr>
          <a:xfrm>
            <a:off x="5456972" y="32937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42439790-9808-4766-BB64-9E033C184AA4}"/>
              </a:ext>
            </a:extLst>
          </p:cNvPr>
          <p:cNvSpPr>
            <a:spLocks noChangeAspect="1"/>
          </p:cNvSpPr>
          <p:nvPr/>
        </p:nvSpPr>
        <p:spPr>
          <a:xfrm>
            <a:off x="5617760" y="325212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A450BED0-E6A3-482A-BA0A-2BFC9680992A}"/>
              </a:ext>
            </a:extLst>
          </p:cNvPr>
          <p:cNvSpPr>
            <a:spLocks noChangeAspect="1"/>
          </p:cNvSpPr>
          <p:nvPr/>
        </p:nvSpPr>
        <p:spPr>
          <a:xfrm>
            <a:off x="5609372" y="3446167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64F338C9-1E90-45B9-BF08-EEEDAABA9F46}"/>
              </a:ext>
            </a:extLst>
          </p:cNvPr>
          <p:cNvSpPr>
            <a:spLocks noChangeAspect="1"/>
          </p:cNvSpPr>
          <p:nvPr/>
        </p:nvSpPr>
        <p:spPr>
          <a:xfrm>
            <a:off x="5710741" y="3160298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97555D0D-3F07-4281-8C37-D087A80F7ECB}"/>
              </a:ext>
            </a:extLst>
          </p:cNvPr>
          <p:cNvSpPr>
            <a:spLocks noChangeAspect="1"/>
          </p:cNvSpPr>
          <p:nvPr/>
        </p:nvSpPr>
        <p:spPr>
          <a:xfrm>
            <a:off x="5879218" y="3424999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741B6EBE-BE31-4D6D-AF9A-27041A28B3FF}"/>
              </a:ext>
            </a:extLst>
          </p:cNvPr>
          <p:cNvSpPr>
            <a:spLocks noChangeAspect="1"/>
          </p:cNvSpPr>
          <p:nvPr/>
        </p:nvSpPr>
        <p:spPr>
          <a:xfrm>
            <a:off x="5886907" y="32211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37563BD-C753-40F8-BE5F-FB6D24B7435B}"/>
              </a:ext>
            </a:extLst>
          </p:cNvPr>
          <p:cNvSpPr>
            <a:spLocks noChangeAspect="1"/>
          </p:cNvSpPr>
          <p:nvPr/>
        </p:nvSpPr>
        <p:spPr>
          <a:xfrm>
            <a:off x="5807912" y="3354041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05EC1F43-2715-4BC9-9873-89E2657B743A}"/>
              </a:ext>
            </a:extLst>
          </p:cNvPr>
          <p:cNvSpPr>
            <a:spLocks noChangeAspect="1"/>
          </p:cNvSpPr>
          <p:nvPr/>
        </p:nvSpPr>
        <p:spPr>
          <a:xfrm>
            <a:off x="5918267" y="3340398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59888E7-E8B4-48C3-8BF8-2D92DBA5353E}"/>
              </a:ext>
            </a:extLst>
          </p:cNvPr>
          <p:cNvSpPr>
            <a:spLocks noChangeAspect="1"/>
          </p:cNvSpPr>
          <p:nvPr/>
        </p:nvSpPr>
        <p:spPr>
          <a:xfrm>
            <a:off x="5508804" y="3459056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2F4CADF-E14A-46C7-B7E9-C2DB07E209D3}"/>
              </a:ext>
            </a:extLst>
          </p:cNvPr>
          <p:cNvSpPr>
            <a:spLocks noChangeAspect="1"/>
          </p:cNvSpPr>
          <p:nvPr/>
        </p:nvSpPr>
        <p:spPr>
          <a:xfrm>
            <a:off x="5624751" y="3140080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A92ED040-7142-4E3F-9266-6EA06516805C}"/>
              </a:ext>
            </a:extLst>
          </p:cNvPr>
          <p:cNvSpPr>
            <a:spLocks noChangeAspect="1"/>
          </p:cNvSpPr>
          <p:nvPr/>
        </p:nvSpPr>
        <p:spPr>
          <a:xfrm>
            <a:off x="5744295" y="3506091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02FB34AC-A852-4DA4-A1B9-9D9DADA3D01B}"/>
              </a:ext>
            </a:extLst>
          </p:cNvPr>
          <p:cNvSpPr>
            <a:spLocks noChangeAspect="1"/>
          </p:cNvSpPr>
          <p:nvPr/>
        </p:nvSpPr>
        <p:spPr>
          <a:xfrm>
            <a:off x="5726119" y="32568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370BD446-3B40-4DAA-9C1E-149B793EE0A2}"/>
              </a:ext>
            </a:extLst>
          </p:cNvPr>
          <p:cNvSpPr>
            <a:spLocks noChangeAspect="1"/>
          </p:cNvSpPr>
          <p:nvPr/>
        </p:nvSpPr>
        <p:spPr>
          <a:xfrm>
            <a:off x="5731639" y="339906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8023FC97-4372-403D-8EB7-CD86B339B5CC}"/>
              </a:ext>
            </a:extLst>
          </p:cNvPr>
          <p:cNvSpPr>
            <a:spLocks noChangeAspect="1"/>
          </p:cNvSpPr>
          <p:nvPr/>
        </p:nvSpPr>
        <p:spPr>
          <a:xfrm>
            <a:off x="5798824" y="313185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76A2355E-EECD-4C08-8DC1-D27D9BB00B6B}"/>
              </a:ext>
            </a:extLst>
          </p:cNvPr>
          <p:cNvSpPr>
            <a:spLocks noChangeAspect="1"/>
          </p:cNvSpPr>
          <p:nvPr/>
        </p:nvSpPr>
        <p:spPr>
          <a:xfrm>
            <a:off x="5480142" y="3207933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35A871D7-B388-4217-AE11-88EB799027D9}"/>
              </a:ext>
            </a:extLst>
          </p:cNvPr>
          <p:cNvSpPr>
            <a:spLocks noChangeAspect="1"/>
          </p:cNvSpPr>
          <p:nvPr/>
        </p:nvSpPr>
        <p:spPr>
          <a:xfrm>
            <a:off x="5564258" y="332666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56CD064F-EEDC-4DBC-ACE5-15739C31EB01}"/>
              </a:ext>
            </a:extLst>
          </p:cNvPr>
          <p:cNvSpPr>
            <a:spLocks noChangeAspect="1"/>
          </p:cNvSpPr>
          <p:nvPr/>
        </p:nvSpPr>
        <p:spPr>
          <a:xfrm>
            <a:off x="5474718" y="342330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E2497F9-5CE0-4997-9E6B-017E8C3EAE2E}"/>
              </a:ext>
            </a:extLst>
          </p:cNvPr>
          <p:cNvSpPr>
            <a:spLocks noChangeAspect="1"/>
          </p:cNvSpPr>
          <p:nvPr/>
        </p:nvSpPr>
        <p:spPr>
          <a:xfrm>
            <a:off x="5630483" y="3317240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0D643744-E242-4FDE-A2C3-316E15861163}"/>
              </a:ext>
            </a:extLst>
          </p:cNvPr>
          <p:cNvSpPr>
            <a:spLocks noChangeAspect="1"/>
          </p:cNvSpPr>
          <p:nvPr/>
        </p:nvSpPr>
        <p:spPr>
          <a:xfrm>
            <a:off x="5846960" y="32279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4BBD215-6572-4BE8-B9DA-33447228533F}"/>
              </a:ext>
            </a:extLst>
          </p:cNvPr>
          <p:cNvSpPr>
            <a:spLocks noChangeAspect="1"/>
          </p:cNvSpPr>
          <p:nvPr/>
        </p:nvSpPr>
        <p:spPr>
          <a:xfrm flipH="1">
            <a:off x="6297139" y="1791061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23ECBD3-02CE-4828-89E1-DCF6C12F44B2}"/>
              </a:ext>
            </a:extLst>
          </p:cNvPr>
          <p:cNvSpPr>
            <a:spLocks noChangeAspect="1"/>
          </p:cNvSpPr>
          <p:nvPr/>
        </p:nvSpPr>
        <p:spPr>
          <a:xfrm flipH="1">
            <a:off x="4201995" y="437901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1CD76459-65EE-460B-8DE9-2879947ED486}"/>
              </a:ext>
            </a:extLst>
          </p:cNvPr>
          <p:cNvSpPr>
            <a:spLocks noChangeAspect="1"/>
          </p:cNvSpPr>
          <p:nvPr/>
        </p:nvSpPr>
        <p:spPr>
          <a:xfrm flipH="1">
            <a:off x="4874087" y="57946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CB253A3F-5453-49B7-BEBB-A0ECC6100F9C}"/>
              </a:ext>
            </a:extLst>
          </p:cNvPr>
          <p:cNvSpPr>
            <a:spLocks noChangeAspect="1"/>
          </p:cNvSpPr>
          <p:nvPr/>
        </p:nvSpPr>
        <p:spPr>
          <a:xfrm flipH="1">
            <a:off x="8110201" y="131676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81E9E4A7-44A0-4F33-B51E-E463BFEB0554}"/>
              </a:ext>
            </a:extLst>
          </p:cNvPr>
          <p:cNvSpPr>
            <a:spLocks noChangeAspect="1"/>
          </p:cNvSpPr>
          <p:nvPr/>
        </p:nvSpPr>
        <p:spPr>
          <a:xfrm flipH="1">
            <a:off x="4956873" y="91484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B331E9B0-5634-4321-A273-D5A2D941378F}"/>
              </a:ext>
            </a:extLst>
          </p:cNvPr>
          <p:cNvSpPr>
            <a:spLocks noChangeAspect="1"/>
          </p:cNvSpPr>
          <p:nvPr/>
        </p:nvSpPr>
        <p:spPr>
          <a:xfrm flipH="1">
            <a:off x="7830995" y="2152034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D3724F59-2E64-41A7-B550-519B675B1FE5}"/>
              </a:ext>
            </a:extLst>
          </p:cNvPr>
          <p:cNvSpPr>
            <a:spLocks noChangeAspect="1"/>
          </p:cNvSpPr>
          <p:nvPr/>
        </p:nvSpPr>
        <p:spPr>
          <a:xfrm flipH="1">
            <a:off x="3424329" y="223810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EB5A5B8C-357A-4BBC-956F-1C6535F1B4E1}"/>
              </a:ext>
            </a:extLst>
          </p:cNvPr>
          <p:cNvSpPr>
            <a:spLocks noChangeAspect="1"/>
          </p:cNvSpPr>
          <p:nvPr/>
        </p:nvSpPr>
        <p:spPr>
          <a:xfrm flipH="1">
            <a:off x="2576870" y="446179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21DFD923-ADAC-4F45-8211-3527265241DC}"/>
              </a:ext>
            </a:extLst>
          </p:cNvPr>
          <p:cNvSpPr>
            <a:spLocks noChangeAspect="1"/>
          </p:cNvSpPr>
          <p:nvPr/>
        </p:nvSpPr>
        <p:spPr>
          <a:xfrm flipH="1">
            <a:off x="7783507" y="466529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8B2BA5C4-A149-4EB7-8D16-FDFC9DA5D7AB}"/>
              </a:ext>
            </a:extLst>
          </p:cNvPr>
          <p:cNvSpPr>
            <a:spLocks noChangeAspect="1"/>
          </p:cNvSpPr>
          <p:nvPr/>
        </p:nvSpPr>
        <p:spPr>
          <a:xfrm flipH="1">
            <a:off x="3605273" y="86111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B967305C-639A-4FF7-AF59-8F32E4851B0E}"/>
              </a:ext>
            </a:extLst>
          </p:cNvPr>
          <p:cNvSpPr>
            <a:spLocks noChangeAspect="1"/>
          </p:cNvSpPr>
          <p:nvPr/>
        </p:nvSpPr>
        <p:spPr>
          <a:xfrm flipH="1">
            <a:off x="3115535" y="35188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2EE7E53-C554-4F85-A1C6-5F2088A550EA}"/>
              </a:ext>
            </a:extLst>
          </p:cNvPr>
          <p:cNvSpPr>
            <a:spLocks noChangeAspect="1"/>
          </p:cNvSpPr>
          <p:nvPr/>
        </p:nvSpPr>
        <p:spPr>
          <a:xfrm flipH="1">
            <a:off x="6642680" y="571603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985F648A-B3FC-4F6F-AD48-F678D59361BF}"/>
              </a:ext>
            </a:extLst>
          </p:cNvPr>
          <p:cNvSpPr>
            <a:spLocks noChangeAspect="1"/>
          </p:cNvSpPr>
          <p:nvPr/>
        </p:nvSpPr>
        <p:spPr>
          <a:xfrm flipH="1">
            <a:off x="4238084" y="627726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44F5BE57-BEEC-4F62-8C29-9BEA29C914F3}"/>
              </a:ext>
            </a:extLst>
          </p:cNvPr>
          <p:cNvSpPr>
            <a:spLocks noChangeAspect="1"/>
          </p:cNvSpPr>
          <p:nvPr/>
        </p:nvSpPr>
        <p:spPr>
          <a:xfrm flipH="1">
            <a:off x="6684073" y="39405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58FA910-84CC-4B41-B7A9-EB3812385F5E}"/>
              </a:ext>
            </a:extLst>
          </p:cNvPr>
          <p:cNvSpPr>
            <a:spLocks noChangeAspect="1"/>
          </p:cNvSpPr>
          <p:nvPr/>
        </p:nvSpPr>
        <p:spPr>
          <a:xfrm flipH="1">
            <a:off x="8720560" y="429622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59DA3119-FC13-4831-934F-7B2A8E17340F}"/>
              </a:ext>
            </a:extLst>
          </p:cNvPr>
          <p:cNvSpPr>
            <a:spLocks noChangeAspect="1"/>
          </p:cNvSpPr>
          <p:nvPr/>
        </p:nvSpPr>
        <p:spPr>
          <a:xfrm>
            <a:off x="5999360" y="338039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0DA8AF46-852B-48DE-988A-1BD6EF2E79CB}"/>
              </a:ext>
            </a:extLst>
          </p:cNvPr>
          <p:cNvSpPr>
            <a:spLocks noChangeAspect="1"/>
          </p:cNvSpPr>
          <p:nvPr/>
        </p:nvSpPr>
        <p:spPr>
          <a:xfrm>
            <a:off x="5764837" y="301336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82040310-35FD-4B7D-8D31-B96B84C26472}"/>
              </a:ext>
            </a:extLst>
          </p:cNvPr>
          <p:cNvSpPr>
            <a:spLocks noChangeAspect="1"/>
          </p:cNvSpPr>
          <p:nvPr/>
        </p:nvSpPr>
        <p:spPr>
          <a:xfrm>
            <a:off x="5901590" y="308377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38A00114-C8A3-4F22-B535-A08481FFB15E}"/>
              </a:ext>
            </a:extLst>
          </p:cNvPr>
          <p:cNvSpPr>
            <a:spLocks noChangeAspect="1"/>
          </p:cNvSpPr>
          <p:nvPr/>
        </p:nvSpPr>
        <p:spPr>
          <a:xfrm>
            <a:off x="5870347" y="3577874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CF4CA5B2-3FF4-41AA-BC5A-7AA2CE27241A}"/>
              </a:ext>
            </a:extLst>
          </p:cNvPr>
          <p:cNvSpPr>
            <a:spLocks noChangeAspect="1"/>
          </p:cNvSpPr>
          <p:nvPr/>
        </p:nvSpPr>
        <p:spPr>
          <a:xfrm>
            <a:off x="6004853" y="314304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4F3E55F7-62BF-4A65-A2D7-BA65E7DDD87D}"/>
              </a:ext>
            </a:extLst>
          </p:cNvPr>
          <p:cNvSpPr>
            <a:spLocks noChangeAspect="1"/>
          </p:cNvSpPr>
          <p:nvPr/>
        </p:nvSpPr>
        <p:spPr>
          <a:xfrm>
            <a:off x="5653248" y="3020697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2FF294DB-DEF4-4EA2-B48C-9D81B24B1FFE}"/>
              </a:ext>
            </a:extLst>
          </p:cNvPr>
          <p:cNvSpPr>
            <a:spLocks noChangeAspect="1"/>
          </p:cNvSpPr>
          <p:nvPr/>
        </p:nvSpPr>
        <p:spPr>
          <a:xfrm>
            <a:off x="6006452" y="323160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CCDDCFA9-91CA-4C28-A27F-0229A505AC96}"/>
              </a:ext>
            </a:extLst>
          </p:cNvPr>
          <p:cNvSpPr>
            <a:spLocks noChangeAspect="1"/>
          </p:cNvSpPr>
          <p:nvPr/>
        </p:nvSpPr>
        <p:spPr>
          <a:xfrm>
            <a:off x="5908479" y="350118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FE6A16BA-E612-4C6D-964E-C3BD3E93AAF1}"/>
              </a:ext>
            </a:extLst>
          </p:cNvPr>
          <p:cNvSpPr>
            <a:spLocks noChangeAspect="1"/>
          </p:cNvSpPr>
          <p:nvPr/>
        </p:nvSpPr>
        <p:spPr>
          <a:xfrm>
            <a:off x="5732154" y="3578994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84400B42-7DDD-40F9-81F3-B5B2F94E6566}"/>
              </a:ext>
            </a:extLst>
          </p:cNvPr>
          <p:cNvSpPr>
            <a:spLocks noChangeAspect="1"/>
          </p:cNvSpPr>
          <p:nvPr/>
        </p:nvSpPr>
        <p:spPr>
          <a:xfrm>
            <a:off x="5830978" y="3310495"/>
            <a:ext cx="142613" cy="142613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9A5B1E54-4B84-4E96-8B90-301F44DC3477}"/>
              </a:ext>
            </a:extLst>
          </p:cNvPr>
          <p:cNvSpPr>
            <a:spLocks noChangeAspect="1"/>
          </p:cNvSpPr>
          <p:nvPr/>
        </p:nvSpPr>
        <p:spPr>
          <a:xfrm>
            <a:off x="5760373" y="3346215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116657FE-89A9-40C7-BF01-06986770C694}"/>
              </a:ext>
            </a:extLst>
          </p:cNvPr>
          <p:cNvSpPr>
            <a:spLocks noChangeAspect="1"/>
          </p:cNvSpPr>
          <p:nvPr/>
        </p:nvSpPr>
        <p:spPr>
          <a:xfrm flipH="1">
            <a:off x="3733507" y="504595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  <p:sp>
        <p:nvSpPr>
          <p:cNvPr id="57" name="Tekstvak 56">
            <a:extLst>
              <a:ext uri="{FF2B5EF4-FFF2-40B4-BE49-F238E27FC236}">
                <a16:creationId xmlns:a16="http://schemas.microsoft.com/office/drawing/2014/main" id="{CA4B5107-F147-44B0-B348-1078974DF8DF}"/>
              </a:ext>
            </a:extLst>
          </p:cNvPr>
          <p:cNvSpPr txBox="1"/>
          <p:nvPr/>
        </p:nvSpPr>
        <p:spPr>
          <a:xfrm>
            <a:off x="305949" y="4412126"/>
            <a:ext cx="500957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atoomnummer</a:t>
            </a:r>
            <a:r>
              <a:rPr lang="nl-NL" sz="4000" dirty="0"/>
              <a:t> = </a:t>
            </a:r>
            <a:r>
              <a:rPr lang="nl-NL" sz="4000" b="1" dirty="0"/>
              <a:t>p</a:t>
            </a:r>
            <a:r>
              <a:rPr lang="nl-NL" sz="4000" dirty="0"/>
              <a:t> = </a:t>
            </a:r>
            <a:r>
              <a:rPr lang="nl-NL" sz="4000" b="1" dirty="0"/>
              <a:t>e</a:t>
            </a:r>
            <a:r>
              <a:rPr lang="nl-NL" sz="4000" b="1" baseline="30000" dirty="0"/>
              <a:t>-</a:t>
            </a:r>
            <a:endParaRPr lang="nl-NL" sz="4000" b="1" dirty="0"/>
          </a:p>
          <a:p>
            <a:endParaRPr lang="nl-NL" sz="4000" dirty="0"/>
          </a:p>
          <a:p>
            <a:r>
              <a:rPr lang="nl-NL" sz="4000" b="1" dirty="0"/>
              <a:t>massagetal</a:t>
            </a:r>
            <a:r>
              <a:rPr lang="nl-NL" sz="4000" dirty="0"/>
              <a:t> = </a:t>
            </a:r>
            <a:r>
              <a:rPr lang="nl-NL" sz="4000" b="1" dirty="0"/>
              <a:t>p</a:t>
            </a:r>
            <a:r>
              <a:rPr lang="nl-NL" sz="4000" dirty="0"/>
              <a:t> + </a:t>
            </a:r>
            <a:r>
              <a:rPr lang="nl-NL" sz="4000" b="1" dirty="0"/>
              <a:t>n</a:t>
            </a:r>
          </a:p>
          <a:p>
            <a:endParaRPr lang="nl-NL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13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kstvak 57">
            <a:extLst>
              <a:ext uri="{FF2B5EF4-FFF2-40B4-BE49-F238E27FC236}">
                <a16:creationId xmlns:a16="http://schemas.microsoft.com/office/drawing/2014/main" id="{8892190A-CABC-487F-94FD-E1C18E7FB4D9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b="1" dirty="0">
                <a:solidFill>
                  <a:srgbClr val="00B050"/>
                </a:solidFill>
              </a:rPr>
              <a:t>                                                      </a:t>
            </a:r>
            <a:r>
              <a:rPr lang="nl-NL" sz="2000" b="1" dirty="0">
                <a:solidFill>
                  <a:schemeClr val="bg1"/>
                </a:solidFill>
              </a:rPr>
              <a:t>e</a:t>
            </a:r>
            <a:r>
              <a:rPr lang="nl-NL" sz="2000" b="1" baseline="30000" dirty="0">
                <a:solidFill>
                  <a:schemeClr val="bg1"/>
                </a:solidFill>
              </a:rPr>
              <a:t>-</a:t>
            </a:r>
            <a:endParaRPr lang="nl-NL" sz="2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					            	        </a:t>
            </a:r>
            <a:r>
              <a:rPr lang="nl-NL" sz="2000" b="1" dirty="0">
                <a:solidFill>
                  <a:schemeClr val="bg1"/>
                </a:solidFill>
              </a:rPr>
              <a:t>p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</a:p>
          <a:p>
            <a:r>
              <a:rPr lang="nl-NL" sz="2000" dirty="0">
                <a:solidFill>
                  <a:schemeClr val="bg1"/>
                </a:solidFill>
              </a:rPr>
              <a:t>						</a:t>
            </a:r>
            <a:r>
              <a:rPr lang="nl-NL" sz="2000" b="1" dirty="0">
                <a:solidFill>
                  <a:schemeClr val="bg1"/>
                </a:solidFill>
              </a:rPr>
              <a:t>      n</a:t>
            </a: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4BBD215-6572-4BE8-B9DA-33447228533F}"/>
              </a:ext>
            </a:extLst>
          </p:cNvPr>
          <p:cNvSpPr>
            <a:spLocks noChangeAspect="1"/>
          </p:cNvSpPr>
          <p:nvPr/>
        </p:nvSpPr>
        <p:spPr>
          <a:xfrm flipH="1">
            <a:off x="6297139" y="1791061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23ECBD3-02CE-4828-89E1-DCF6C12F44B2}"/>
              </a:ext>
            </a:extLst>
          </p:cNvPr>
          <p:cNvSpPr>
            <a:spLocks noChangeAspect="1"/>
          </p:cNvSpPr>
          <p:nvPr/>
        </p:nvSpPr>
        <p:spPr>
          <a:xfrm flipH="1">
            <a:off x="4201995" y="437901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1CD76459-65EE-460B-8DE9-2879947ED486}"/>
              </a:ext>
            </a:extLst>
          </p:cNvPr>
          <p:cNvSpPr>
            <a:spLocks noChangeAspect="1"/>
          </p:cNvSpPr>
          <p:nvPr/>
        </p:nvSpPr>
        <p:spPr>
          <a:xfrm flipH="1">
            <a:off x="4874087" y="57946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CB253A3F-5453-49B7-BEBB-A0ECC6100F9C}"/>
              </a:ext>
            </a:extLst>
          </p:cNvPr>
          <p:cNvSpPr>
            <a:spLocks noChangeAspect="1"/>
          </p:cNvSpPr>
          <p:nvPr/>
        </p:nvSpPr>
        <p:spPr>
          <a:xfrm flipH="1">
            <a:off x="8110201" y="131676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81E9E4A7-44A0-4F33-B51E-E463BFEB0554}"/>
              </a:ext>
            </a:extLst>
          </p:cNvPr>
          <p:cNvSpPr>
            <a:spLocks noChangeAspect="1"/>
          </p:cNvSpPr>
          <p:nvPr/>
        </p:nvSpPr>
        <p:spPr>
          <a:xfrm flipH="1">
            <a:off x="4956873" y="914849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B331E9B0-5634-4321-A273-D5A2D941378F}"/>
              </a:ext>
            </a:extLst>
          </p:cNvPr>
          <p:cNvSpPr>
            <a:spLocks noChangeAspect="1"/>
          </p:cNvSpPr>
          <p:nvPr/>
        </p:nvSpPr>
        <p:spPr>
          <a:xfrm flipH="1">
            <a:off x="7830995" y="2152034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D3724F59-2E64-41A7-B550-519B675B1FE5}"/>
              </a:ext>
            </a:extLst>
          </p:cNvPr>
          <p:cNvSpPr>
            <a:spLocks noChangeAspect="1"/>
          </p:cNvSpPr>
          <p:nvPr/>
        </p:nvSpPr>
        <p:spPr>
          <a:xfrm flipH="1">
            <a:off x="3424329" y="223810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EB5A5B8C-357A-4BBC-956F-1C6535F1B4E1}"/>
              </a:ext>
            </a:extLst>
          </p:cNvPr>
          <p:cNvSpPr>
            <a:spLocks noChangeAspect="1"/>
          </p:cNvSpPr>
          <p:nvPr/>
        </p:nvSpPr>
        <p:spPr>
          <a:xfrm flipH="1">
            <a:off x="2576870" y="446179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21DFD923-ADAC-4F45-8211-3527265241DC}"/>
              </a:ext>
            </a:extLst>
          </p:cNvPr>
          <p:cNvSpPr>
            <a:spLocks noChangeAspect="1"/>
          </p:cNvSpPr>
          <p:nvPr/>
        </p:nvSpPr>
        <p:spPr>
          <a:xfrm flipH="1">
            <a:off x="7783507" y="466529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8B2BA5C4-A149-4EB7-8D16-FDFC9DA5D7AB}"/>
              </a:ext>
            </a:extLst>
          </p:cNvPr>
          <p:cNvSpPr>
            <a:spLocks noChangeAspect="1"/>
          </p:cNvSpPr>
          <p:nvPr/>
        </p:nvSpPr>
        <p:spPr>
          <a:xfrm flipH="1">
            <a:off x="3605273" y="86111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B967305C-639A-4FF7-AF59-8F32E4851B0E}"/>
              </a:ext>
            </a:extLst>
          </p:cNvPr>
          <p:cNvSpPr>
            <a:spLocks noChangeAspect="1"/>
          </p:cNvSpPr>
          <p:nvPr/>
        </p:nvSpPr>
        <p:spPr>
          <a:xfrm flipH="1">
            <a:off x="3115535" y="351888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2EE7E53-C554-4F85-A1C6-5F2088A550EA}"/>
              </a:ext>
            </a:extLst>
          </p:cNvPr>
          <p:cNvSpPr>
            <a:spLocks noChangeAspect="1"/>
          </p:cNvSpPr>
          <p:nvPr/>
        </p:nvSpPr>
        <p:spPr>
          <a:xfrm flipH="1">
            <a:off x="6642680" y="5716032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985F648A-B3FC-4F6F-AD48-F678D59361BF}"/>
              </a:ext>
            </a:extLst>
          </p:cNvPr>
          <p:cNvSpPr>
            <a:spLocks noChangeAspect="1"/>
          </p:cNvSpPr>
          <p:nvPr/>
        </p:nvSpPr>
        <p:spPr>
          <a:xfrm flipH="1">
            <a:off x="4238084" y="627726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44F5BE57-BEEC-4F62-8C29-9BEA29C914F3}"/>
              </a:ext>
            </a:extLst>
          </p:cNvPr>
          <p:cNvSpPr>
            <a:spLocks noChangeAspect="1"/>
          </p:cNvSpPr>
          <p:nvPr/>
        </p:nvSpPr>
        <p:spPr>
          <a:xfrm flipH="1">
            <a:off x="6684073" y="394058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A58FA910-84CC-4B41-B7A9-EB3812385F5E}"/>
              </a:ext>
            </a:extLst>
          </p:cNvPr>
          <p:cNvSpPr>
            <a:spLocks noChangeAspect="1"/>
          </p:cNvSpPr>
          <p:nvPr/>
        </p:nvSpPr>
        <p:spPr>
          <a:xfrm flipH="1">
            <a:off x="8720560" y="4296226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5F4EFB64-E102-47F9-A3B4-B8F98381B044}"/>
              </a:ext>
            </a:extLst>
          </p:cNvPr>
          <p:cNvGrpSpPr/>
          <p:nvPr/>
        </p:nvGrpSpPr>
        <p:grpSpPr>
          <a:xfrm>
            <a:off x="5456972" y="3013363"/>
            <a:ext cx="692093" cy="708244"/>
            <a:chOff x="5456972" y="3013363"/>
            <a:chExt cx="692093" cy="708244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526ABC0C-04E9-4B98-A380-23EE4CD17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Ovaal 5">
              <a:extLst>
                <a:ext uri="{FF2B5EF4-FFF2-40B4-BE49-F238E27FC236}">
                  <a16:creationId xmlns:a16="http://schemas.microsoft.com/office/drawing/2014/main" id="{C13069DE-4855-433A-AA8D-D53662379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1D84CE61-40DA-46C8-95B1-CD2FF805F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5CE599BA-655B-4BE2-9424-CA57C50C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42439790-9808-4766-BB64-9E033C184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A450BED0-E6A3-482A-BA0A-2BFC968099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64F338C9-1E90-45B9-BF08-EEEDAABA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97555D0D-3F07-4281-8C37-D087A80F7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741B6EBE-BE31-4D6D-AF9A-27041A28B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37563BD-C753-40F8-BE5F-FB6D24B74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05EC1F43-2715-4BC9-9873-89E2657B7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559888E7-E8B4-48C3-8BF8-2D92DBA5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C2F4CADF-E14A-46C7-B7E9-C2DB07E20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A92ED040-7142-4E3F-9266-6EA065168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2FB34AC-A852-4DA4-A1B9-9D9DADA3D0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70BD446-3B40-4DAA-9C1E-149B793EE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8023FC97-4372-403D-8EB7-CD86B339B5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76A2355E-EECD-4C08-8DC1-D27D9BB0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35A871D7-B388-4217-AE11-88EB7990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6CD064F-EEDC-4DBC-ACE5-15739C31EB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2497F9-5CE0-4997-9E6B-017E8C3EA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D643744-E242-4FDE-A2C3-316E15861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9DA3119-FC13-4831-934F-7B2A8E173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DA8AF46-852B-48DE-988A-1BD6EF2E79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82040310-35FD-4B7D-8D31-B96B84C264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8A00114-C8A3-4F22-B535-A08481FFB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CF4CA5B2-3FF4-41AA-BC5A-7AA2CE272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F3E55F7-62BF-4A65-A2D7-BA65E7DDD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2FF294DB-DEF4-4EA2-B48C-9D81B24B1F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CDDCFA9-91CA-4C28-A27F-0229A505AC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FE6A16BA-E612-4C6D-964E-C3BD3E93A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84400B42-7DDD-40F9-81F3-B5B2F94E65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9A5B1E54-4B84-4E96-8B90-301F44DC34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5" name="Ovaal 54">
            <a:extLst>
              <a:ext uri="{FF2B5EF4-FFF2-40B4-BE49-F238E27FC236}">
                <a16:creationId xmlns:a16="http://schemas.microsoft.com/office/drawing/2014/main" id="{116657FE-89A9-40C7-BF01-06986770C694}"/>
              </a:ext>
            </a:extLst>
          </p:cNvPr>
          <p:cNvSpPr>
            <a:spLocks noChangeAspect="1"/>
          </p:cNvSpPr>
          <p:nvPr/>
        </p:nvSpPr>
        <p:spPr>
          <a:xfrm flipH="1">
            <a:off x="3733507" y="5045957"/>
            <a:ext cx="33114" cy="33114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557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-0.00035 -0.2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2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29160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32</a:t>
              </a:r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236375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32</a:t>
              </a:r>
            </a:p>
          </p:txBody>
        </p:sp>
      </p:grpSp>
      <p:grpSp>
        <p:nvGrpSpPr>
          <p:cNvPr id="236" name="Groep 235">
            <a:extLst>
              <a:ext uri="{FF2B5EF4-FFF2-40B4-BE49-F238E27FC236}">
                <a16:creationId xmlns:a16="http://schemas.microsoft.com/office/drawing/2014/main" id="{B322621D-34D5-49B3-8BC6-571C959A1E15}"/>
              </a:ext>
            </a:extLst>
          </p:cNvPr>
          <p:cNvGrpSpPr/>
          <p:nvPr/>
        </p:nvGrpSpPr>
        <p:grpSpPr>
          <a:xfrm>
            <a:off x="2121128" y="4493588"/>
            <a:ext cx="2267056" cy="569009"/>
            <a:chOff x="1776843" y="1316766"/>
            <a:chExt cx="2267056" cy="569009"/>
          </a:xfrm>
        </p:grpSpPr>
        <p:sp>
          <p:nvSpPr>
            <p:cNvPr id="237" name="Rechteraccolade 236">
              <a:extLst>
                <a:ext uri="{FF2B5EF4-FFF2-40B4-BE49-F238E27FC236}">
                  <a16:creationId xmlns:a16="http://schemas.microsoft.com/office/drawing/2014/main" id="{CB1AA686-7905-4315-8FA9-BD998521035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8" name="Tekstvak 237">
              <a:extLst>
                <a:ext uri="{FF2B5EF4-FFF2-40B4-BE49-F238E27FC236}">
                  <a16:creationId xmlns:a16="http://schemas.microsoft.com/office/drawing/2014/main" id="{FAED0DC3-4D22-45A9-B532-CF989818AE4A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33</a:t>
              </a:r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309" name="Groep 308">
            <a:extLst>
              <a:ext uri="{FF2B5EF4-FFF2-40B4-BE49-F238E27FC236}">
                <a16:creationId xmlns:a16="http://schemas.microsoft.com/office/drawing/2014/main" id="{10FBDE0C-FB35-439C-80FD-BAA6D321A32B}"/>
              </a:ext>
            </a:extLst>
          </p:cNvPr>
          <p:cNvGrpSpPr/>
          <p:nvPr/>
        </p:nvGrpSpPr>
        <p:grpSpPr>
          <a:xfrm>
            <a:off x="5407725" y="4375571"/>
            <a:ext cx="692093" cy="708244"/>
            <a:chOff x="5456972" y="3013363"/>
            <a:chExt cx="692093" cy="708244"/>
          </a:xfrm>
        </p:grpSpPr>
        <p:sp>
          <p:nvSpPr>
            <p:cNvPr id="310" name="Ovaal 309">
              <a:extLst>
                <a:ext uri="{FF2B5EF4-FFF2-40B4-BE49-F238E27FC236}">
                  <a16:creationId xmlns:a16="http://schemas.microsoft.com/office/drawing/2014/main" id="{745DEB3B-98FC-4BAB-A695-DB6A37823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1" name="Ovaal 310">
              <a:extLst>
                <a:ext uri="{FF2B5EF4-FFF2-40B4-BE49-F238E27FC236}">
                  <a16:creationId xmlns:a16="http://schemas.microsoft.com/office/drawing/2014/main" id="{2C8E2031-4C55-4C11-9242-23E0528779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2" name="Ovaal 311">
              <a:extLst>
                <a:ext uri="{FF2B5EF4-FFF2-40B4-BE49-F238E27FC236}">
                  <a16:creationId xmlns:a16="http://schemas.microsoft.com/office/drawing/2014/main" id="{9488D73D-861B-4EC8-9681-D3A0B39C2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3" name="Ovaal 312">
              <a:extLst>
                <a:ext uri="{FF2B5EF4-FFF2-40B4-BE49-F238E27FC236}">
                  <a16:creationId xmlns:a16="http://schemas.microsoft.com/office/drawing/2014/main" id="{959BC92F-C5B7-4545-9CFB-057E87B02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4" name="Ovaal 313">
              <a:extLst>
                <a:ext uri="{FF2B5EF4-FFF2-40B4-BE49-F238E27FC236}">
                  <a16:creationId xmlns:a16="http://schemas.microsoft.com/office/drawing/2014/main" id="{A1A4399E-0F08-493F-B12D-8609271F0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5" name="Ovaal 314">
              <a:extLst>
                <a:ext uri="{FF2B5EF4-FFF2-40B4-BE49-F238E27FC236}">
                  <a16:creationId xmlns:a16="http://schemas.microsoft.com/office/drawing/2014/main" id="{DFD9A192-248A-4386-9D11-5B640C22A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6" name="Ovaal 315">
              <a:extLst>
                <a:ext uri="{FF2B5EF4-FFF2-40B4-BE49-F238E27FC236}">
                  <a16:creationId xmlns:a16="http://schemas.microsoft.com/office/drawing/2014/main" id="{D3AC63FD-E0A4-4502-B9A7-26B9E0C69E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7" name="Ovaal 316">
              <a:extLst>
                <a:ext uri="{FF2B5EF4-FFF2-40B4-BE49-F238E27FC236}">
                  <a16:creationId xmlns:a16="http://schemas.microsoft.com/office/drawing/2014/main" id="{F366EC1E-B3A6-4995-A0EC-73F61AF9AC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8" name="Ovaal 317">
              <a:extLst>
                <a:ext uri="{FF2B5EF4-FFF2-40B4-BE49-F238E27FC236}">
                  <a16:creationId xmlns:a16="http://schemas.microsoft.com/office/drawing/2014/main" id="{F95D1A59-DE9B-4AAB-973A-8A853EBC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9" name="Ovaal 318">
              <a:extLst>
                <a:ext uri="{FF2B5EF4-FFF2-40B4-BE49-F238E27FC236}">
                  <a16:creationId xmlns:a16="http://schemas.microsoft.com/office/drawing/2014/main" id="{B3F80C3C-450C-4964-9424-86DD75CC1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0" name="Ovaal 319">
              <a:extLst>
                <a:ext uri="{FF2B5EF4-FFF2-40B4-BE49-F238E27FC236}">
                  <a16:creationId xmlns:a16="http://schemas.microsoft.com/office/drawing/2014/main" id="{FACB8AA4-1361-46B5-8442-70DDD82D00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1" name="Ovaal 320">
              <a:extLst>
                <a:ext uri="{FF2B5EF4-FFF2-40B4-BE49-F238E27FC236}">
                  <a16:creationId xmlns:a16="http://schemas.microsoft.com/office/drawing/2014/main" id="{8AF4CCF7-F162-4185-86CA-F8F321111A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Ovaal 321">
              <a:extLst>
                <a:ext uri="{FF2B5EF4-FFF2-40B4-BE49-F238E27FC236}">
                  <a16:creationId xmlns:a16="http://schemas.microsoft.com/office/drawing/2014/main" id="{1976EB91-576B-4B12-BA5A-A892809659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Ovaal 322">
              <a:extLst>
                <a:ext uri="{FF2B5EF4-FFF2-40B4-BE49-F238E27FC236}">
                  <a16:creationId xmlns:a16="http://schemas.microsoft.com/office/drawing/2014/main" id="{C80A7C29-B42F-4EF2-A1AB-CDBF3CB11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4" name="Ovaal 323">
              <a:extLst>
                <a:ext uri="{FF2B5EF4-FFF2-40B4-BE49-F238E27FC236}">
                  <a16:creationId xmlns:a16="http://schemas.microsoft.com/office/drawing/2014/main" id="{DF1EC6C9-7451-42E4-96F4-D585BCF04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5" name="Ovaal 324">
              <a:extLst>
                <a:ext uri="{FF2B5EF4-FFF2-40B4-BE49-F238E27FC236}">
                  <a16:creationId xmlns:a16="http://schemas.microsoft.com/office/drawing/2014/main" id="{A644B5A1-57D6-4CF3-B14A-68E96AB3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6" name="Ovaal 325">
              <a:extLst>
                <a:ext uri="{FF2B5EF4-FFF2-40B4-BE49-F238E27FC236}">
                  <a16:creationId xmlns:a16="http://schemas.microsoft.com/office/drawing/2014/main" id="{58EB3092-F460-4B22-9A52-9982D9B37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7" name="Ovaal 326">
              <a:extLst>
                <a:ext uri="{FF2B5EF4-FFF2-40B4-BE49-F238E27FC236}">
                  <a16:creationId xmlns:a16="http://schemas.microsoft.com/office/drawing/2014/main" id="{A98F666B-452D-456E-BBC1-74317FC260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8" name="Ovaal 327">
              <a:extLst>
                <a:ext uri="{FF2B5EF4-FFF2-40B4-BE49-F238E27FC236}">
                  <a16:creationId xmlns:a16="http://schemas.microsoft.com/office/drawing/2014/main" id="{BCE00A1A-41AD-41B7-81D3-D2F90B7FC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9" name="Ovaal 328">
              <a:extLst>
                <a:ext uri="{FF2B5EF4-FFF2-40B4-BE49-F238E27FC236}">
                  <a16:creationId xmlns:a16="http://schemas.microsoft.com/office/drawing/2014/main" id="{4E0DD8DE-138C-49B5-8383-3F0DDDE24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0" name="Ovaal 329">
              <a:extLst>
                <a:ext uri="{FF2B5EF4-FFF2-40B4-BE49-F238E27FC236}">
                  <a16:creationId xmlns:a16="http://schemas.microsoft.com/office/drawing/2014/main" id="{C1697F04-02C8-4D05-BE92-684A917F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1" name="Ovaal 330">
              <a:extLst>
                <a:ext uri="{FF2B5EF4-FFF2-40B4-BE49-F238E27FC236}">
                  <a16:creationId xmlns:a16="http://schemas.microsoft.com/office/drawing/2014/main" id="{6774AFF9-D184-475F-9DF8-7B2D4D715B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2" name="Ovaal 331">
              <a:extLst>
                <a:ext uri="{FF2B5EF4-FFF2-40B4-BE49-F238E27FC236}">
                  <a16:creationId xmlns:a16="http://schemas.microsoft.com/office/drawing/2014/main" id="{53C01752-B534-436B-9010-2B2632F1C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3" name="Ovaal 332">
              <a:extLst>
                <a:ext uri="{FF2B5EF4-FFF2-40B4-BE49-F238E27FC236}">
                  <a16:creationId xmlns:a16="http://schemas.microsoft.com/office/drawing/2014/main" id="{2BB020D4-BA3F-4BB7-8B43-1CE9C4ED6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4" name="Ovaal 333">
              <a:extLst>
                <a:ext uri="{FF2B5EF4-FFF2-40B4-BE49-F238E27FC236}">
                  <a16:creationId xmlns:a16="http://schemas.microsoft.com/office/drawing/2014/main" id="{502B637A-F542-440B-A15E-F975E4571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5" name="Ovaal 334">
              <a:extLst>
                <a:ext uri="{FF2B5EF4-FFF2-40B4-BE49-F238E27FC236}">
                  <a16:creationId xmlns:a16="http://schemas.microsoft.com/office/drawing/2014/main" id="{804F2494-62EA-4A26-A004-1B8FA16740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6" name="Ovaal 335">
              <a:extLst>
                <a:ext uri="{FF2B5EF4-FFF2-40B4-BE49-F238E27FC236}">
                  <a16:creationId xmlns:a16="http://schemas.microsoft.com/office/drawing/2014/main" id="{48592660-A9A4-4F8B-8F38-89470CC2C0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7" name="Ovaal 336">
              <a:extLst>
                <a:ext uri="{FF2B5EF4-FFF2-40B4-BE49-F238E27FC236}">
                  <a16:creationId xmlns:a16="http://schemas.microsoft.com/office/drawing/2014/main" id="{57DEEF30-5D70-4AA9-8B23-7E8468446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8" name="Ovaal 337">
              <a:extLst>
                <a:ext uri="{FF2B5EF4-FFF2-40B4-BE49-F238E27FC236}">
                  <a16:creationId xmlns:a16="http://schemas.microsoft.com/office/drawing/2014/main" id="{1AA69767-3431-41B1-B6CC-0A82A2CB58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9" name="Ovaal 338">
              <a:extLst>
                <a:ext uri="{FF2B5EF4-FFF2-40B4-BE49-F238E27FC236}">
                  <a16:creationId xmlns:a16="http://schemas.microsoft.com/office/drawing/2014/main" id="{B8DCD87D-3DC6-4167-92FA-655125AC9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0" name="Ovaal 339">
              <a:extLst>
                <a:ext uri="{FF2B5EF4-FFF2-40B4-BE49-F238E27FC236}">
                  <a16:creationId xmlns:a16="http://schemas.microsoft.com/office/drawing/2014/main" id="{3254142F-6D27-4B3A-AAA6-749527237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1" name="Ovaal 340">
              <a:extLst>
                <a:ext uri="{FF2B5EF4-FFF2-40B4-BE49-F238E27FC236}">
                  <a16:creationId xmlns:a16="http://schemas.microsoft.com/office/drawing/2014/main" id="{6E13D6DF-366D-4E9E-8978-E9ED5B1A9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40559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20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D831D6C0-E564-4F4B-B496-3C1D70B452C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32</a:t>
              </a:r>
            </a:p>
          </p:txBody>
        </p:sp>
      </p:grpSp>
      <p:grpSp>
        <p:nvGrpSpPr>
          <p:cNvPr id="236" name="Groep 235">
            <a:extLst>
              <a:ext uri="{FF2B5EF4-FFF2-40B4-BE49-F238E27FC236}">
                <a16:creationId xmlns:a16="http://schemas.microsoft.com/office/drawing/2014/main" id="{B322621D-34D5-49B3-8BC6-571C959A1E15}"/>
              </a:ext>
            </a:extLst>
          </p:cNvPr>
          <p:cNvGrpSpPr/>
          <p:nvPr/>
        </p:nvGrpSpPr>
        <p:grpSpPr>
          <a:xfrm>
            <a:off x="2121128" y="4493588"/>
            <a:ext cx="2267056" cy="569009"/>
            <a:chOff x="1776843" y="1316766"/>
            <a:chExt cx="2267056" cy="569009"/>
          </a:xfrm>
        </p:grpSpPr>
        <p:sp>
          <p:nvSpPr>
            <p:cNvPr id="237" name="Rechteraccolade 236">
              <a:extLst>
                <a:ext uri="{FF2B5EF4-FFF2-40B4-BE49-F238E27FC236}">
                  <a16:creationId xmlns:a16="http://schemas.microsoft.com/office/drawing/2014/main" id="{CB1AA686-7905-4315-8FA9-BD998521035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8" name="Tekstvak 237">
              <a:extLst>
                <a:ext uri="{FF2B5EF4-FFF2-40B4-BE49-F238E27FC236}">
                  <a16:creationId xmlns:a16="http://schemas.microsoft.com/office/drawing/2014/main" id="{FAED0DC3-4D22-45A9-B532-CF989818AE4A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33</a:t>
              </a:r>
            </a:p>
          </p:txBody>
        </p:sp>
      </p:grpSp>
      <p:grpSp>
        <p:nvGrpSpPr>
          <p:cNvPr id="239" name="Groep 238">
            <a:extLst>
              <a:ext uri="{FF2B5EF4-FFF2-40B4-BE49-F238E27FC236}">
                <a16:creationId xmlns:a16="http://schemas.microsoft.com/office/drawing/2014/main" id="{16506A10-4A1F-4876-B9F2-6F8924B6F283}"/>
              </a:ext>
            </a:extLst>
          </p:cNvPr>
          <p:cNvGrpSpPr/>
          <p:nvPr/>
        </p:nvGrpSpPr>
        <p:grpSpPr>
          <a:xfrm>
            <a:off x="2121128" y="6035320"/>
            <a:ext cx="2267056" cy="569009"/>
            <a:chOff x="1776843" y="1316766"/>
            <a:chExt cx="2267056" cy="569009"/>
          </a:xfrm>
        </p:grpSpPr>
        <p:sp>
          <p:nvSpPr>
            <p:cNvPr id="240" name="Rechteraccolade 239">
              <a:extLst>
                <a:ext uri="{FF2B5EF4-FFF2-40B4-BE49-F238E27FC236}">
                  <a16:creationId xmlns:a16="http://schemas.microsoft.com/office/drawing/2014/main" id="{F077D591-E052-4AE1-A86D-BBD45196BBC5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1" name="Tekstvak 240">
              <a:extLst>
                <a:ext uri="{FF2B5EF4-FFF2-40B4-BE49-F238E27FC236}">
                  <a16:creationId xmlns:a16="http://schemas.microsoft.com/office/drawing/2014/main" id="{127B5A02-0F24-4D10-BB47-66BC6DB5DF5C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36</a:t>
              </a:r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75" name="Groep 274">
            <a:extLst>
              <a:ext uri="{FF2B5EF4-FFF2-40B4-BE49-F238E27FC236}">
                <a16:creationId xmlns:a16="http://schemas.microsoft.com/office/drawing/2014/main" id="{C70E66D4-84E7-4657-BCA3-196BCBBA2D82}"/>
              </a:ext>
            </a:extLst>
          </p:cNvPr>
          <p:cNvGrpSpPr/>
          <p:nvPr/>
        </p:nvGrpSpPr>
        <p:grpSpPr>
          <a:xfrm>
            <a:off x="5389979" y="5885614"/>
            <a:ext cx="692093" cy="708244"/>
            <a:chOff x="5456972" y="3013363"/>
            <a:chExt cx="692093" cy="708244"/>
          </a:xfrm>
        </p:grpSpPr>
        <p:sp>
          <p:nvSpPr>
            <p:cNvPr id="276" name="Ovaal 275">
              <a:extLst>
                <a:ext uri="{FF2B5EF4-FFF2-40B4-BE49-F238E27FC236}">
                  <a16:creationId xmlns:a16="http://schemas.microsoft.com/office/drawing/2014/main" id="{DBC68864-60E5-47C9-9A87-9D640952F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7" name="Ovaal 276">
              <a:extLst>
                <a:ext uri="{FF2B5EF4-FFF2-40B4-BE49-F238E27FC236}">
                  <a16:creationId xmlns:a16="http://schemas.microsoft.com/office/drawing/2014/main" id="{8F6B3519-B8E1-427B-8DBD-4AE47AD82C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8" name="Ovaal 277">
              <a:extLst>
                <a:ext uri="{FF2B5EF4-FFF2-40B4-BE49-F238E27FC236}">
                  <a16:creationId xmlns:a16="http://schemas.microsoft.com/office/drawing/2014/main" id="{3C7DA6A7-5CBD-4C5C-82C3-898E0D5F05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9" name="Ovaal 278">
              <a:extLst>
                <a:ext uri="{FF2B5EF4-FFF2-40B4-BE49-F238E27FC236}">
                  <a16:creationId xmlns:a16="http://schemas.microsoft.com/office/drawing/2014/main" id="{2481B608-6193-4F40-88F6-B9D5B8E50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0" name="Ovaal 279">
              <a:extLst>
                <a:ext uri="{FF2B5EF4-FFF2-40B4-BE49-F238E27FC236}">
                  <a16:creationId xmlns:a16="http://schemas.microsoft.com/office/drawing/2014/main" id="{747A1E49-0843-4CA0-9FD6-8442195CB1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1" name="Ovaal 280">
              <a:extLst>
                <a:ext uri="{FF2B5EF4-FFF2-40B4-BE49-F238E27FC236}">
                  <a16:creationId xmlns:a16="http://schemas.microsoft.com/office/drawing/2014/main" id="{23459382-F538-411E-ABF1-CAF0DC83C9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2" name="Ovaal 281">
              <a:extLst>
                <a:ext uri="{FF2B5EF4-FFF2-40B4-BE49-F238E27FC236}">
                  <a16:creationId xmlns:a16="http://schemas.microsoft.com/office/drawing/2014/main" id="{9FBDD31A-FE36-4157-9677-C65756B644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3" name="Ovaal 282">
              <a:extLst>
                <a:ext uri="{FF2B5EF4-FFF2-40B4-BE49-F238E27FC236}">
                  <a16:creationId xmlns:a16="http://schemas.microsoft.com/office/drawing/2014/main" id="{DFEEFCF8-2796-439A-A7E1-73A19C9E9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4" name="Ovaal 283">
              <a:extLst>
                <a:ext uri="{FF2B5EF4-FFF2-40B4-BE49-F238E27FC236}">
                  <a16:creationId xmlns:a16="http://schemas.microsoft.com/office/drawing/2014/main" id="{62C10749-56C2-41DB-8E48-EC0500127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5" name="Ovaal 284">
              <a:extLst>
                <a:ext uri="{FF2B5EF4-FFF2-40B4-BE49-F238E27FC236}">
                  <a16:creationId xmlns:a16="http://schemas.microsoft.com/office/drawing/2014/main" id="{563E1D91-70E9-4E81-AA8E-62AA716973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6" name="Ovaal 285">
              <a:extLst>
                <a:ext uri="{FF2B5EF4-FFF2-40B4-BE49-F238E27FC236}">
                  <a16:creationId xmlns:a16="http://schemas.microsoft.com/office/drawing/2014/main" id="{D33DC463-57E9-46F3-BD15-8C2296FA1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7" name="Ovaal 286">
              <a:extLst>
                <a:ext uri="{FF2B5EF4-FFF2-40B4-BE49-F238E27FC236}">
                  <a16:creationId xmlns:a16="http://schemas.microsoft.com/office/drawing/2014/main" id="{6AF96469-055E-4C71-A62F-66844761DB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8" name="Ovaal 287">
              <a:extLst>
                <a:ext uri="{FF2B5EF4-FFF2-40B4-BE49-F238E27FC236}">
                  <a16:creationId xmlns:a16="http://schemas.microsoft.com/office/drawing/2014/main" id="{2D0064D7-ED10-4FD1-AD5E-ED27B631A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9" name="Ovaal 288">
              <a:extLst>
                <a:ext uri="{FF2B5EF4-FFF2-40B4-BE49-F238E27FC236}">
                  <a16:creationId xmlns:a16="http://schemas.microsoft.com/office/drawing/2014/main" id="{A4FE6FDB-E9A0-492D-9F4A-F49987BD8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0" name="Ovaal 289">
              <a:extLst>
                <a:ext uri="{FF2B5EF4-FFF2-40B4-BE49-F238E27FC236}">
                  <a16:creationId xmlns:a16="http://schemas.microsoft.com/office/drawing/2014/main" id="{52F13D02-664E-4160-A0E0-50894FCB64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1" name="Ovaal 290">
              <a:extLst>
                <a:ext uri="{FF2B5EF4-FFF2-40B4-BE49-F238E27FC236}">
                  <a16:creationId xmlns:a16="http://schemas.microsoft.com/office/drawing/2014/main" id="{39F776AA-FF08-4310-BB6A-4343042CD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2" name="Ovaal 291">
              <a:extLst>
                <a:ext uri="{FF2B5EF4-FFF2-40B4-BE49-F238E27FC236}">
                  <a16:creationId xmlns:a16="http://schemas.microsoft.com/office/drawing/2014/main" id="{E0CF3848-D1FE-4705-8BFD-5ADE55519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3" name="Ovaal 292">
              <a:extLst>
                <a:ext uri="{FF2B5EF4-FFF2-40B4-BE49-F238E27FC236}">
                  <a16:creationId xmlns:a16="http://schemas.microsoft.com/office/drawing/2014/main" id="{F1168D0B-DB19-42CE-A3B4-BC1E0D696E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4" name="Ovaal 293">
              <a:extLst>
                <a:ext uri="{FF2B5EF4-FFF2-40B4-BE49-F238E27FC236}">
                  <a16:creationId xmlns:a16="http://schemas.microsoft.com/office/drawing/2014/main" id="{FE40DE12-FB57-4C8E-BD99-474F04297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5" name="Ovaal 294">
              <a:extLst>
                <a:ext uri="{FF2B5EF4-FFF2-40B4-BE49-F238E27FC236}">
                  <a16:creationId xmlns:a16="http://schemas.microsoft.com/office/drawing/2014/main" id="{B84616D2-5758-40D9-B1AD-1124281942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6" name="Ovaal 295">
              <a:extLst>
                <a:ext uri="{FF2B5EF4-FFF2-40B4-BE49-F238E27FC236}">
                  <a16:creationId xmlns:a16="http://schemas.microsoft.com/office/drawing/2014/main" id="{6D96945B-4F91-4531-A481-3D18646E5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7" name="Ovaal 296">
              <a:extLst>
                <a:ext uri="{FF2B5EF4-FFF2-40B4-BE49-F238E27FC236}">
                  <a16:creationId xmlns:a16="http://schemas.microsoft.com/office/drawing/2014/main" id="{5E5CE263-D68C-4B9B-AC33-B84E773BCE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8" name="Ovaal 297">
              <a:extLst>
                <a:ext uri="{FF2B5EF4-FFF2-40B4-BE49-F238E27FC236}">
                  <a16:creationId xmlns:a16="http://schemas.microsoft.com/office/drawing/2014/main" id="{E721262C-E2D5-4558-A6BC-0E5B1CBB3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9" name="Ovaal 298">
              <a:extLst>
                <a:ext uri="{FF2B5EF4-FFF2-40B4-BE49-F238E27FC236}">
                  <a16:creationId xmlns:a16="http://schemas.microsoft.com/office/drawing/2014/main" id="{68D6EF39-BC84-4ED8-8A09-430050C898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0" name="Ovaal 299">
              <a:extLst>
                <a:ext uri="{FF2B5EF4-FFF2-40B4-BE49-F238E27FC236}">
                  <a16:creationId xmlns:a16="http://schemas.microsoft.com/office/drawing/2014/main" id="{29380ED6-880A-4A4A-92E6-B792F00EB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1" name="Ovaal 300">
              <a:extLst>
                <a:ext uri="{FF2B5EF4-FFF2-40B4-BE49-F238E27FC236}">
                  <a16:creationId xmlns:a16="http://schemas.microsoft.com/office/drawing/2014/main" id="{A55D3FCF-4BDD-464C-A4B0-501687188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2" name="Ovaal 301">
              <a:extLst>
                <a:ext uri="{FF2B5EF4-FFF2-40B4-BE49-F238E27FC236}">
                  <a16:creationId xmlns:a16="http://schemas.microsoft.com/office/drawing/2014/main" id="{58E2F84B-B7A1-4C8B-B4EE-5E12BB345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3" name="Ovaal 302">
              <a:extLst>
                <a:ext uri="{FF2B5EF4-FFF2-40B4-BE49-F238E27FC236}">
                  <a16:creationId xmlns:a16="http://schemas.microsoft.com/office/drawing/2014/main" id="{09F6A311-4314-45F0-90B6-8625FB4C8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4" name="Ovaal 303">
              <a:extLst>
                <a:ext uri="{FF2B5EF4-FFF2-40B4-BE49-F238E27FC236}">
                  <a16:creationId xmlns:a16="http://schemas.microsoft.com/office/drawing/2014/main" id="{ED52E56C-C0CE-4968-B1C4-E02FA5506F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5" name="Ovaal 304">
              <a:extLst>
                <a:ext uri="{FF2B5EF4-FFF2-40B4-BE49-F238E27FC236}">
                  <a16:creationId xmlns:a16="http://schemas.microsoft.com/office/drawing/2014/main" id="{0F63A96B-4592-423C-8CE3-B1D65DB0E0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6" name="Ovaal 305">
              <a:extLst>
                <a:ext uri="{FF2B5EF4-FFF2-40B4-BE49-F238E27FC236}">
                  <a16:creationId xmlns:a16="http://schemas.microsoft.com/office/drawing/2014/main" id="{BBD74C2C-D27A-4CA1-A1CB-3236DF5A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7" name="Ovaal 306">
              <a:extLst>
                <a:ext uri="{FF2B5EF4-FFF2-40B4-BE49-F238E27FC236}">
                  <a16:creationId xmlns:a16="http://schemas.microsoft.com/office/drawing/2014/main" id="{8ED3B341-6A97-4FB3-A2D1-2FBA2A2F74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8" name="Ovaal 307">
              <a:extLst>
                <a:ext uri="{FF2B5EF4-FFF2-40B4-BE49-F238E27FC236}">
                  <a16:creationId xmlns:a16="http://schemas.microsoft.com/office/drawing/2014/main" id="{5EEEE6AC-C801-4FF4-AAE5-9FA9EE6958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309" name="Groep 308">
            <a:extLst>
              <a:ext uri="{FF2B5EF4-FFF2-40B4-BE49-F238E27FC236}">
                <a16:creationId xmlns:a16="http://schemas.microsoft.com/office/drawing/2014/main" id="{10FBDE0C-FB35-439C-80FD-BAA6D321A32B}"/>
              </a:ext>
            </a:extLst>
          </p:cNvPr>
          <p:cNvGrpSpPr/>
          <p:nvPr/>
        </p:nvGrpSpPr>
        <p:grpSpPr>
          <a:xfrm>
            <a:off x="5407725" y="4375571"/>
            <a:ext cx="692093" cy="708244"/>
            <a:chOff x="5456972" y="3013363"/>
            <a:chExt cx="692093" cy="708244"/>
          </a:xfrm>
        </p:grpSpPr>
        <p:sp>
          <p:nvSpPr>
            <p:cNvPr id="310" name="Ovaal 309">
              <a:extLst>
                <a:ext uri="{FF2B5EF4-FFF2-40B4-BE49-F238E27FC236}">
                  <a16:creationId xmlns:a16="http://schemas.microsoft.com/office/drawing/2014/main" id="{745DEB3B-98FC-4BAB-A695-DB6A37823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1" name="Ovaal 310">
              <a:extLst>
                <a:ext uri="{FF2B5EF4-FFF2-40B4-BE49-F238E27FC236}">
                  <a16:creationId xmlns:a16="http://schemas.microsoft.com/office/drawing/2014/main" id="{2C8E2031-4C55-4C11-9242-23E0528779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2" name="Ovaal 311">
              <a:extLst>
                <a:ext uri="{FF2B5EF4-FFF2-40B4-BE49-F238E27FC236}">
                  <a16:creationId xmlns:a16="http://schemas.microsoft.com/office/drawing/2014/main" id="{9488D73D-861B-4EC8-9681-D3A0B39C2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3" name="Ovaal 312">
              <a:extLst>
                <a:ext uri="{FF2B5EF4-FFF2-40B4-BE49-F238E27FC236}">
                  <a16:creationId xmlns:a16="http://schemas.microsoft.com/office/drawing/2014/main" id="{959BC92F-C5B7-4545-9CFB-057E87B02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4" name="Ovaal 313">
              <a:extLst>
                <a:ext uri="{FF2B5EF4-FFF2-40B4-BE49-F238E27FC236}">
                  <a16:creationId xmlns:a16="http://schemas.microsoft.com/office/drawing/2014/main" id="{A1A4399E-0F08-493F-B12D-8609271F0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5" name="Ovaal 314">
              <a:extLst>
                <a:ext uri="{FF2B5EF4-FFF2-40B4-BE49-F238E27FC236}">
                  <a16:creationId xmlns:a16="http://schemas.microsoft.com/office/drawing/2014/main" id="{DFD9A192-248A-4386-9D11-5B640C22A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6" name="Ovaal 315">
              <a:extLst>
                <a:ext uri="{FF2B5EF4-FFF2-40B4-BE49-F238E27FC236}">
                  <a16:creationId xmlns:a16="http://schemas.microsoft.com/office/drawing/2014/main" id="{D3AC63FD-E0A4-4502-B9A7-26B9E0C69E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7" name="Ovaal 316">
              <a:extLst>
                <a:ext uri="{FF2B5EF4-FFF2-40B4-BE49-F238E27FC236}">
                  <a16:creationId xmlns:a16="http://schemas.microsoft.com/office/drawing/2014/main" id="{F366EC1E-B3A6-4995-A0EC-73F61AF9AC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8" name="Ovaal 317">
              <a:extLst>
                <a:ext uri="{FF2B5EF4-FFF2-40B4-BE49-F238E27FC236}">
                  <a16:creationId xmlns:a16="http://schemas.microsoft.com/office/drawing/2014/main" id="{F95D1A59-DE9B-4AAB-973A-8A853EBC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9" name="Ovaal 318">
              <a:extLst>
                <a:ext uri="{FF2B5EF4-FFF2-40B4-BE49-F238E27FC236}">
                  <a16:creationId xmlns:a16="http://schemas.microsoft.com/office/drawing/2014/main" id="{B3F80C3C-450C-4964-9424-86DD75CC1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0" name="Ovaal 319">
              <a:extLst>
                <a:ext uri="{FF2B5EF4-FFF2-40B4-BE49-F238E27FC236}">
                  <a16:creationId xmlns:a16="http://schemas.microsoft.com/office/drawing/2014/main" id="{FACB8AA4-1361-46B5-8442-70DDD82D00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1" name="Ovaal 320">
              <a:extLst>
                <a:ext uri="{FF2B5EF4-FFF2-40B4-BE49-F238E27FC236}">
                  <a16:creationId xmlns:a16="http://schemas.microsoft.com/office/drawing/2014/main" id="{8AF4CCF7-F162-4185-86CA-F8F321111A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Ovaal 321">
              <a:extLst>
                <a:ext uri="{FF2B5EF4-FFF2-40B4-BE49-F238E27FC236}">
                  <a16:creationId xmlns:a16="http://schemas.microsoft.com/office/drawing/2014/main" id="{1976EB91-576B-4B12-BA5A-A892809659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Ovaal 322">
              <a:extLst>
                <a:ext uri="{FF2B5EF4-FFF2-40B4-BE49-F238E27FC236}">
                  <a16:creationId xmlns:a16="http://schemas.microsoft.com/office/drawing/2014/main" id="{C80A7C29-B42F-4EF2-A1AB-CDBF3CB11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4" name="Ovaal 323">
              <a:extLst>
                <a:ext uri="{FF2B5EF4-FFF2-40B4-BE49-F238E27FC236}">
                  <a16:creationId xmlns:a16="http://schemas.microsoft.com/office/drawing/2014/main" id="{DF1EC6C9-7451-42E4-96F4-D585BCF04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5" name="Ovaal 324">
              <a:extLst>
                <a:ext uri="{FF2B5EF4-FFF2-40B4-BE49-F238E27FC236}">
                  <a16:creationId xmlns:a16="http://schemas.microsoft.com/office/drawing/2014/main" id="{A644B5A1-57D6-4CF3-B14A-68E96AB3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6" name="Ovaal 325">
              <a:extLst>
                <a:ext uri="{FF2B5EF4-FFF2-40B4-BE49-F238E27FC236}">
                  <a16:creationId xmlns:a16="http://schemas.microsoft.com/office/drawing/2014/main" id="{58EB3092-F460-4B22-9A52-9982D9B37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7" name="Ovaal 326">
              <a:extLst>
                <a:ext uri="{FF2B5EF4-FFF2-40B4-BE49-F238E27FC236}">
                  <a16:creationId xmlns:a16="http://schemas.microsoft.com/office/drawing/2014/main" id="{A98F666B-452D-456E-BBC1-74317FC260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8" name="Ovaal 327">
              <a:extLst>
                <a:ext uri="{FF2B5EF4-FFF2-40B4-BE49-F238E27FC236}">
                  <a16:creationId xmlns:a16="http://schemas.microsoft.com/office/drawing/2014/main" id="{BCE00A1A-41AD-41B7-81D3-D2F90B7FC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9" name="Ovaal 328">
              <a:extLst>
                <a:ext uri="{FF2B5EF4-FFF2-40B4-BE49-F238E27FC236}">
                  <a16:creationId xmlns:a16="http://schemas.microsoft.com/office/drawing/2014/main" id="{4E0DD8DE-138C-49B5-8383-3F0DDDE24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0" name="Ovaal 329">
              <a:extLst>
                <a:ext uri="{FF2B5EF4-FFF2-40B4-BE49-F238E27FC236}">
                  <a16:creationId xmlns:a16="http://schemas.microsoft.com/office/drawing/2014/main" id="{C1697F04-02C8-4D05-BE92-684A917F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1" name="Ovaal 330">
              <a:extLst>
                <a:ext uri="{FF2B5EF4-FFF2-40B4-BE49-F238E27FC236}">
                  <a16:creationId xmlns:a16="http://schemas.microsoft.com/office/drawing/2014/main" id="{6774AFF9-D184-475F-9DF8-7B2D4D715B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2" name="Ovaal 331">
              <a:extLst>
                <a:ext uri="{FF2B5EF4-FFF2-40B4-BE49-F238E27FC236}">
                  <a16:creationId xmlns:a16="http://schemas.microsoft.com/office/drawing/2014/main" id="{53C01752-B534-436B-9010-2B2632F1C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3" name="Ovaal 332">
              <a:extLst>
                <a:ext uri="{FF2B5EF4-FFF2-40B4-BE49-F238E27FC236}">
                  <a16:creationId xmlns:a16="http://schemas.microsoft.com/office/drawing/2014/main" id="{2BB020D4-BA3F-4BB7-8B43-1CE9C4ED6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4" name="Ovaal 333">
              <a:extLst>
                <a:ext uri="{FF2B5EF4-FFF2-40B4-BE49-F238E27FC236}">
                  <a16:creationId xmlns:a16="http://schemas.microsoft.com/office/drawing/2014/main" id="{502B637A-F542-440B-A15E-F975E4571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5" name="Ovaal 334">
              <a:extLst>
                <a:ext uri="{FF2B5EF4-FFF2-40B4-BE49-F238E27FC236}">
                  <a16:creationId xmlns:a16="http://schemas.microsoft.com/office/drawing/2014/main" id="{804F2494-62EA-4A26-A004-1B8FA16740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6" name="Ovaal 335">
              <a:extLst>
                <a:ext uri="{FF2B5EF4-FFF2-40B4-BE49-F238E27FC236}">
                  <a16:creationId xmlns:a16="http://schemas.microsoft.com/office/drawing/2014/main" id="{48592660-A9A4-4F8B-8F38-89470CC2C0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7" name="Ovaal 336">
              <a:extLst>
                <a:ext uri="{FF2B5EF4-FFF2-40B4-BE49-F238E27FC236}">
                  <a16:creationId xmlns:a16="http://schemas.microsoft.com/office/drawing/2014/main" id="{57DEEF30-5D70-4AA9-8B23-7E8468446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8" name="Ovaal 337">
              <a:extLst>
                <a:ext uri="{FF2B5EF4-FFF2-40B4-BE49-F238E27FC236}">
                  <a16:creationId xmlns:a16="http://schemas.microsoft.com/office/drawing/2014/main" id="{1AA69767-3431-41B1-B6CC-0A82A2CB58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9" name="Ovaal 338">
              <a:extLst>
                <a:ext uri="{FF2B5EF4-FFF2-40B4-BE49-F238E27FC236}">
                  <a16:creationId xmlns:a16="http://schemas.microsoft.com/office/drawing/2014/main" id="{B8DCD87D-3DC6-4167-92FA-655125AC9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0" name="Ovaal 339">
              <a:extLst>
                <a:ext uri="{FF2B5EF4-FFF2-40B4-BE49-F238E27FC236}">
                  <a16:creationId xmlns:a16="http://schemas.microsoft.com/office/drawing/2014/main" id="{3254142F-6D27-4B3A-AAA6-749527237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1" name="Ovaal 340">
              <a:extLst>
                <a:ext uri="{FF2B5EF4-FFF2-40B4-BE49-F238E27FC236}">
                  <a16:creationId xmlns:a16="http://schemas.microsoft.com/office/drawing/2014/main" id="{6E13D6DF-366D-4E9E-8978-E9ED5B1A9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42" name="Ovaal 341">
            <a:extLst>
              <a:ext uri="{FF2B5EF4-FFF2-40B4-BE49-F238E27FC236}">
                <a16:creationId xmlns:a16="http://schemas.microsoft.com/office/drawing/2014/main" id="{E49CF789-DE5F-4C72-85BC-BBB6DF40F643}"/>
              </a:ext>
            </a:extLst>
          </p:cNvPr>
          <p:cNvSpPr>
            <a:spLocks noChangeAspect="1"/>
          </p:cNvSpPr>
          <p:nvPr/>
        </p:nvSpPr>
        <p:spPr>
          <a:xfrm>
            <a:off x="5624073" y="602451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3" name="Ovaal 342">
            <a:extLst>
              <a:ext uri="{FF2B5EF4-FFF2-40B4-BE49-F238E27FC236}">
                <a16:creationId xmlns:a16="http://schemas.microsoft.com/office/drawing/2014/main" id="{A2DAB0AA-2CEE-42EC-A183-12D739D391A7}"/>
              </a:ext>
            </a:extLst>
          </p:cNvPr>
          <p:cNvSpPr>
            <a:spLocks noChangeAspect="1"/>
          </p:cNvSpPr>
          <p:nvPr/>
        </p:nvSpPr>
        <p:spPr>
          <a:xfrm>
            <a:off x="5650906" y="636178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574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20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32</a:t>
              </a:r>
            </a:p>
          </p:txBody>
        </p:sp>
      </p:grpSp>
      <p:grpSp>
        <p:nvGrpSpPr>
          <p:cNvPr id="236" name="Groep 235">
            <a:extLst>
              <a:ext uri="{FF2B5EF4-FFF2-40B4-BE49-F238E27FC236}">
                <a16:creationId xmlns:a16="http://schemas.microsoft.com/office/drawing/2014/main" id="{B322621D-34D5-49B3-8BC6-571C959A1E15}"/>
              </a:ext>
            </a:extLst>
          </p:cNvPr>
          <p:cNvGrpSpPr/>
          <p:nvPr/>
        </p:nvGrpSpPr>
        <p:grpSpPr>
          <a:xfrm>
            <a:off x="2121128" y="4493588"/>
            <a:ext cx="2267056" cy="569009"/>
            <a:chOff x="1776843" y="1316766"/>
            <a:chExt cx="2267056" cy="569009"/>
          </a:xfrm>
        </p:grpSpPr>
        <p:sp>
          <p:nvSpPr>
            <p:cNvPr id="237" name="Rechteraccolade 236">
              <a:extLst>
                <a:ext uri="{FF2B5EF4-FFF2-40B4-BE49-F238E27FC236}">
                  <a16:creationId xmlns:a16="http://schemas.microsoft.com/office/drawing/2014/main" id="{CB1AA686-7905-4315-8FA9-BD998521035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8" name="Tekstvak 237">
              <a:extLst>
                <a:ext uri="{FF2B5EF4-FFF2-40B4-BE49-F238E27FC236}">
                  <a16:creationId xmlns:a16="http://schemas.microsoft.com/office/drawing/2014/main" id="{FAED0DC3-4D22-45A9-B532-CF989818AE4A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33</a:t>
              </a:r>
            </a:p>
          </p:txBody>
        </p:sp>
      </p:grpSp>
      <p:grpSp>
        <p:nvGrpSpPr>
          <p:cNvPr id="239" name="Groep 238">
            <a:extLst>
              <a:ext uri="{FF2B5EF4-FFF2-40B4-BE49-F238E27FC236}">
                <a16:creationId xmlns:a16="http://schemas.microsoft.com/office/drawing/2014/main" id="{16506A10-4A1F-4876-B9F2-6F8924B6F283}"/>
              </a:ext>
            </a:extLst>
          </p:cNvPr>
          <p:cNvGrpSpPr/>
          <p:nvPr/>
        </p:nvGrpSpPr>
        <p:grpSpPr>
          <a:xfrm>
            <a:off x="2121128" y="6035320"/>
            <a:ext cx="2267056" cy="569009"/>
            <a:chOff x="1776843" y="1316766"/>
            <a:chExt cx="2267056" cy="569009"/>
          </a:xfrm>
        </p:grpSpPr>
        <p:sp>
          <p:nvSpPr>
            <p:cNvPr id="240" name="Rechteraccolade 239">
              <a:extLst>
                <a:ext uri="{FF2B5EF4-FFF2-40B4-BE49-F238E27FC236}">
                  <a16:creationId xmlns:a16="http://schemas.microsoft.com/office/drawing/2014/main" id="{F077D591-E052-4AE1-A86D-BBD45196BBC5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1" name="Tekstvak 240">
              <a:extLst>
                <a:ext uri="{FF2B5EF4-FFF2-40B4-BE49-F238E27FC236}">
                  <a16:creationId xmlns:a16="http://schemas.microsoft.com/office/drawing/2014/main" id="{127B5A02-0F24-4D10-BB47-66BC6DB5DF5C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36</a:t>
              </a:r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75" name="Groep 274">
            <a:extLst>
              <a:ext uri="{FF2B5EF4-FFF2-40B4-BE49-F238E27FC236}">
                <a16:creationId xmlns:a16="http://schemas.microsoft.com/office/drawing/2014/main" id="{C70E66D4-84E7-4657-BCA3-196BCBBA2D82}"/>
              </a:ext>
            </a:extLst>
          </p:cNvPr>
          <p:cNvGrpSpPr/>
          <p:nvPr/>
        </p:nvGrpSpPr>
        <p:grpSpPr>
          <a:xfrm>
            <a:off x="5389979" y="5885614"/>
            <a:ext cx="692093" cy="708244"/>
            <a:chOff x="5456972" y="3013363"/>
            <a:chExt cx="692093" cy="708244"/>
          </a:xfrm>
        </p:grpSpPr>
        <p:sp>
          <p:nvSpPr>
            <p:cNvPr id="276" name="Ovaal 275">
              <a:extLst>
                <a:ext uri="{FF2B5EF4-FFF2-40B4-BE49-F238E27FC236}">
                  <a16:creationId xmlns:a16="http://schemas.microsoft.com/office/drawing/2014/main" id="{DBC68864-60E5-47C9-9A87-9D640952F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7" name="Ovaal 276">
              <a:extLst>
                <a:ext uri="{FF2B5EF4-FFF2-40B4-BE49-F238E27FC236}">
                  <a16:creationId xmlns:a16="http://schemas.microsoft.com/office/drawing/2014/main" id="{8F6B3519-B8E1-427B-8DBD-4AE47AD82C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8" name="Ovaal 277">
              <a:extLst>
                <a:ext uri="{FF2B5EF4-FFF2-40B4-BE49-F238E27FC236}">
                  <a16:creationId xmlns:a16="http://schemas.microsoft.com/office/drawing/2014/main" id="{3C7DA6A7-5CBD-4C5C-82C3-898E0D5F05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9" name="Ovaal 278">
              <a:extLst>
                <a:ext uri="{FF2B5EF4-FFF2-40B4-BE49-F238E27FC236}">
                  <a16:creationId xmlns:a16="http://schemas.microsoft.com/office/drawing/2014/main" id="{2481B608-6193-4F40-88F6-B9D5B8E50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0" name="Ovaal 279">
              <a:extLst>
                <a:ext uri="{FF2B5EF4-FFF2-40B4-BE49-F238E27FC236}">
                  <a16:creationId xmlns:a16="http://schemas.microsoft.com/office/drawing/2014/main" id="{747A1E49-0843-4CA0-9FD6-8442195CB1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1" name="Ovaal 280">
              <a:extLst>
                <a:ext uri="{FF2B5EF4-FFF2-40B4-BE49-F238E27FC236}">
                  <a16:creationId xmlns:a16="http://schemas.microsoft.com/office/drawing/2014/main" id="{23459382-F538-411E-ABF1-CAF0DC83C9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2" name="Ovaal 281">
              <a:extLst>
                <a:ext uri="{FF2B5EF4-FFF2-40B4-BE49-F238E27FC236}">
                  <a16:creationId xmlns:a16="http://schemas.microsoft.com/office/drawing/2014/main" id="{9FBDD31A-FE36-4157-9677-C65756B644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3" name="Ovaal 282">
              <a:extLst>
                <a:ext uri="{FF2B5EF4-FFF2-40B4-BE49-F238E27FC236}">
                  <a16:creationId xmlns:a16="http://schemas.microsoft.com/office/drawing/2014/main" id="{DFEEFCF8-2796-439A-A7E1-73A19C9E9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4" name="Ovaal 283">
              <a:extLst>
                <a:ext uri="{FF2B5EF4-FFF2-40B4-BE49-F238E27FC236}">
                  <a16:creationId xmlns:a16="http://schemas.microsoft.com/office/drawing/2014/main" id="{62C10749-56C2-41DB-8E48-EC0500127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5" name="Ovaal 284">
              <a:extLst>
                <a:ext uri="{FF2B5EF4-FFF2-40B4-BE49-F238E27FC236}">
                  <a16:creationId xmlns:a16="http://schemas.microsoft.com/office/drawing/2014/main" id="{563E1D91-70E9-4E81-AA8E-62AA716973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6" name="Ovaal 285">
              <a:extLst>
                <a:ext uri="{FF2B5EF4-FFF2-40B4-BE49-F238E27FC236}">
                  <a16:creationId xmlns:a16="http://schemas.microsoft.com/office/drawing/2014/main" id="{D33DC463-57E9-46F3-BD15-8C2296FA1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7" name="Ovaal 286">
              <a:extLst>
                <a:ext uri="{FF2B5EF4-FFF2-40B4-BE49-F238E27FC236}">
                  <a16:creationId xmlns:a16="http://schemas.microsoft.com/office/drawing/2014/main" id="{6AF96469-055E-4C71-A62F-66844761DB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8" name="Ovaal 287">
              <a:extLst>
                <a:ext uri="{FF2B5EF4-FFF2-40B4-BE49-F238E27FC236}">
                  <a16:creationId xmlns:a16="http://schemas.microsoft.com/office/drawing/2014/main" id="{2D0064D7-ED10-4FD1-AD5E-ED27B631A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9" name="Ovaal 288">
              <a:extLst>
                <a:ext uri="{FF2B5EF4-FFF2-40B4-BE49-F238E27FC236}">
                  <a16:creationId xmlns:a16="http://schemas.microsoft.com/office/drawing/2014/main" id="{A4FE6FDB-E9A0-492D-9F4A-F49987BD8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0" name="Ovaal 289">
              <a:extLst>
                <a:ext uri="{FF2B5EF4-FFF2-40B4-BE49-F238E27FC236}">
                  <a16:creationId xmlns:a16="http://schemas.microsoft.com/office/drawing/2014/main" id="{52F13D02-664E-4160-A0E0-50894FCB64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1" name="Ovaal 290">
              <a:extLst>
                <a:ext uri="{FF2B5EF4-FFF2-40B4-BE49-F238E27FC236}">
                  <a16:creationId xmlns:a16="http://schemas.microsoft.com/office/drawing/2014/main" id="{39F776AA-FF08-4310-BB6A-4343042CD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2" name="Ovaal 291">
              <a:extLst>
                <a:ext uri="{FF2B5EF4-FFF2-40B4-BE49-F238E27FC236}">
                  <a16:creationId xmlns:a16="http://schemas.microsoft.com/office/drawing/2014/main" id="{E0CF3848-D1FE-4705-8BFD-5ADE55519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3" name="Ovaal 292">
              <a:extLst>
                <a:ext uri="{FF2B5EF4-FFF2-40B4-BE49-F238E27FC236}">
                  <a16:creationId xmlns:a16="http://schemas.microsoft.com/office/drawing/2014/main" id="{F1168D0B-DB19-42CE-A3B4-BC1E0D696E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4" name="Ovaal 293">
              <a:extLst>
                <a:ext uri="{FF2B5EF4-FFF2-40B4-BE49-F238E27FC236}">
                  <a16:creationId xmlns:a16="http://schemas.microsoft.com/office/drawing/2014/main" id="{FE40DE12-FB57-4C8E-BD99-474F04297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5" name="Ovaal 294">
              <a:extLst>
                <a:ext uri="{FF2B5EF4-FFF2-40B4-BE49-F238E27FC236}">
                  <a16:creationId xmlns:a16="http://schemas.microsoft.com/office/drawing/2014/main" id="{B84616D2-5758-40D9-B1AD-1124281942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6" name="Ovaal 295">
              <a:extLst>
                <a:ext uri="{FF2B5EF4-FFF2-40B4-BE49-F238E27FC236}">
                  <a16:creationId xmlns:a16="http://schemas.microsoft.com/office/drawing/2014/main" id="{6D96945B-4F91-4531-A481-3D18646E5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7" name="Ovaal 296">
              <a:extLst>
                <a:ext uri="{FF2B5EF4-FFF2-40B4-BE49-F238E27FC236}">
                  <a16:creationId xmlns:a16="http://schemas.microsoft.com/office/drawing/2014/main" id="{5E5CE263-D68C-4B9B-AC33-B84E773BCE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8" name="Ovaal 297">
              <a:extLst>
                <a:ext uri="{FF2B5EF4-FFF2-40B4-BE49-F238E27FC236}">
                  <a16:creationId xmlns:a16="http://schemas.microsoft.com/office/drawing/2014/main" id="{E721262C-E2D5-4558-A6BC-0E5B1CBB3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9" name="Ovaal 298">
              <a:extLst>
                <a:ext uri="{FF2B5EF4-FFF2-40B4-BE49-F238E27FC236}">
                  <a16:creationId xmlns:a16="http://schemas.microsoft.com/office/drawing/2014/main" id="{68D6EF39-BC84-4ED8-8A09-430050C898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0" name="Ovaal 299">
              <a:extLst>
                <a:ext uri="{FF2B5EF4-FFF2-40B4-BE49-F238E27FC236}">
                  <a16:creationId xmlns:a16="http://schemas.microsoft.com/office/drawing/2014/main" id="{29380ED6-880A-4A4A-92E6-B792F00EB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1" name="Ovaal 300">
              <a:extLst>
                <a:ext uri="{FF2B5EF4-FFF2-40B4-BE49-F238E27FC236}">
                  <a16:creationId xmlns:a16="http://schemas.microsoft.com/office/drawing/2014/main" id="{A55D3FCF-4BDD-464C-A4B0-501687188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2" name="Ovaal 301">
              <a:extLst>
                <a:ext uri="{FF2B5EF4-FFF2-40B4-BE49-F238E27FC236}">
                  <a16:creationId xmlns:a16="http://schemas.microsoft.com/office/drawing/2014/main" id="{58E2F84B-B7A1-4C8B-B4EE-5E12BB345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3" name="Ovaal 302">
              <a:extLst>
                <a:ext uri="{FF2B5EF4-FFF2-40B4-BE49-F238E27FC236}">
                  <a16:creationId xmlns:a16="http://schemas.microsoft.com/office/drawing/2014/main" id="{09F6A311-4314-45F0-90B6-8625FB4C8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4" name="Ovaal 303">
              <a:extLst>
                <a:ext uri="{FF2B5EF4-FFF2-40B4-BE49-F238E27FC236}">
                  <a16:creationId xmlns:a16="http://schemas.microsoft.com/office/drawing/2014/main" id="{ED52E56C-C0CE-4968-B1C4-E02FA5506F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5" name="Ovaal 304">
              <a:extLst>
                <a:ext uri="{FF2B5EF4-FFF2-40B4-BE49-F238E27FC236}">
                  <a16:creationId xmlns:a16="http://schemas.microsoft.com/office/drawing/2014/main" id="{0F63A96B-4592-423C-8CE3-B1D65DB0E0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6" name="Ovaal 305">
              <a:extLst>
                <a:ext uri="{FF2B5EF4-FFF2-40B4-BE49-F238E27FC236}">
                  <a16:creationId xmlns:a16="http://schemas.microsoft.com/office/drawing/2014/main" id="{BBD74C2C-D27A-4CA1-A1CB-3236DF5A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7" name="Ovaal 306">
              <a:extLst>
                <a:ext uri="{FF2B5EF4-FFF2-40B4-BE49-F238E27FC236}">
                  <a16:creationId xmlns:a16="http://schemas.microsoft.com/office/drawing/2014/main" id="{8ED3B341-6A97-4FB3-A2D1-2FBA2A2F74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8" name="Ovaal 307">
              <a:extLst>
                <a:ext uri="{FF2B5EF4-FFF2-40B4-BE49-F238E27FC236}">
                  <a16:creationId xmlns:a16="http://schemas.microsoft.com/office/drawing/2014/main" id="{5EEEE6AC-C801-4FF4-AAE5-9FA9EE6958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309" name="Groep 308">
            <a:extLst>
              <a:ext uri="{FF2B5EF4-FFF2-40B4-BE49-F238E27FC236}">
                <a16:creationId xmlns:a16="http://schemas.microsoft.com/office/drawing/2014/main" id="{10FBDE0C-FB35-439C-80FD-BAA6D321A32B}"/>
              </a:ext>
            </a:extLst>
          </p:cNvPr>
          <p:cNvGrpSpPr/>
          <p:nvPr/>
        </p:nvGrpSpPr>
        <p:grpSpPr>
          <a:xfrm>
            <a:off x="5407725" y="4375571"/>
            <a:ext cx="692093" cy="708244"/>
            <a:chOff x="5456972" y="3013363"/>
            <a:chExt cx="692093" cy="708244"/>
          </a:xfrm>
        </p:grpSpPr>
        <p:sp>
          <p:nvSpPr>
            <p:cNvPr id="310" name="Ovaal 309">
              <a:extLst>
                <a:ext uri="{FF2B5EF4-FFF2-40B4-BE49-F238E27FC236}">
                  <a16:creationId xmlns:a16="http://schemas.microsoft.com/office/drawing/2014/main" id="{745DEB3B-98FC-4BAB-A695-DB6A37823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1" name="Ovaal 310">
              <a:extLst>
                <a:ext uri="{FF2B5EF4-FFF2-40B4-BE49-F238E27FC236}">
                  <a16:creationId xmlns:a16="http://schemas.microsoft.com/office/drawing/2014/main" id="{2C8E2031-4C55-4C11-9242-23E0528779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2" name="Ovaal 311">
              <a:extLst>
                <a:ext uri="{FF2B5EF4-FFF2-40B4-BE49-F238E27FC236}">
                  <a16:creationId xmlns:a16="http://schemas.microsoft.com/office/drawing/2014/main" id="{9488D73D-861B-4EC8-9681-D3A0B39C2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3" name="Ovaal 312">
              <a:extLst>
                <a:ext uri="{FF2B5EF4-FFF2-40B4-BE49-F238E27FC236}">
                  <a16:creationId xmlns:a16="http://schemas.microsoft.com/office/drawing/2014/main" id="{959BC92F-C5B7-4545-9CFB-057E87B02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4" name="Ovaal 313">
              <a:extLst>
                <a:ext uri="{FF2B5EF4-FFF2-40B4-BE49-F238E27FC236}">
                  <a16:creationId xmlns:a16="http://schemas.microsoft.com/office/drawing/2014/main" id="{A1A4399E-0F08-493F-B12D-8609271F0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5" name="Ovaal 314">
              <a:extLst>
                <a:ext uri="{FF2B5EF4-FFF2-40B4-BE49-F238E27FC236}">
                  <a16:creationId xmlns:a16="http://schemas.microsoft.com/office/drawing/2014/main" id="{DFD9A192-248A-4386-9D11-5B640C22A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6" name="Ovaal 315">
              <a:extLst>
                <a:ext uri="{FF2B5EF4-FFF2-40B4-BE49-F238E27FC236}">
                  <a16:creationId xmlns:a16="http://schemas.microsoft.com/office/drawing/2014/main" id="{D3AC63FD-E0A4-4502-B9A7-26B9E0C69E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7" name="Ovaal 316">
              <a:extLst>
                <a:ext uri="{FF2B5EF4-FFF2-40B4-BE49-F238E27FC236}">
                  <a16:creationId xmlns:a16="http://schemas.microsoft.com/office/drawing/2014/main" id="{F366EC1E-B3A6-4995-A0EC-73F61AF9AC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8" name="Ovaal 317">
              <a:extLst>
                <a:ext uri="{FF2B5EF4-FFF2-40B4-BE49-F238E27FC236}">
                  <a16:creationId xmlns:a16="http://schemas.microsoft.com/office/drawing/2014/main" id="{F95D1A59-DE9B-4AAB-973A-8A853EBC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9" name="Ovaal 318">
              <a:extLst>
                <a:ext uri="{FF2B5EF4-FFF2-40B4-BE49-F238E27FC236}">
                  <a16:creationId xmlns:a16="http://schemas.microsoft.com/office/drawing/2014/main" id="{B3F80C3C-450C-4964-9424-86DD75CC1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0" name="Ovaal 319">
              <a:extLst>
                <a:ext uri="{FF2B5EF4-FFF2-40B4-BE49-F238E27FC236}">
                  <a16:creationId xmlns:a16="http://schemas.microsoft.com/office/drawing/2014/main" id="{FACB8AA4-1361-46B5-8442-70DDD82D00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1" name="Ovaal 320">
              <a:extLst>
                <a:ext uri="{FF2B5EF4-FFF2-40B4-BE49-F238E27FC236}">
                  <a16:creationId xmlns:a16="http://schemas.microsoft.com/office/drawing/2014/main" id="{8AF4CCF7-F162-4185-86CA-F8F321111A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Ovaal 321">
              <a:extLst>
                <a:ext uri="{FF2B5EF4-FFF2-40B4-BE49-F238E27FC236}">
                  <a16:creationId xmlns:a16="http://schemas.microsoft.com/office/drawing/2014/main" id="{1976EB91-576B-4B12-BA5A-A892809659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Ovaal 322">
              <a:extLst>
                <a:ext uri="{FF2B5EF4-FFF2-40B4-BE49-F238E27FC236}">
                  <a16:creationId xmlns:a16="http://schemas.microsoft.com/office/drawing/2014/main" id="{C80A7C29-B42F-4EF2-A1AB-CDBF3CB11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4" name="Ovaal 323">
              <a:extLst>
                <a:ext uri="{FF2B5EF4-FFF2-40B4-BE49-F238E27FC236}">
                  <a16:creationId xmlns:a16="http://schemas.microsoft.com/office/drawing/2014/main" id="{DF1EC6C9-7451-42E4-96F4-D585BCF04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5" name="Ovaal 324">
              <a:extLst>
                <a:ext uri="{FF2B5EF4-FFF2-40B4-BE49-F238E27FC236}">
                  <a16:creationId xmlns:a16="http://schemas.microsoft.com/office/drawing/2014/main" id="{A644B5A1-57D6-4CF3-B14A-68E96AB3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6" name="Ovaal 325">
              <a:extLst>
                <a:ext uri="{FF2B5EF4-FFF2-40B4-BE49-F238E27FC236}">
                  <a16:creationId xmlns:a16="http://schemas.microsoft.com/office/drawing/2014/main" id="{58EB3092-F460-4B22-9A52-9982D9B37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7" name="Ovaal 326">
              <a:extLst>
                <a:ext uri="{FF2B5EF4-FFF2-40B4-BE49-F238E27FC236}">
                  <a16:creationId xmlns:a16="http://schemas.microsoft.com/office/drawing/2014/main" id="{A98F666B-452D-456E-BBC1-74317FC260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8" name="Ovaal 327">
              <a:extLst>
                <a:ext uri="{FF2B5EF4-FFF2-40B4-BE49-F238E27FC236}">
                  <a16:creationId xmlns:a16="http://schemas.microsoft.com/office/drawing/2014/main" id="{BCE00A1A-41AD-41B7-81D3-D2F90B7FC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9" name="Ovaal 328">
              <a:extLst>
                <a:ext uri="{FF2B5EF4-FFF2-40B4-BE49-F238E27FC236}">
                  <a16:creationId xmlns:a16="http://schemas.microsoft.com/office/drawing/2014/main" id="{4E0DD8DE-138C-49B5-8383-3F0DDDE24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0" name="Ovaal 329">
              <a:extLst>
                <a:ext uri="{FF2B5EF4-FFF2-40B4-BE49-F238E27FC236}">
                  <a16:creationId xmlns:a16="http://schemas.microsoft.com/office/drawing/2014/main" id="{C1697F04-02C8-4D05-BE92-684A917F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1" name="Ovaal 330">
              <a:extLst>
                <a:ext uri="{FF2B5EF4-FFF2-40B4-BE49-F238E27FC236}">
                  <a16:creationId xmlns:a16="http://schemas.microsoft.com/office/drawing/2014/main" id="{6774AFF9-D184-475F-9DF8-7B2D4D715B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2" name="Ovaal 331">
              <a:extLst>
                <a:ext uri="{FF2B5EF4-FFF2-40B4-BE49-F238E27FC236}">
                  <a16:creationId xmlns:a16="http://schemas.microsoft.com/office/drawing/2014/main" id="{53C01752-B534-436B-9010-2B2632F1C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3" name="Ovaal 332">
              <a:extLst>
                <a:ext uri="{FF2B5EF4-FFF2-40B4-BE49-F238E27FC236}">
                  <a16:creationId xmlns:a16="http://schemas.microsoft.com/office/drawing/2014/main" id="{2BB020D4-BA3F-4BB7-8B43-1CE9C4ED6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4" name="Ovaal 333">
              <a:extLst>
                <a:ext uri="{FF2B5EF4-FFF2-40B4-BE49-F238E27FC236}">
                  <a16:creationId xmlns:a16="http://schemas.microsoft.com/office/drawing/2014/main" id="{502B637A-F542-440B-A15E-F975E4571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5" name="Ovaal 334">
              <a:extLst>
                <a:ext uri="{FF2B5EF4-FFF2-40B4-BE49-F238E27FC236}">
                  <a16:creationId xmlns:a16="http://schemas.microsoft.com/office/drawing/2014/main" id="{804F2494-62EA-4A26-A004-1B8FA16740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6" name="Ovaal 335">
              <a:extLst>
                <a:ext uri="{FF2B5EF4-FFF2-40B4-BE49-F238E27FC236}">
                  <a16:creationId xmlns:a16="http://schemas.microsoft.com/office/drawing/2014/main" id="{48592660-A9A4-4F8B-8F38-89470CC2C0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7" name="Ovaal 336">
              <a:extLst>
                <a:ext uri="{FF2B5EF4-FFF2-40B4-BE49-F238E27FC236}">
                  <a16:creationId xmlns:a16="http://schemas.microsoft.com/office/drawing/2014/main" id="{57DEEF30-5D70-4AA9-8B23-7E8468446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8" name="Ovaal 337">
              <a:extLst>
                <a:ext uri="{FF2B5EF4-FFF2-40B4-BE49-F238E27FC236}">
                  <a16:creationId xmlns:a16="http://schemas.microsoft.com/office/drawing/2014/main" id="{1AA69767-3431-41B1-B6CC-0A82A2CB58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9" name="Ovaal 338">
              <a:extLst>
                <a:ext uri="{FF2B5EF4-FFF2-40B4-BE49-F238E27FC236}">
                  <a16:creationId xmlns:a16="http://schemas.microsoft.com/office/drawing/2014/main" id="{B8DCD87D-3DC6-4167-92FA-655125AC9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0" name="Ovaal 339">
              <a:extLst>
                <a:ext uri="{FF2B5EF4-FFF2-40B4-BE49-F238E27FC236}">
                  <a16:creationId xmlns:a16="http://schemas.microsoft.com/office/drawing/2014/main" id="{3254142F-6D27-4B3A-AAA6-749527237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1" name="Ovaal 340">
              <a:extLst>
                <a:ext uri="{FF2B5EF4-FFF2-40B4-BE49-F238E27FC236}">
                  <a16:creationId xmlns:a16="http://schemas.microsoft.com/office/drawing/2014/main" id="{6E13D6DF-366D-4E9E-8978-E9ED5B1A9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42" name="Ovaal 341">
            <a:extLst>
              <a:ext uri="{FF2B5EF4-FFF2-40B4-BE49-F238E27FC236}">
                <a16:creationId xmlns:a16="http://schemas.microsoft.com/office/drawing/2014/main" id="{E49CF789-DE5F-4C72-85BC-BBB6DF40F643}"/>
              </a:ext>
            </a:extLst>
          </p:cNvPr>
          <p:cNvSpPr>
            <a:spLocks noChangeAspect="1"/>
          </p:cNvSpPr>
          <p:nvPr/>
        </p:nvSpPr>
        <p:spPr>
          <a:xfrm>
            <a:off x="5624073" y="602451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3" name="Ovaal 342">
            <a:extLst>
              <a:ext uri="{FF2B5EF4-FFF2-40B4-BE49-F238E27FC236}">
                <a16:creationId xmlns:a16="http://schemas.microsoft.com/office/drawing/2014/main" id="{A2DAB0AA-2CEE-42EC-A183-12D739D391A7}"/>
              </a:ext>
            </a:extLst>
          </p:cNvPr>
          <p:cNvSpPr>
            <a:spLocks noChangeAspect="1"/>
          </p:cNvSpPr>
          <p:nvPr/>
        </p:nvSpPr>
        <p:spPr>
          <a:xfrm>
            <a:off x="5650906" y="636178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1" name="Tekstvak 150">
            <a:extLst>
              <a:ext uri="{FF2B5EF4-FFF2-40B4-BE49-F238E27FC236}">
                <a16:creationId xmlns:a16="http://schemas.microsoft.com/office/drawing/2014/main" id="{CC57662A-2ADC-4047-8609-1E4D8A51B9A1}"/>
              </a:ext>
            </a:extLst>
          </p:cNvPr>
          <p:cNvSpPr txBox="1"/>
          <p:nvPr/>
        </p:nvSpPr>
        <p:spPr>
          <a:xfrm>
            <a:off x="109400" y="0"/>
            <a:ext cx="6263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              </a:t>
            </a:r>
            <a:r>
              <a:rPr lang="nl-NL" sz="3600" dirty="0">
                <a:solidFill>
                  <a:srgbClr val="FF0000"/>
                </a:solidFill>
              </a:rPr>
              <a:t>Zwavel-isotopen</a:t>
            </a:r>
          </a:p>
        </p:txBody>
      </p:sp>
    </p:spTree>
    <p:extLst>
      <p:ext uri="{BB962C8B-B14F-4D97-AF65-F5344CB8AC3E}">
        <p14:creationId xmlns:p14="http://schemas.microsoft.com/office/powerpoint/2010/main" val="75032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al 2">
            <a:extLst>
              <a:ext uri="{FF2B5EF4-FFF2-40B4-BE49-F238E27FC236}">
                <a16:creationId xmlns:a16="http://schemas.microsoft.com/office/drawing/2014/main" id="{26AE5490-BBD4-474B-8992-D98A0B67A5BA}"/>
              </a:ext>
            </a:extLst>
          </p:cNvPr>
          <p:cNvSpPr>
            <a:spLocks noChangeAspect="1"/>
          </p:cNvSpPr>
          <p:nvPr/>
        </p:nvSpPr>
        <p:spPr>
          <a:xfrm>
            <a:off x="3059494" y="570114"/>
            <a:ext cx="5445105" cy="5444732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3" name="Ovaal 122">
            <a:extLst>
              <a:ext uri="{FF2B5EF4-FFF2-40B4-BE49-F238E27FC236}">
                <a16:creationId xmlns:a16="http://schemas.microsoft.com/office/drawing/2014/main" id="{E4439345-0C56-4004-A1B6-A6A41BE70E16}"/>
              </a:ext>
            </a:extLst>
          </p:cNvPr>
          <p:cNvSpPr>
            <a:spLocks noChangeAspect="1"/>
          </p:cNvSpPr>
          <p:nvPr/>
        </p:nvSpPr>
        <p:spPr>
          <a:xfrm flipH="1">
            <a:off x="3279047" y="251166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4" name="Ovaal 123">
            <a:extLst>
              <a:ext uri="{FF2B5EF4-FFF2-40B4-BE49-F238E27FC236}">
                <a16:creationId xmlns:a16="http://schemas.microsoft.com/office/drawing/2014/main" id="{7299BF89-853D-4774-B254-B3D6FE261D9C}"/>
              </a:ext>
            </a:extLst>
          </p:cNvPr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5" name="Ovaal 124">
            <a:extLst>
              <a:ext uri="{FF2B5EF4-FFF2-40B4-BE49-F238E27FC236}">
                <a16:creationId xmlns:a16="http://schemas.microsoft.com/office/drawing/2014/main" id="{67A66F6F-E565-4E44-8CAD-894FFA6855EF}"/>
              </a:ext>
            </a:extLst>
          </p:cNvPr>
          <p:cNvSpPr>
            <a:spLocks noChangeAspect="1"/>
          </p:cNvSpPr>
          <p:nvPr/>
        </p:nvSpPr>
        <p:spPr>
          <a:xfrm flipH="1">
            <a:off x="6490929" y="997632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903810D-DF22-4FE2-8C14-7A341F16D005}"/>
              </a:ext>
            </a:extLst>
          </p:cNvPr>
          <p:cNvGrpSpPr/>
          <p:nvPr/>
        </p:nvGrpSpPr>
        <p:grpSpPr>
          <a:xfrm>
            <a:off x="5653766" y="3131853"/>
            <a:ext cx="375754" cy="364801"/>
            <a:chOff x="5653766" y="3131853"/>
            <a:chExt cx="375754" cy="364801"/>
          </a:xfrm>
        </p:grpSpPr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3B7872DA-E3C6-4B7C-89AA-48EF17BCA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766" y="327875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Ovaal 109">
              <a:extLst>
                <a:ext uri="{FF2B5EF4-FFF2-40B4-BE49-F238E27FC236}">
                  <a16:creationId xmlns:a16="http://schemas.microsoft.com/office/drawing/2014/main" id="{4F1D94AC-F29E-400A-AE1C-7449A7C3B7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DBCE73BA-6298-407D-9D8E-819570126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5B0F8522-A5F8-4CF2-949B-8BD3A69DD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BA8C5667-4973-40AF-906B-BF11DF679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DA45D1AD-B4D7-4704-B049-429CC3510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8D309D0B-7DE1-424E-8820-FE4B52D251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28" name="Tekstvak 127">
            <a:extLst>
              <a:ext uri="{FF2B5EF4-FFF2-40B4-BE49-F238E27FC236}">
                <a16:creationId xmlns:a16="http://schemas.microsoft.com/office/drawing/2014/main" id="{45EADBDA-F711-4ED6-8240-191C533F7193}"/>
              </a:ext>
            </a:extLst>
          </p:cNvPr>
          <p:cNvSpPr txBox="1"/>
          <p:nvPr/>
        </p:nvSpPr>
        <p:spPr>
          <a:xfrm>
            <a:off x="109400" y="0"/>
            <a:ext cx="11142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326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18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16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17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20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32</a:t>
              </a:r>
            </a:p>
          </p:txBody>
        </p:sp>
      </p:grpSp>
      <p:grpSp>
        <p:nvGrpSpPr>
          <p:cNvPr id="236" name="Groep 235">
            <a:extLst>
              <a:ext uri="{FF2B5EF4-FFF2-40B4-BE49-F238E27FC236}">
                <a16:creationId xmlns:a16="http://schemas.microsoft.com/office/drawing/2014/main" id="{B322621D-34D5-49B3-8BC6-571C959A1E15}"/>
              </a:ext>
            </a:extLst>
          </p:cNvPr>
          <p:cNvGrpSpPr/>
          <p:nvPr/>
        </p:nvGrpSpPr>
        <p:grpSpPr>
          <a:xfrm>
            <a:off x="2121128" y="4493588"/>
            <a:ext cx="2267056" cy="569009"/>
            <a:chOff x="1776843" y="1316766"/>
            <a:chExt cx="2267056" cy="569009"/>
          </a:xfrm>
        </p:grpSpPr>
        <p:sp>
          <p:nvSpPr>
            <p:cNvPr id="237" name="Rechteraccolade 236">
              <a:extLst>
                <a:ext uri="{FF2B5EF4-FFF2-40B4-BE49-F238E27FC236}">
                  <a16:creationId xmlns:a16="http://schemas.microsoft.com/office/drawing/2014/main" id="{CB1AA686-7905-4315-8FA9-BD998521035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8" name="Tekstvak 237">
              <a:extLst>
                <a:ext uri="{FF2B5EF4-FFF2-40B4-BE49-F238E27FC236}">
                  <a16:creationId xmlns:a16="http://schemas.microsoft.com/office/drawing/2014/main" id="{FAED0DC3-4D22-45A9-B532-CF989818AE4A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33</a:t>
              </a:r>
            </a:p>
          </p:txBody>
        </p:sp>
      </p:grpSp>
      <p:grpSp>
        <p:nvGrpSpPr>
          <p:cNvPr id="239" name="Groep 238">
            <a:extLst>
              <a:ext uri="{FF2B5EF4-FFF2-40B4-BE49-F238E27FC236}">
                <a16:creationId xmlns:a16="http://schemas.microsoft.com/office/drawing/2014/main" id="{16506A10-4A1F-4876-B9F2-6F8924B6F283}"/>
              </a:ext>
            </a:extLst>
          </p:cNvPr>
          <p:cNvGrpSpPr/>
          <p:nvPr/>
        </p:nvGrpSpPr>
        <p:grpSpPr>
          <a:xfrm>
            <a:off x="2121128" y="6035320"/>
            <a:ext cx="2267056" cy="569009"/>
            <a:chOff x="1776843" y="1316766"/>
            <a:chExt cx="2267056" cy="569009"/>
          </a:xfrm>
        </p:grpSpPr>
        <p:sp>
          <p:nvSpPr>
            <p:cNvPr id="240" name="Rechteraccolade 239">
              <a:extLst>
                <a:ext uri="{FF2B5EF4-FFF2-40B4-BE49-F238E27FC236}">
                  <a16:creationId xmlns:a16="http://schemas.microsoft.com/office/drawing/2014/main" id="{F077D591-E052-4AE1-A86D-BBD45196BBC5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1" name="Tekstvak 240">
              <a:extLst>
                <a:ext uri="{FF2B5EF4-FFF2-40B4-BE49-F238E27FC236}">
                  <a16:creationId xmlns:a16="http://schemas.microsoft.com/office/drawing/2014/main" id="{127B5A02-0F24-4D10-BB47-66BC6DB5DF5C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36</a:t>
              </a:r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75" name="Groep 274">
            <a:extLst>
              <a:ext uri="{FF2B5EF4-FFF2-40B4-BE49-F238E27FC236}">
                <a16:creationId xmlns:a16="http://schemas.microsoft.com/office/drawing/2014/main" id="{C70E66D4-84E7-4657-BCA3-196BCBBA2D82}"/>
              </a:ext>
            </a:extLst>
          </p:cNvPr>
          <p:cNvGrpSpPr/>
          <p:nvPr/>
        </p:nvGrpSpPr>
        <p:grpSpPr>
          <a:xfrm>
            <a:off x="5389979" y="5885614"/>
            <a:ext cx="692093" cy="708244"/>
            <a:chOff x="5456972" y="3013363"/>
            <a:chExt cx="692093" cy="708244"/>
          </a:xfrm>
        </p:grpSpPr>
        <p:sp>
          <p:nvSpPr>
            <p:cNvPr id="276" name="Ovaal 275">
              <a:extLst>
                <a:ext uri="{FF2B5EF4-FFF2-40B4-BE49-F238E27FC236}">
                  <a16:creationId xmlns:a16="http://schemas.microsoft.com/office/drawing/2014/main" id="{DBC68864-60E5-47C9-9A87-9D640952F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7" name="Ovaal 276">
              <a:extLst>
                <a:ext uri="{FF2B5EF4-FFF2-40B4-BE49-F238E27FC236}">
                  <a16:creationId xmlns:a16="http://schemas.microsoft.com/office/drawing/2014/main" id="{8F6B3519-B8E1-427B-8DBD-4AE47AD82C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8" name="Ovaal 277">
              <a:extLst>
                <a:ext uri="{FF2B5EF4-FFF2-40B4-BE49-F238E27FC236}">
                  <a16:creationId xmlns:a16="http://schemas.microsoft.com/office/drawing/2014/main" id="{3C7DA6A7-5CBD-4C5C-82C3-898E0D5F05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9" name="Ovaal 278">
              <a:extLst>
                <a:ext uri="{FF2B5EF4-FFF2-40B4-BE49-F238E27FC236}">
                  <a16:creationId xmlns:a16="http://schemas.microsoft.com/office/drawing/2014/main" id="{2481B608-6193-4F40-88F6-B9D5B8E50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0" name="Ovaal 279">
              <a:extLst>
                <a:ext uri="{FF2B5EF4-FFF2-40B4-BE49-F238E27FC236}">
                  <a16:creationId xmlns:a16="http://schemas.microsoft.com/office/drawing/2014/main" id="{747A1E49-0843-4CA0-9FD6-8442195CB1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1" name="Ovaal 280">
              <a:extLst>
                <a:ext uri="{FF2B5EF4-FFF2-40B4-BE49-F238E27FC236}">
                  <a16:creationId xmlns:a16="http://schemas.microsoft.com/office/drawing/2014/main" id="{23459382-F538-411E-ABF1-CAF0DC83C9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2" name="Ovaal 281">
              <a:extLst>
                <a:ext uri="{FF2B5EF4-FFF2-40B4-BE49-F238E27FC236}">
                  <a16:creationId xmlns:a16="http://schemas.microsoft.com/office/drawing/2014/main" id="{9FBDD31A-FE36-4157-9677-C65756B644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3" name="Ovaal 282">
              <a:extLst>
                <a:ext uri="{FF2B5EF4-FFF2-40B4-BE49-F238E27FC236}">
                  <a16:creationId xmlns:a16="http://schemas.microsoft.com/office/drawing/2014/main" id="{DFEEFCF8-2796-439A-A7E1-73A19C9E9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4" name="Ovaal 283">
              <a:extLst>
                <a:ext uri="{FF2B5EF4-FFF2-40B4-BE49-F238E27FC236}">
                  <a16:creationId xmlns:a16="http://schemas.microsoft.com/office/drawing/2014/main" id="{62C10749-56C2-41DB-8E48-EC0500127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5" name="Ovaal 284">
              <a:extLst>
                <a:ext uri="{FF2B5EF4-FFF2-40B4-BE49-F238E27FC236}">
                  <a16:creationId xmlns:a16="http://schemas.microsoft.com/office/drawing/2014/main" id="{563E1D91-70E9-4E81-AA8E-62AA716973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6" name="Ovaal 285">
              <a:extLst>
                <a:ext uri="{FF2B5EF4-FFF2-40B4-BE49-F238E27FC236}">
                  <a16:creationId xmlns:a16="http://schemas.microsoft.com/office/drawing/2014/main" id="{D33DC463-57E9-46F3-BD15-8C2296FA1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7" name="Ovaal 286">
              <a:extLst>
                <a:ext uri="{FF2B5EF4-FFF2-40B4-BE49-F238E27FC236}">
                  <a16:creationId xmlns:a16="http://schemas.microsoft.com/office/drawing/2014/main" id="{6AF96469-055E-4C71-A62F-66844761DB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8" name="Ovaal 287">
              <a:extLst>
                <a:ext uri="{FF2B5EF4-FFF2-40B4-BE49-F238E27FC236}">
                  <a16:creationId xmlns:a16="http://schemas.microsoft.com/office/drawing/2014/main" id="{2D0064D7-ED10-4FD1-AD5E-ED27B631A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9" name="Ovaal 288">
              <a:extLst>
                <a:ext uri="{FF2B5EF4-FFF2-40B4-BE49-F238E27FC236}">
                  <a16:creationId xmlns:a16="http://schemas.microsoft.com/office/drawing/2014/main" id="{A4FE6FDB-E9A0-492D-9F4A-F49987BD8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0" name="Ovaal 289">
              <a:extLst>
                <a:ext uri="{FF2B5EF4-FFF2-40B4-BE49-F238E27FC236}">
                  <a16:creationId xmlns:a16="http://schemas.microsoft.com/office/drawing/2014/main" id="{52F13D02-664E-4160-A0E0-50894FCB64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1" name="Ovaal 290">
              <a:extLst>
                <a:ext uri="{FF2B5EF4-FFF2-40B4-BE49-F238E27FC236}">
                  <a16:creationId xmlns:a16="http://schemas.microsoft.com/office/drawing/2014/main" id="{39F776AA-FF08-4310-BB6A-4343042CD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2" name="Ovaal 291">
              <a:extLst>
                <a:ext uri="{FF2B5EF4-FFF2-40B4-BE49-F238E27FC236}">
                  <a16:creationId xmlns:a16="http://schemas.microsoft.com/office/drawing/2014/main" id="{E0CF3848-D1FE-4705-8BFD-5ADE55519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3" name="Ovaal 292">
              <a:extLst>
                <a:ext uri="{FF2B5EF4-FFF2-40B4-BE49-F238E27FC236}">
                  <a16:creationId xmlns:a16="http://schemas.microsoft.com/office/drawing/2014/main" id="{F1168D0B-DB19-42CE-A3B4-BC1E0D696E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4" name="Ovaal 293">
              <a:extLst>
                <a:ext uri="{FF2B5EF4-FFF2-40B4-BE49-F238E27FC236}">
                  <a16:creationId xmlns:a16="http://schemas.microsoft.com/office/drawing/2014/main" id="{FE40DE12-FB57-4C8E-BD99-474F04297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5" name="Ovaal 294">
              <a:extLst>
                <a:ext uri="{FF2B5EF4-FFF2-40B4-BE49-F238E27FC236}">
                  <a16:creationId xmlns:a16="http://schemas.microsoft.com/office/drawing/2014/main" id="{B84616D2-5758-40D9-B1AD-1124281942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6" name="Ovaal 295">
              <a:extLst>
                <a:ext uri="{FF2B5EF4-FFF2-40B4-BE49-F238E27FC236}">
                  <a16:creationId xmlns:a16="http://schemas.microsoft.com/office/drawing/2014/main" id="{6D96945B-4F91-4531-A481-3D18646E5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7" name="Ovaal 296">
              <a:extLst>
                <a:ext uri="{FF2B5EF4-FFF2-40B4-BE49-F238E27FC236}">
                  <a16:creationId xmlns:a16="http://schemas.microsoft.com/office/drawing/2014/main" id="{5E5CE263-D68C-4B9B-AC33-B84E773BCE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8" name="Ovaal 297">
              <a:extLst>
                <a:ext uri="{FF2B5EF4-FFF2-40B4-BE49-F238E27FC236}">
                  <a16:creationId xmlns:a16="http://schemas.microsoft.com/office/drawing/2014/main" id="{E721262C-E2D5-4558-A6BC-0E5B1CBB3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9" name="Ovaal 298">
              <a:extLst>
                <a:ext uri="{FF2B5EF4-FFF2-40B4-BE49-F238E27FC236}">
                  <a16:creationId xmlns:a16="http://schemas.microsoft.com/office/drawing/2014/main" id="{68D6EF39-BC84-4ED8-8A09-430050C898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0" name="Ovaal 299">
              <a:extLst>
                <a:ext uri="{FF2B5EF4-FFF2-40B4-BE49-F238E27FC236}">
                  <a16:creationId xmlns:a16="http://schemas.microsoft.com/office/drawing/2014/main" id="{29380ED6-880A-4A4A-92E6-B792F00EB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1" name="Ovaal 300">
              <a:extLst>
                <a:ext uri="{FF2B5EF4-FFF2-40B4-BE49-F238E27FC236}">
                  <a16:creationId xmlns:a16="http://schemas.microsoft.com/office/drawing/2014/main" id="{A55D3FCF-4BDD-464C-A4B0-501687188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2" name="Ovaal 301">
              <a:extLst>
                <a:ext uri="{FF2B5EF4-FFF2-40B4-BE49-F238E27FC236}">
                  <a16:creationId xmlns:a16="http://schemas.microsoft.com/office/drawing/2014/main" id="{58E2F84B-B7A1-4C8B-B4EE-5E12BB345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3" name="Ovaal 302">
              <a:extLst>
                <a:ext uri="{FF2B5EF4-FFF2-40B4-BE49-F238E27FC236}">
                  <a16:creationId xmlns:a16="http://schemas.microsoft.com/office/drawing/2014/main" id="{09F6A311-4314-45F0-90B6-8625FB4C8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4" name="Ovaal 303">
              <a:extLst>
                <a:ext uri="{FF2B5EF4-FFF2-40B4-BE49-F238E27FC236}">
                  <a16:creationId xmlns:a16="http://schemas.microsoft.com/office/drawing/2014/main" id="{ED52E56C-C0CE-4968-B1C4-E02FA5506F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5" name="Ovaal 304">
              <a:extLst>
                <a:ext uri="{FF2B5EF4-FFF2-40B4-BE49-F238E27FC236}">
                  <a16:creationId xmlns:a16="http://schemas.microsoft.com/office/drawing/2014/main" id="{0F63A96B-4592-423C-8CE3-B1D65DB0E0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6" name="Ovaal 305">
              <a:extLst>
                <a:ext uri="{FF2B5EF4-FFF2-40B4-BE49-F238E27FC236}">
                  <a16:creationId xmlns:a16="http://schemas.microsoft.com/office/drawing/2014/main" id="{BBD74C2C-D27A-4CA1-A1CB-3236DF5A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7" name="Ovaal 306">
              <a:extLst>
                <a:ext uri="{FF2B5EF4-FFF2-40B4-BE49-F238E27FC236}">
                  <a16:creationId xmlns:a16="http://schemas.microsoft.com/office/drawing/2014/main" id="{8ED3B341-6A97-4FB3-A2D1-2FBA2A2F74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8" name="Ovaal 307">
              <a:extLst>
                <a:ext uri="{FF2B5EF4-FFF2-40B4-BE49-F238E27FC236}">
                  <a16:creationId xmlns:a16="http://schemas.microsoft.com/office/drawing/2014/main" id="{5EEEE6AC-C801-4FF4-AAE5-9FA9EE6958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309" name="Groep 308">
            <a:extLst>
              <a:ext uri="{FF2B5EF4-FFF2-40B4-BE49-F238E27FC236}">
                <a16:creationId xmlns:a16="http://schemas.microsoft.com/office/drawing/2014/main" id="{10FBDE0C-FB35-439C-80FD-BAA6D321A32B}"/>
              </a:ext>
            </a:extLst>
          </p:cNvPr>
          <p:cNvGrpSpPr/>
          <p:nvPr/>
        </p:nvGrpSpPr>
        <p:grpSpPr>
          <a:xfrm>
            <a:off x="5407725" y="4375571"/>
            <a:ext cx="692093" cy="708244"/>
            <a:chOff x="5456972" y="3013363"/>
            <a:chExt cx="692093" cy="708244"/>
          </a:xfrm>
        </p:grpSpPr>
        <p:sp>
          <p:nvSpPr>
            <p:cNvPr id="310" name="Ovaal 309">
              <a:extLst>
                <a:ext uri="{FF2B5EF4-FFF2-40B4-BE49-F238E27FC236}">
                  <a16:creationId xmlns:a16="http://schemas.microsoft.com/office/drawing/2014/main" id="{745DEB3B-98FC-4BAB-A695-DB6A37823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1" name="Ovaal 310">
              <a:extLst>
                <a:ext uri="{FF2B5EF4-FFF2-40B4-BE49-F238E27FC236}">
                  <a16:creationId xmlns:a16="http://schemas.microsoft.com/office/drawing/2014/main" id="{2C8E2031-4C55-4C11-9242-23E0528779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2" name="Ovaal 311">
              <a:extLst>
                <a:ext uri="{FF2B5EF4-FFF2-40B4-BE49-F238E27FC236}">
                  <a16:creationId xmlns:a16="http://schemas.microsoft.com/office/drawing/2014/main" id="{9488D73D-861B-4EC8-9681-D3A0B39C2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3" name="Ovaal 312">
              <a:extLst>
                <a:ext uri="{FF2B5EF4-FFF2-40B4-BE49-F238E27FC236}">
                  <a16:creationId xmlns:a16="http://schemas.microsoft.com/office/drawing/2014/main" id="{959BC92F-C5B7-4545-9CFB-057E87B02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4" name="Ovaal 313">
              <a:extLst>
                <a:ext uri="{FF2B5EF4-FFF2-40B4-BE49-F238E27FC236}">
                  <a16:creationId xmlns:a16="http://schemas.microsoft.com/office/drawing/2014/main" id="{A1A4399E-0F08-493F-B12D-8609271F0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5" name="Ovaal 314">
              <a:extLst>
                <a:ext uri="{FF2B5EF4-FFF2-40B4-BE49-F238E27FC236}">
                  <a16:creationId xmlns:a16="http://schemas.microsoft.com/office/drawing/2014/main" id="{DFD9A192-248A-4386-9D11-5B640C22A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6" name="Ovaal 315">
              <a:extLst>
                <a:ext uri="{FF2B5EF4-FFF2-40B4-BE49-F238E27FC236}">
                  <a16:creationId xmlns:a16="http://schemas.microsoft.com/office/drawing/2014/main" id="{D3AC63FD-E0A4-4502-B9A7-26B9E0C69E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7" name="Ovaal 316">
              <a:extLst>
                <a:ext uri="{FF2B5EF4-FFF2-40B4-BE49-F238E27FC236}">
                  <a16:creationId xmlns:a16="http://schemas.microsoft.com/office/drawing/2014/main" id="{F366EC1E-B3A6-4995-A0EC-73F61AF9AC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8" name="Ovaal 317">
              <a:extLst>
                <a:ext uri="{FF2B5EF4-FFF2-40B4-BE49-F238E27FC236}">
                  <a16:creationId xmlns:a16="http://schemas.microsoft.com/office/drawing/2014/main" id="{F95D1A59-DE9B-4AAB-973A-8A853EBC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9" name="Ovaal 318">
              <a:extLst>
                <a:ext uri="{FF2B5EF4-FFF2-40B4-BE49-F238E27FC236}">
                  <a16:creationId xmlns:a16="http://schemas.microsoft.com/office/drawing/2014/main" id="{B3F80C3C-450C-4964-9424-86DD75CC1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0" name="Ovaal 319">
              <a:extLst>
                <a:ext uri="{FF2B5EF4-FFF2-40B4-BE49-F238E27FC236}">
                  <a16:creationId xmlns:a16="http://schemas.microsoft.com/office/drawing/2014/main" id="{FACB8AA4-1361-46B5-8442-70DDD82D00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1" name="Ovaal 320">
              <a:extLst>
                <a:ext uri="{FF2B5EF4-FFF2-40B4-BE49-F238E27FC236}">
                  <a16:creationId xmlns:a16="http://schemas.microsoft.com/office/drawing/2014/main" id="{8AF4CCF7-F162-4185-86CA-F8F321111A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Ovaal 321">
              <a:extLst>
                <a:ext uri="{FF2B5EF4-FFF2-40B4-BE49-F238E27FC236}">
                  <a16:creationId xmlns:a16="http://schemas.microsoft.com/office/drawing/2014/main" id="{1976EB91-576B-4B12-BA5A-A892809659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Ovaal 322">
              <a:extLst>
                <a:ext uri="{FF2B5EF4-FFF2-40B4-BE49-F238E27FC236}">
                  <a16:creationId xmlns:a16="http://schemas.microsoft.com/office/drawing/2014/main" id="{C80A7C29-B42F-4EF2-A1AB-CDBF3CB11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4" name="Ovaal 323">
              <a:extLst>
                <a:ext uri="{FF2B5EF4-FFF2-40B4-BE49-F238E27FC236}">
                  <a16:creationId xmlns:a16="http://schemas.microsoft.com/office/drawing/2014/main" id="{DF1EC6C9-7451-42E4-96F4-D585BCF04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5" name="Ovaal 324">
              <a:extLst>
                <a:ext uri="{FF2B5EF4-FFF2-40B4-BE49-F238E27FC236}">
                  <a16:creationId xmlns:a16="http://schemas.microsoft.com/office/drawing/2014/main" id="{A644B5A1-57D6-4CF3-B14A-68E96AB3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6" name="Ovaal 325">
              <a:extLst>
                <a:ext uri="{FF2B5EF4-FFF2-40B4-BE49-F238E27FC236}">
                  <a16:creationId xmlns:a16="http://schemas.microsoft.com/office/drawing/2014/main" id="{58EB3092-F460-4B22-9A52-9982D9B37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7" name="Ovaal 326">
              <a:extLst>
                <a:ext uri="{FF2B5EF4-FFF2-40B4-BE49-F238E27FC236}">
                  <a16:creationId xmlns:a16="http://schemas.microsoft.com/office/drawing/2014/main" id="{A98F666B-452D-456E-BBC1-74317FC260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8" name="Ovaal 327">
              <a:extLst>
                <a:ext uri="{FF2B5EF4-FFF2-40B4-BE49-F238E27FC236}">
                  <a16:creationId xmlns:a16="http://schemas.microsoft.com/office/drawing/2014/main" id="{BCE00A1A-41AD-41B7-81D3-D2F90B7FC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9" name="Ovaal 328">
              <a:extLst>
                <a:ext uri="{FF2B5EF4-FFF2-40B4-BE49-F238E27FC236}">
                  <a16:creationId xmlns:a16="http://schemas.microsoft.com/office/drawing/2014/main" id="{4E0DD8DE-138C-49B5-8383-3F0DDDE24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0" name="Ovaal 329">
              <a:extLst>
                <a:ext uri="{FF2B5EF4-FFF2-40B4-BE49-F238E27FC236}">
                  <a16:creationId xmlns:a16="http://schemas.microsoft.com/office/drawing/2014/main" id="{C1697F04-02C8-4D05-BE92-684A917F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1" name="Ovaal 330">
              <a:extLst>
                <a:ext uri="{FF2B5EF4-FFF2-40B4-BE49-F238E27FC236}">
                  <a16:creationId xmlns:a16="http://schemas.microsoft.com/office/drawing/2014/main" id="{6774AFF9-D184-475F-9DF8-7B2D4D715B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2" name="Ovaal 331">
              <a:extLst>
                <a:ext uri="{FF2B5EF4-FFF2-40B4-BE49-F238E27FC236}">
                  <a16:creationId xmlns:a16="http://schemas.microsoft.com/office/drawing/2014/main" id="{53C01752-B534-436B-9010-2B2632F1C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3" name="Ovaal 332">
              <a:extLst>
                <a:ext uri="{FF2B5EF4-FFF2-40B4-BE49-F238E27FC236}">
                  <a16:creationId xmlns:a16="http://schemas.microsoft.com/office/drawing/2014/main" id="{2BB020D4-BA3F-4BB7-8B43-1CE9C4ED6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4" name="Ovaal 333">
              <a:extLst>
                <a:ext uri="{FF2B5EF4-FFF2-40B4-BE49-F238E27FC236}">
                  <a16:creationId xmlns:a16="http://schemas.microsoft.com/office/drawing/2014/main" id="{502B637A-F542-440B-A15E-F975E4571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5" name="Ovaal 334">
              <a:extLst>
                <a:ext uri="{FF2B5EF4-FFF2-40B4-BE49-F238E27FC236}">
                  <a16:creationId xmlns:a16="http://schemas.microsoft.com/office/drawing/2014/main" id="{804F2494-62EA-4A26-A004-1B8FA16740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6" name="Ovaal 335">
              <a:extLst>
                <a:ext uri="{FF2B5EF4-FFF2-40B4-BE49-F238E27FC236}">
                  <a16:creationId xmlns:a16="http://schemas.microsoft.com/office/drawing/2014/main" id="{48592660-A9A4-4F8B-8F38-89470CC2C0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7" name="Ovaal 336">
              <a:extLst>
                <a:ext uri="{FF2B5EF4-FFF2-40B4-BE49-F238E27FC236}">
                  <a16:creationId xmlns:a16="http://schemas.microsoft.com/office/drawing/2014/main" id="{57DEEF30-5D70-4AA9-8B23-7E8468446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8" name="Ovaal 337">
              <a:extLst>
                <a:ext uri="{FF2B5EF4-FFF2-40B4-BE49-F238E27FC236}">
                  <a16:creationId xmlns:a16="http://schemas.microsoft.com/office/drawing/2014/main" id="{1AA69767-3431-41B1-B6CC-0A82A2CB58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9" name="Ovaal 338">
              <a:extLst>
                <a:ext uri="{FF2B5EF4-FFF2-40B4-BE49-F238E27FC236}">
                  <a16:creationId xmlns:a16="http://schemas.microsoft.com/office/drawing/2014/main" id="{B8DCD87D-3DC6-4167-92FA-655125AC9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0" name="Ovaal 339">
              <a:extLst>
                <a:ext uri="{FF2B5EF4-FFF2-40B4-BE49-F238E27FC236}">
                  <a16:creationId xmlns:a16="http://schemas.microsoft.com/office/drawing/2014/main" id="{3254142F-6D27-4B3A-AAA6-749527237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1" name="Ovaal 340">
              <a:extLst>
                <a:ext uri="{FF2B5EF4-FFF2-40B4-BE49-F238E27FC236}">
                  <a16:creationId xmlns:a16="http://schemas.microsoft.com/office/drawing/2014/main" id="{6E13D6DF-366D-4E9E-8978-E9ED5B1A9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42" name="Ovaal 341">
            <a:extLst>
              <a:ext uri="{FF2B5EF4-FFF2-40B4-BE49-F238E27FC236}">
                <a16:creationId xmlns:a16="http://schemas.microsoft.com/office/drawing/2014/main" id="{E49CF789-DE5F-4C72-85BC-BBB6DF40F643}"/>
              </a:ext>
            </a:extLst>
          </p:cNvPr>
          <p:cNvSpPr>
            <a:spLocks noChangeAspect="1"/>
          </p:cNvSpPr>
          <p:nvPr/>
        </p:nvSpPr>
        <p:spPr>
          <a:xfrm>
            <a:off x="5624073" y="602451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3" name="Ovaal 342">
            <a:extLst>
              <a:ext uri="{FF2B5EF4-FFF2-40B4-BE49-F238E27FC236}">
                <a16:creationId xmlns:a16="http://schemas.microsoft.com/office/drawing/2014/main" id="{A2DAB0AA-2CEE-42EC-A183-12D739D391A7}"/>
              </a:ext>
            </a:extLst>
          </p:cNvPr>
          <p:cNvSpPr>
            <a:spLocks noChangeAspect="1"/>
          </p:cNvSpPr>
          <p:nvPr/>
        </p:nvSpPr>
        <p:spPr>
          <a:xfrm>
            <a:off x="5650906" y="636178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2" name="Tekstvak 151">
            <a:extLst>
              <a:ext uri="{FF2B5EF4-FFF2-40B4-BE49-F238E27FC236}">
                <a16:creationId xmlns:a16="http://schemas.microsoft.com/office/drawing/2014/main" id="{34CFE7C6-DD6F-40DB-BD1A-F4D7A7DC0BD5}"/>
              </a:ext>
            </a:extLst>
          </p:cNvPr>
          <p:cNvSpPr txBox="1"/>
          <p:nvPr/>
        </p:nvSpPr>
        <p:spPr>
          <a:xfrm>
            <a:off x="109400" y="0"/>
            <a:ext cx="6263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              </a:t>
            </a:r>
            <a:r>
              <a:rPr lang="nl-NL" sz="3600" dirty="0"/>
              <a:t>Zwavel-isotopen</a:t>
            </a:r>
          </a:p>
        </p:txBody>
      </p:sp>
      <p:sp>
        <p:nvSpPr>
          <p:cNvPr id="153" name="Tekstvak 152">
            <a:extLst>
              <a:ext uri="{FF2B5EF4-FFF2-40B4-BE49-F238E27FC236}">
                <a16:creationId xmlns:a16="http://schemas.microsoft.com/office/drawing/2014/main" id="{B959BD42-C09B-4A02-81F8-50D9A80E597A}"/>
              </a:ext>
            </a:extLst>
          </p:cNvPr>
          <p:cNvSpPr txBox="1"/>
          <p:nvPr/>
        </p:nvSpPr>
        <p:spPr>
          <a:xfrm>
            <a:off x="7005076" y="374996"/>
            <a:ext cx="2070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rgbClr val="FF0000"/>
                </a:solidFill>
              </a:rPr>
              <a:t>Zelfde atoomsoort</a:t>
            </a:r>
          </a:p>
          <a:p>
            <a:endParaRPr lang="nl-NL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6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20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					            	</a:t>
            </a:r>
          </a:p>
          <a:p>
            <a:r>
              <a:rPr lang="nl-NL" sz="2000" dirty="0"/>
              <a:t>						</a:t>
            </a:r>
            <a:endParaRPr lang="nl-NL" sz="2000" b="1" dirty="0">
              <a:solidFill>
                <a:srgbClr val="0000FF"/>
              </a:solidFill>
            </a:endParaRPr>
          </a:p>
          <a:p>
            <a:r>
              <a:rPr lang="nl-NL" sz="2000" dirty="0"/>
              <a:t>						         </a:t>
            </a:r>
            <a:r>
              <a:rPr lang="nl-NL" sz="2000" dirty="0">
                <a:solidFill>
                  <a:schemeClr val="bg1"/>
                </a:solidFill>
              </a:rPr>
              <a:t>atoomkern</a:t>
            </a:r>
          </a:p>
          <a:p>
            <a:r>
              <a:rPr lang="nl-NL" sz="2000" dirty="0"/>
              <a:t>						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</a:t>
            </a:r>
          </a:p>
          <a:p>
            <a:endParaRPr lang="nl-NL" sz="2000" dirty="0"/>
          </a:p>
          <a:p>
            <a:r>
              <a:rPr lang="nl-NL" sz="2000" dirty="0"/>
              <a:t>                                                             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32</a:t>
              </a:r>
            </a:p>
          </p:txBody>
        </p:sp>
      </p:grpSp>
      <p:grpSp>
        <p:nvGrpSpPr>
          <p:cNvPr id="236" name="Groep 235">
            <a:extLst>
              <a:ext uri="{FF2B5EF4-FFF2-40B4-BE49-F238E27FC236}">
                <a16:creationId xmlns:a16="http://schemas.microsoft.com/office/drawing/2014/main" id="{B322621D-34D5-49B3-8BC6-571C959A1E15}"/>
              </a:ext>
            </a:extLst>
          </p:cNvPr>
          <p:cNvGrpSpPr/>
          <p:nvPr/>
        </p:nvGrpSpPr>
        <p:grpSpPr>
          <a:xfrm>
            <a:off x="2121128" y="4493588"/>
            <a:ext cx="2267056" cy="569009"/>
            <a:chOff x="1776843" y="1316766"/>
            <a:chExt cx="2267056" cy="569009"/>
          </a:xfrm>
        </p:grpSpPr>
        <p:sp>
          <p:nvSpPr>
            <p:cNvPr id="237" name="Rechteraccolade 236">
              <a:extLst>
                <a:ext uri="{FF2B5EF4-FFF2-40B4-BE49-F238E27FC236}">
                  <a16:creationId xmlns:a16="http://schemas.microsoft.com/office/drawing/2014/main" id="{CB1AA686-7905-4315-8FA9-BD998521035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8" name="Tekstvak 237">
              <a:extLst>
                <a:ext uri="{FF2B5EF4-FFF2-40B4-BE49-F238E27FC236}">
                  <a16:creationId xmlns:a16="http://schemas.microsoft.com/office/drawing/2014/main" id="{FAED0DC3-4D22-45A9-B532-CF989818AE4A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33</a:t>
              </a:r>
            </a:p>
          </p:txBody>
        </p:sp>
      </p:grpSp>
      <p:grpSp>
        <p:nvGrpSpPr>
          <p:cNvPr id="239" name="Groep 238">
            <a:extLst>
              <a:ext uri="{FF2B5EF4-FFF2-40B4-BE49-F238E27FC236}">
                <a16:creationId xmlns:a16="http://schemas.microsoft.com/office/drawing/2014/main" id="{16506A10-4A1F-4876-B9F2-6F8924B6F283}"/>
              </a:ext>
            </a:extLst>
          </p:cNvPr>
          <p:cNvGrpSpPr/>
          <p:nvPr/>
        </p:nvGrpSpPr>
        <p:grpSpPr>
          <a:xfrm>
            <a:off x="2121128" y="6035320"/>
            <a:ext cx="2267056" cy="569009"/>
            <a:chOff x="1776843" y="1316766"/>
            <a:chExt cx="2267056" cy="569009"/>
          </a:xfrm>
        </p:grpSpPr>
        <p:sp>
          <p:nvSpPr>
            <p:cNvPr id="240" name="Rechteraccolade 239">
              <a:extLst>
                <a:ext uri="{FF2B5EF4-FFF2-40B4-BE49-F238E27FC236}">
                  <a16:creationId xmlns:a16="http://schemas.microsoft.com/office/drawing/2014/main" id="{F077D591-E052-4AE1-A86D-BBD45196BBC5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1" name="Tekstvak 240">
              <a:extLst>
                <a:ext uri="{FF2B5EF4-FFF2-40B4-BE49-F238E27FC236}">
                  <a16:creationId xmlns:a16="http://schemas.microsoft.com/office/drawing/2014/main" id="{127B5A02-0F24-4D10-BB47-66BC6DB5DF5C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36</a:t>
              </a:r>
            </a:p>
          </p:txBody>
        </p:sp>
      </p:grp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75" name="Groep 274">
            <a:extLst>
              <a:ext uri="{FF2B5EF4-FFF2-40B4-BE49-F238E27FC236}">
                <a16:creationId xmlns:a16="http://schemas.microsoft.com/office/drawing/2014/main" id="{C70E66D4-84E7-4657-BCA3-196BCBBA2D82}"/>
              </a:ext>
            </a:extLst>
          </p:cNvPr>
          <p:cNvGrpSpPr/>
          <p:nvPr/>
        </p:nvGrpSpPr>
        <p:grpSpPr>
          <a:xfrm>
            <a:off x="5389979" y="5885614"/>
            <a:ext cx="692093" cy="708244"/>
            <a:chOff x="5456972" y="3013363"/>
            <a:chExt cx="692093" cy="708244"/>
          </a:xfrm>
        </p:grpSpPr>
        <p:sp>
          <p:nvSpPr>
            <p:cNvPr id="276" name="Ovaal 275">
              <a:extLst>
                <a:ext uri="{FF2B5EF4-FFF2-40B4-BE49-F238E27FC236}">
                  <a16:creationId xmlns:a16="http://schemas.microsoft.com/office/drawing/2014/main" id="{DBC68864-60E5-47C9-9A87-9D640952F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7" name="Ovaal 276">
              <a:extLst>
                <a:ext uri="{FF2B5EF4-FFF2-40B4-BE49-F238E27FC236}">
                  <a16:creationId xmlns:a16="http://schemas.microsoft.com/office/drawing/2014/main" id="{8F6B3519-B8E1-427B-8DBD-4AE47AD82C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8" name="Ovaal 277">
              <a:extLst>
                <a:ext uri="{FF2B5EF4-FFF2-40B4-BE49-F238E27FC236}">
                  <a16:creationId xmlns:a16="http://schemas.microsoft.com/office/drawing/2014/main" id="{3C7DA6A7-5CBD-4C5C-82C3-898E0D5F05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9" name="Ovaal 278">
              <a:extLst>
                <a:ext uri="{FF2B5EF4-FFF2-40B4-BE49-F238E27FC236}">
                  <a16:creationId xmlns:a16="http://schemas.microsoft.com/office/drawing/2014/main" id="{2481B608-6193-4F40-88F6-B9D5B8E50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0" name="Ovaal 279">
              <a:extLst>
                <a:ext uri="{FF2B5EF4-FFF2-40B4-BE49-F238E27FC236}">
                  <a16:creationId xmlns:a16="http://schemas.microsoft.com/office/drawing/2014/main" id="{747A1E49-0843-4CA0-9FD6-8442195CB1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1" name="Ovaal 280">
              <a:extLst>
                <a:ext uri="{FF2B5EF4-FFF2-40B4-BE49-F238E27FC236}">
                  <a16:creationId xmlns:a16="http://schemas.microsoft.com/office/drawing/2014/main" id="{23459382-F538-411E-ABF1-CAF0DC83C9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2" name="Ovaal 281">
              <a:extLst>
                <a:ext uri="{FF2B5EF4-FFF2-40B4-BE49-F238E27FC236}">
                  <a16:creationId xmlns:a16="http://schemas.microsoft.com/office/drawing/2014/main" id="{9FBDD31A-FE36-4157-9677-C65756B644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3" name="Ovaal 282">
              <a:extLst>
                <a:ext uri="{FF2B5EF4-FFF2-40B4-BE49-F238E27FC236}">
                  <a16:creationId xmlns:a16="http://schemas.microsoft.com/office/drawing/2014/main" id="{DFEEFCF8-2796-439A-A7E1-73A19C9E9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4" name="Ovaal 283">
              <a:extLst>
                <a:ext uri="{FF2B5EF4-FFF2-40B4-BE49-F238E27FC236}">
                  <a16:creationId xmlns:a16="http://schemas.microsoft.com/office/drawing/2014/main" id="{62C10749-56C2-41DB-8E48-EC0500127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5" name="Ovaal 284">
              <a:extLst>
                <a:ext uri="{FF2B5EF4-FFF2-40B4-BE49-F238E27FC236}">
                  <a16:creationId xmlns:a16="http://schemas.microsoft.com/office/drawing/2014/main" id="{563E1D91-70E9-4E81-AA8E-62AA716973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6" name="Ovaal 285">
              <a:extLst>
                <a:ext uri="{FF2B5EF4-FFF2-40B4-BE49-F238E27FC236}">
                  <a16:creationId xmlns:a16="http://schemas.microsoft.com/office/drawing/2014/main" id="{D33DC463-57E9-46F3-BD15-8C2296FA1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7" name="Ovaal 286">
              <a:extLst>
                <a:ext uri="{FF2B5EF4-FFF2-40B4-BE49-F238E27FC236}">
                  <a16:creationId xmlns:a16="http://schemas.microsoft.com/office/drawing/2014/main" id="{6AF96469-055E-4C71-A62F-66844761DB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8" name="Ovaal 287">
              <a:extLst>
                <a:ext uri="{FF2B5EF4-FFF2-40B4-BE49-F238E27FC236}">
                  <a16:creationId xmlns:a16="http://schemas.microsoft.com/office/drawing/2014/main" id="{2D0064D7-ED10-4FD1-AD5E-ED27B631A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9" name="Ovaal 288">
              <a:extLst>
                <a:ext uri="{FF2B5EF4-FFF2-40B4-BE49-F238E27FC236}">
                  <a16:creationId xmlns:a16="http://schemas.microsoft.com/office/drawing/2014/main" id="{A4FE6FDB-E9A0-492D-9F4A-F49987BD8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0" name="Ovaal 289">
              <a:extLst>
                <a:ext uri="{FF2B5EF4-FFF2-40B4-BE49-F238E27FC236}">
                  <a16:creationId xmlns:a16="http://schemas.microsoft.com/office/drawing/2014/main" id="{52F13D02-664E-4160-A0E0-50894FCB64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1" name="Ovaal 290">
              <a:extLst>
                <a:ext uri="{FF2B5EF4-FFF2-40B4-BE49-F238E27FC236}">
                  <a16:creationId xmlns:a16="http://schemas.microsoft.com/office/drawing/2014/main" id="{39F776AA-FF08-4310-BB6A-4343042CD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2" name="Ovaal 291">
              <a:extLst>
                <a:ext uri="{FF2B5EF4-FFF2-40B4-BE49-F238E27FC236}">
                  <a16:creationId xmlns:a16="http://schemas.microsoft.com/office/drawing/2014/main" id="{E0CF3848-D1FE-4705-8BFD-5ADE55519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3" name="Ovaal 292">
              <a:extLst>
                <a:ext uri="{FF2B5EF4-FFF2-40B4-BE49-F238E27FC236}">
                  <a16:creationId xmlns:a16="http://schemas.microsoft.com/office/drawing/2014/main" id="{F1168D0B-DB19-42CE-A3B4-BC1E0D696E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4" name="Ovaal 293">
              <a:extLst>
                <a:ext uri="{FF2B5EF4-FFF2-40B4-BE49-F238E27FC236}">
                  <a16:creationId xmlns:a16="http://schemas.microsoft.com/office/drawing/2014/main" id="{FE40DE12-FB57-4C8E-BD99-474F04297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5" name="Ovaal 294">
              <a:extLst>
                <a:ext uri="{FF2B5EF4-FFF2-40B4-BE49-F238E27FC236}">
                  <a16:creationId xmlns:a16="http://schemas.microsoft.com/office/drawing/2014/main" id="{B84616D2-5758-40D9-B1AD-1124281942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6" name="Ovaal 295">
              <a:extLst>
                <a:ext uri="{FF2B5EF4-FFF2-40B4-BE49-F238E27FC236}">
                  <a16:creationId xmlns:a16="http://schemas.microsoft.com/office/drawing/2014/main" id="{6D96945B-4F91-4531-A481-3D18646E5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7" name="Ovaal 296">
              <a:extLst>
                <a:ext uri="{FF2B5EF4-FFF2-40B4-BE49-F238E27FC236}">
                  <a16:creationId xmlns:a16="http://schemas.microsoft.com/office/drawing/2014/main" id="{5E5CE263-D68C-4B9B-AC33-B84E773BCE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8" name="Ovaal 297">
              <a:extLst>
                <a:ext uri="{FF2B5EF4-FFF2-40B4-BE49-F238E27FC236}">
                  <a16:creationId xmlns:a16="http://schemas.microsoft.com/office/drawing/2014/main" id="{E721262C-E2D5-4558-A6BC-0E5B1CBB3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9" name="Ovaal 298">
              <a:extLst>
                <a:ext uri="{FF2B5EF4-FFF2-40B4-BE49-F238E27FC236}">
                  <a16:creationId xmlns:a16="http://schemas.microsoft.com/office/drawing/2014/main" id="{68D6EF39-BC84-4ED8-8A09-430050C898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0" name="Ovaal 299">
              <a:extLst>
                <a:ext uri="{FF2B5EF4-FFF2-40B4-BE49-F238E27FC236}">
                  <a16:creationId xmlns:a16="http://schemas.microsoft.com/office/drawing/2014/main" id="{29380ED6-880A-4A4A-92E6-B792F00EB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1" name="Ovaal 300">
              <a:extLst>
                <a:ext uri="{FF2B5EF4-FFF2-40B4-BE49-F238E27FC236}">
                  <a16:creationId xmlns:a16="http://schemas.microsoft.com/office/drawing/2014/main" id="{A55D3FCF-4BDD-464C-A4B0-501687188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2" name="Ovaal 301">
              <a:extLst>
                <a:ext uri="{FF2B5EF4-FFF2-40B4-BE49-F238E27FC236}">
                  <a16:creationId xmlns:a16="http://schemas.microsoft.com/office/drawing/2014/main" id="{58E2F84B-B7A1-4C8B-B4EE-5E12BB345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3" name="Ovaal 302">
              <a:extLst>
                <a:ext uri="{FF2B5EF4-FFF2-40B4-BE49-F238E27FC236}">
                  <a16:creationId xmlns:a16="http://schemas.microsoft.com/office/drawing/2014/main" id="{09F6A311-4314-45F0-90B6-8625FB4C8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4" name="Ovaal 303">
              <a:extLst>
                <a:ext uri="{FF2B5EF4-FFF2-40B4-BE49-F238E27FC236}">
                  <a16:creationId xmlns:a16="http://schemas.microsoft.com/office/drawing/2014/main" id="{ED52E56C-C0CE-4968-B1C4-E02FA5506F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5" name="Ovaal 304">
              <a:extLst>
                <a:ext uri="{FF2B5EF4-FFF2-40B4-BE49-F238E27FC236}">
                  <a16:creationId xmlns:a16="http://schemas.microsoft.com/office/drawing/2014/main" id="{0F63A96B-4592-423C-8CE3-B1D65DB0E0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6" name="Ovaal 305">
              <a:extLst>
                <a:ext uri="{FF2B5EF4-FFF2-40B4-BE49-F238E27FC236}">
                  <a16:creationId xmlns:a16="http://schemas.microsoft.com/office/drawing/2014/main" id="{BBD74C2C-D27A-4CA1-A1CB-3236DF5A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7" name="Ovaal 306">
              <a:extLst>
                <a:ext uri="{FF2B5EF4-FFF2-40B4-BE49-F238E27FC236}">
                  <a16:creationId xmlns:a16="http://schemas.microsoft.com/office/drawing/2014/main" id="{8ED3B341-6A97-4FB3-A2D1-2FBA2A2F74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8" name="Ovaal 307">
              <a:extLst>
                <a:ext uri="{FF2B5EF4-FFF2-40B4-BE49-F238E27FC236}">
                  <a16:creationId xmlns:a16="http://schemas.microsoft.com/office/drawing/2014/main" id="{5EEEE6AC-C801-4FF4-AAE5-9FA9EE6958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309" name="Groep 308">
            <a:extLst>
              <a:ext uri="{FF2B5EF4-FFF2-40B4-BE49-F238E27FC236}">
                <a16:creationId xmlns:a16="http://schemas.microsoft.com/office/drawing/2014/main" id="{10FBDE0C-FB35-439C-80FD-BAA6D321A32B}"/>
              </a:ext>
            </a:extLst>
          </p:cNvPr>
          <p:cNvGrpSpPr/>
          <p:nvPr/>
        </p:nvGrpSpPr>
        <p:grpSpPr>
          <a:xfrm>
            <a:off x="5407725" y="4375571"/>
            <a:ext cx="692093" cy="708244"/>
            <a:chOff x="5456972" y="3013363"/>
            <a:chExt cx="692093" cy="708244"/>
          </a:xfrm>
        </p:grpSpPr>
        <p:sp>
          <p:nvSpPr>
            <p:cNvPr id="310" name="Ovaal 309">
              <a:extLst>
                <a:ext uri="{FF2B5EF4-FFF2-40B4-BE49-F238E27FC236}">
                  <a16:creationId xmlns:a16="http://schemas.microsoft.com/office/drawing/2014/main" id="{745DEB3B-98FC-4BAB-A695-DB6A37823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1" name="Ovaal 310">
              <a:extLst>
                <a:ext uri="{FF2B5EF4-FFF2-40B4-BE49-F238E27FC236}">
                  <a16:creationId xmlns:a16="http://schemas.microsoft.com/office/drawing/2014/main" id="{2C8E2031-4C55-4C11-9242-23E0528779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2" name="Ovaal 311">
              <a:extLst>
                <a:ext uri="{FF2B5EF4-FFF2-40B4-BE49-F238E27FC236}">
                  <a16:creationId xmlns:a16="http://schemas.microsoft.com/office/drawing/2014/main" id="{9488D73D-861B-4EC8-9681-D3A0B39C2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3" name="Ovaal 312">
              <a:extLst>
                <a:ext uri="{FF2B5EF4-FFF2-40B4-BE49-F238E27FC236}">
                  <a16:creationId xmlns:a16="http://schemas.microsoft.com/office/drawing/2014/main" id="{959BC92F-C5B7-4545-9CFB-057E87B02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4" name="Ovaal 313">
              <a:extLst>
                <a:ext uri="{FF2B5EF4-FFF2-40B4-BE49-F238E27FC236}">
                  <a16:creationId xmlns:a16="http://schemas.microsoft.com/office/drawing/2014/main" id="{A1A4399E-0F08-493F-B12D-8609271F0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5" name="Ovaal 314">
              <a:extLst>
                <a:ext uri="{FF2B5EF4-FFF2-40B4-BE49-F238E27FC236}">
                  <a16:creationId xmlns:a16="http://schemas.microsoft.com/office/drawing/2014/main" id="{DFD9A192-248A-4386-9D11-5B640C22A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6" name="Ovaal 315">
              <a:extLst>
                <a:ext uri="{FF2B5EF4-FFF2-40B4-BE49-F238E27FC236}">
                  <a16:creationId xmlns:a16="http://schemas.microsoft.com/office/drawing/2014/main" id="{D3AC63FD-E0A4-4502-B9A7-26B9E0C69E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7" name="Ovaal 316">
              <a:extLst>
                <a:ext uri="{FF2B5EF4-FFF2-40B4-BE49-F238E27FC236}">
                  <a16:creationId xmlns:a16="http://schemas.microsoft.com/office/drawing/2014/main" id="{F366EC1E-B3A6-4995-A0EC-73F61AF9AC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8" name="Ovaal 317">
              <a:extLst>
                <a:ext uri="{FF2B5EF4-FFF2-40B4-BE49-F238E27FC236}">
                  <a16:creationId xmlns:a16="http://schemas.microsoft.com/office/drawing/2014/main" id="{F95D1A59-DE9B-4AAB-973A-8A853EBC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9" name="Ovaal 318">
              <a:extLst>
                <a:ext uri="{FF2B5EF4-FFF2-40B4-BE49-F238E27FC236}">
                  <a16:creationId xmlns:a16="http://schemas.microsoft.com/office/drawing/2014/main" id="{B3F80C3C-450C-4964-9424-86DD75CC1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0" name="Ovaal 319">
              <a:extLst>
                <a:ext uri="{FF2B5EF4-FFF2-40B4-BE49-F238E27FC236}">
                  <a16:creationId xmlns:a16="http://schemas.microsoft.com/office/drawing/2014/main" id="{FACB8AA4-1361-46B5-8442-70DDD82D00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1" name="Ovaal 320">
              <a:extLst>
                <a:ext uri="{FF2B5EF4-FFF2-40B4-BE49-F238E27FC236}">
                  <a16:creationId xmlns:a16="http://schemas.microsoft.com/office/drawing/2014/main" id="{8AF4CCF7-F162-4185-86CA-F8F321111A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Ovaal 321">
              <a:extLst>
                <a:ext uri="{FF2B5EF4-FFF2-40B4-BE49-F238E27FC236}">
                  <a16:creationId xmlns:a16="http://schemas.microsoft.com/office/drawing/2014/main" id="{1976EB91-576B-4B12-BA5A-A892809659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Ovaal 322">
              <a:extLst>
                <a:ext uri="{FF2B5EF4-FFF2-40B4-BE49-F238E27FC236}">
                  <a16:creationId xmlns:a16="http://schemas.microsoft.com/office/drawing/2014/main" id="{C80A7C29-B42F-4EF2-A1AB-CDBF3CB11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4" name="Ovaal 323">
              <a:extLst>
                <a:ext uri="{FF2B5EF4-FFF2-40B4-BE49-F238E27FC236}">
                  <a16:creationId xmlns:a16="http://schemas.microsoft.com/office/drawing/2014/main" id="{DF1EC6C9-7451-42E4-96F4-D585BCF04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5" name="Ovaal 324">
              <a:extLst>
                <a:ext uri="{FF2B5EF4-FFF2-40B4-BE49-F238E27FC236}">
                  <a16:creationId xmlns:a16="http://schemas.microsoft.com/office/drawing/2014/main" id="{A644B5A1-57D6-4CF3-B14A-68E96AB3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6" name="Ovaal 325">
              <a:extLst>
                <a:ext uri="{FF2B5EF4-FFF2-40B4-BE49-F238E27FC236}">
                  <a16:creationId xmlns:a16="http://schemas.microsoft.com/office/drawing/2014/main" id="{58EB3092-F460-4B22-9A52-9982D9B37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7" name="Ovaal 326">
              <a:extLst>
                <a:ext uri="{FF2B5EF4-FFF2-40B4-BE49-F238E27FC236}">
                  <a16:creationId xmlns:a16="http://schemas.microsoft.com/office/drawing/2014/main" id="{A98F666B-452D-456E-BBC1-74317FC260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8" name="Ovaal 327">
              <a:extLst>
                <a:ext uri="{FF2B5EF4-FFF2-40B4-BE49-F238E27FC236}">
                  <a16:creationId xmlns:a16="http://schemas.microsoft.com/office/drawing/2014/main" id="{BCE00A1A-41AD-41B7-81D3-D2F90B7FC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9" name="Ovaal 328">
              <a:extLst>
                <a:ext uri="{FF2B5EF4-FFF2-40B4-BE49-F238E27FC236}">
                  <a16:creationId xmlns:a16="http://schemas.microsoft.com/office/drawing/2014/main" id="{4E0DD8DE-138C-49B5-8383-3F0DDDE24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0" name="Ovaal 329">
              <a:extLst>
                <a:ext uri="{FF2B5EF4-FFF2-40B4-BE49-F238E27FC236}">
                  <a16:creationId xmlns:a16="http://schemas.microsoft.com/office/drawing/2014/main" id="{C1697F04-02C8-4D05-BE92-684A917F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1" name="Ovaal 330">
              <a:extLst>
                <a:ext uri="{FF2B5EF4-FFF2-40B4-BE49-F238E27FC236}">
                  <a16:creationId xmlns:a16="http://schemas.microsoft.com/office/drawing/2014/main" id="{6774AFF9-D184-475F-9DF8-7B2D4D715B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2" name="Ovaal 331">
              <a:extLst>
                <a:ext uri="{FF2B5EF4-FFF2-40B4-BE49-F238E27FC236}">
                  <a16:creationId xmlns:a16="http://schemas.microsoft.com/office/drawing/2014/main" id="{53C01752-B534-436B-9010-2B2632F1C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3" name="Ovaal 332">
              <a:extLst>
                <a:ext uri="{FF2B5EF4-FFF2-40B4-BE49-F238E27FC236}">
                  <a16:creationId xmlns:a16="http://schemas.microsoft.com/office/drawing/2014/main" id="{2BB020D4-BA3F-4BB7-8B43-1CE9C4ED6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4" name="Ovaal 333">
              <a:extLst>
                <a:ext uri="{FF2B5EF4-FFF2-40B4-BE49-F238E27FC236}">
                  <a16:creationId xmlns:a16="http://schemas.microsoft.com/office/drawing/2014/main" id="{502B637A-F542-440B-A15E-F975E4571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5" name="Ovaal 334">
              <a:extLst>
                <a:ext uri="{FF2B5EF4-FFF2-40B4-BE49-F238E27FC236}">
                  <a16:creationId xmlns:a16="http://schemas.microsoft.com/office/drawing/2014/main" id="{804F2494-62EA-4A26-A004-1B8FA16740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6" name="Ovaal 335">
              <a:extLst>
                <a:ext uri="{FF2B5EF4-FFF2-40B4-BE49-F238E27FC236}">
                  <a16:creationId xmlns:a16="http://schemas.microsoft.com/office/drawing/2014/main" id="{48592660-A9A4-4F8B-8F38-89470CC2C0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7" name="Ovaal 336">
              <a:extLst>
                <a:ext uri="{FF2B5EF4-FFF2-40B4-BE49-F238E27FC236}">
                  <a16:creationId xmlns:a16="http://schemas.microsoft.com/office/drawing/2014/main" id="{57DEEF30-5D70-4AA9-8B23-7E8468446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8" name="Ovaal 337">
              <a:extLst>
                <a:ext uri="{FF2B5EF4-FFF2-40B4-BE49-F238E27FC236}">
                  <a16:creationId xmlns:a16="http://schemas.microsoft.com/office/drawing/2014/main" id="{1AA69767-3431-41B1-B6CC-0A82A2CB58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9" name="Ovaal 338">
              <a:extLst>
                <a:ext uri="{FF2B5EF4-FFF2-40B4-BE49-F238E27FC236}">
                  <a16:creationId xmlns:a16="http://schemas.microsoft.com/office/drawing/2014/main" id="{B8DCD87D-3DC6-4167-92FA-655125AC9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0" name="Ovaal 339">
              <a:extLst>
                <a:ext uri="{FF2B5EF4-FFF2-40B4-BE49-F238E27FC236}">
                  <a16:creationId xmlns:a16="http://schemas.microsoft.com/office/drawing/2014/main" id="{3254142F-6D27-4B3A-AAA6-749527237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1" name="Ovaal 340">
              <a:extLst>
                <a:ext uri="{FF2B5EF4-FFF2-40B4-BE49-F238E27FC236}">
                  <a16:creationId xmlns:a16="http://schemas.microsoft.com/office/drawing/2014/main" id="{6E13D6DF-366D-4E9E-8978-E9ED5B1A9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42" name="Ovaal 341">
            <a:extLst>
              <a:ext uri="{FF2B5EF4-FFF2-40B4-BE49-F238E27FC236}">
                <a16:creationId xmlns:a16="http://schemas.microsoft.com/office/drawing/2014/main" id="{E49CF789-DE5F-4C72-85BC-BBB6DF40F643}"/>
              </a:ext>
            </a:extLst>
          </p:cNvPr>
          <p:cNvSpPr>
            <a:spLocks noChangeAspect="1"/>
          </p:cNvSpPr>
          <p:nvPr/>
        </p:nvSpPr>
        <p:spPr>
          <a:xfrm>
            <a:off x="5624073" y="602451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3" name="Ovaal 342">
            <a:extLst>
              <a:ext uri="{FF2B5EF4-FFF2-40B4-BE49-F238E27FC236}">
                <a16:creationId xmlns:a16="http://schemas.microsoft.com/office/drawing/2014/main" id="{A2DAB0AA-2CEE-42EC-A183-12D739D391A7}"/>
              </a:ext>
            </a:extLst>
          </p:cNvPr>
          <p:cNvSpPr>
            <a:spLocks noChangeAspect="1"/>
          </p:cNvSpPr>
          <p:nvPr/>
        </p:nvSpPr>
        <p:spPr>
          <a:xfrm>
            <a:off x="5650906" y="636178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2" name="Tekstvak 151">
            <a:extLst>
              <a:ext uri="{FF2B5EF4-FFF2-40B4-BE49-F238E27FC236}">
                <a16:creationId xmlns:a16="http://schemas.microsoft.com/office/drawing/2014/main" id="{34CFE7C6-DD6F-40DB-BD1A-F4D7A7DC0BD5}"/>
              </a:ext>
            </a:extLst>
          </p:cNvPr>
          <p:cNvSpPr txBox="1"/>
          <p:nvPr/>
        </p:nvSpPr>
        <p:spPr>
          <a:xfrm>
            <a:off x="109400" y="0"/>
            <a:ext cx="6263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              </a:t>
            </a:r>
            <a:r>
              <a:rPr lang="nl-NL" sz="3600" dirty="0"/>
              <a:t>Zwavel-isotopen</a:t>
            </a:r>
          </a:p>
        </p:txBody>
      </p:sp>
      <p:sp>
        <p:nvSpPr>
          <p:cNvPr id="154" name="Tekstvak 153">
            <a:extLst>
              <a:ext uri="{FF2B5EF4-FFF2-40B4-BE49-F238E27FC236}">
                <a16:creationId xmlns:a16="http://schemas.microsoft.com/office/drawing/2014/main" id="{4085183E-CB62-408F-9566-D4953C5D7061}"/>
              </a:ext>
            </a:extLst>
          </p:cNvPr>
          <p:cNvSpPr txBox="1"/>
          <p:nvPr/>
        </p:nvSpPr>
        <p:spPr>
          <a:xfrm>
            <a:off x="7005076" y="374996"/>
            <a:ext cx="207037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Zelfde atoomsoort,</a:t>
            </a:r>
          </a:p>
          <a:p>
            <a:endParaRPr lang="nl-NL" sz="1000" dirty="0">
              <a:solidFill>
                <a:srgbClr val="FF0000"/>
              </a:solidFill>
            </a:endParaRPr>
          </a:p>
          <a:p>
            <a:r>
              <a:rPr lang="nl-NL" sz="2800" dirty="0">
                <a:solidFill>
                  <a:srgbClr val="0000FF"/>
                </a:solidFill>
              </a:rPr>
              <a:t>verschillend aantal neutronen.</a:t>
            </a:r>
          </a:p>
        </p:txBody>
      </p:sp>
    </p:spTree>
    <p:extLst>
      <p:ext uri="{BB962C8B-B14F-4D97-AF65-F5344CB8AC3E}">
        <p14:creationId xmlns:p14="http://schemas.microsoft.com/office/powerpoint/2010/main" val="184893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18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16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17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elektronen:  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16</a:t>
            </a:r>
            <a:r>
              <a:rPr lang="nl-NL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</a:t>
            </a:r>
            <a:r>
              <a:rPr lang="nl-NL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</a:t>
            </a:r>
            <a:r>
              <a:rPr lang="nl-NL" sz="2000" b="1" baseline="30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- </a:t>
            </a:r>
            <a:r>
              <a:rPr lang="nl-NL" sz="2000" b="1" baseline="30000" dirty="0">
                <a:solidFill>
                  <a:srgbClr val="00B050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protonen:</a:t>
            </a:r>
            <a:r>
              <a:rPr lang="nl-NL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16	p</a:t>
            </a:r>
            <a:r>
              <a:rPr lang="nl-NL" sz="2000" b="1" dirty="0">
                <a:solidFill>
                  <a:srgbClr val="FF0000"/>
                </a:solidFill>
              </a:rPr>
              <a:t>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neutronen:   </a:t>
            </a:r>
            <a:r>
              <a:rPr lang="nl-NL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20	n</a:t>
            </a:r>
            <a:r>
              <a:rPr lang="nl-NL" sz="2000" b="1" dirty="0">
                <a:solidFill>
                  <a:srgbClr val="0000FF"/>
                </a:solidFill>
              </a:rPr>
              <a:t>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</p:txBody>
      </p: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5D364005-5837-4ABB-8E2D-F5720BDB8045}"/>
              </a:ext>
            </a:extLst>
          </p:cNvPr>
          <p:cNvGrpSpPr/>
          <p:nvPr/>
        </p:nvGrpSpPr>
        <p:grpSpPr>
          <a:xfrm>
            <a:off x="2121128" y="6012331"/>
            <a:ext cx="5600472" cy="591998"/>
            <a:chOff x="1776843" y="1293777"/>
            <a:chExt cx="5600472" cy="591998"/>
          </a:xfrm>
        </p:grpSpPr>
        <p:sp>
          <p:nvSpPr>
            <p:cNvPr id="162" name="Tekstvak 161">
              <a:extLst>
                <a:ext uri="{FF2B5EF4-FFF2-40B4-BE49-F238E27FC236}">
                  <a16:creationId xmlns:a16="http://schemas.microsoft.com/office/drawing/2014/main" id="{BCD6C12E-C82D-41B4-BBD4-A7DBB390292E}"/>
                </a:ext>
              </a:extLst>
            </p:cNvPr>
            <p:cNvSpPr txBox="1"/>
            <p:nvPr/>
          </p:nvSpPr>
          <p:spPr>
            <a:xfrm>
              <a:off x="2204650" y="1293777"/>
              <a:ext cx="51726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1792288" algn="l"/>
                </a:tabLst>
              </a:pPr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36                                                           </a:t>
              </a:r>
              <a:r>
                <a:rPr lang="nl-NL" sz="2800" b="1" dirty="0">
                  <a:solidFill>
                    <a:srgbClr val="FF0000"/>
                  </a:solidFill>
                </a:rPr>
                <a:t>S-</a:t>
              </a:r>
              <a:r>
                <a:rPr lang="nl-NL" sz="2000" b="1" dirty="0">
                  <a:solidFill>
                    <a:srgbClr val="FF0000"/>
                  </a:solidFill>
                </a:rPr>
                <a:t>36</a:t>
              </a:r>
            </a:p>
          </p:txBody>
        </p:sp>
        <p:sp>
          <p:nvSpPr>
            <p:cNvPr id="161" name="Rechteraccolade 160">
              <a:extLst>
                <a:ext uri="{FF2B5EF4-FFF2-40B4-BE49-F238E27FC236}">
                  <a16:creationId xmlns:a16="http://schemas.microsoft.com/office/drawing/2014/main" id="{A7C32941-0A38-4003-8817-566480FA1145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bg1"/>
                </a:solidFill>
              </a:endParaRPr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6116D933-019E-4AD6-A43C-4D70F89E7E51}"/>
              </a:ext>
            </a:extLst>
          </p:cNvPr>
          <p:cNvGrpSpPr/>
          <p:nvPr/>
        </p:nvGrpSpPr>
        <p:grpSpPr>
          <a:xfrm>
            <a:off x="2121128" y="4480993"/>
            <a:ext cx="5897561" cy="581604"/>
            <a:chOff x="1776843" y="1304171"/>
            <a:chExt cx="5897561" cy="581604"/>
          </a:xfrm>
        </p:grpSpPr>
        <p:sp>
          <p:nvSpPr>
            <p:cNvPr id="158" name="Rechteraccolade 157">
              <a:extLst>
                <a:ext uri="{FF2B5EF4-FFF2-40B4-BE49-F238E27FC236}">
                  <a16:creationId xmlns:a16="http://schemas.microsoft.com/office/drawing/2014/main" id="{DE86020C-110C-41D1-A6CC-D0F305F9F32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Tekstvak 158">
              <a:extLst>
                <a:ext uri="{FF2B5EF4-FFF2-40B4-BE49-F238E27FC236}">
                  <a16:creationId xmlns:a16="http://schemas.microsoft.com/office/drawing/2014/main" id="{08B76819-63A8-49BB-A1BD-81DAE147E1B2}"/>
                </a:ext>
              </a:extLst>
            </p:cNvPr>
            <p:cNvSpPr txBox="1"/>
            <p:nvPr/>
          </p:nvSpPr>
          <p:spPr>
            <a:xfrm>
              <a:off x="2199823" y="1304171"/>
              <a:ext cx="54745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7030A0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7030A0"/>
                  </a:solidFill>
                </a:rPr>
                <a:t>assagetal</a:t>
              </a:r>
              <a:r>
                <a:rPr lang="nl-NL" b="1" dirty="0">
                  <a:solidFill>
                    <a:srgbClr val="7030A0"/>
                  </a:solidFill>
                </a:rPr>
                <a:t> 33                                                           </a:t>
              </a:r>
              <a:r>
                <a:rPr lang="nl-NL" sz="2800" b="1" dirty="0">
                  <a:solidFill>
                    <a:srgbClr val="FF0000"/>
                  </a:solidFill>
                </a:rPr>
                <a:t>S-</a:t>
              </a:r>
              <a:r>
                <a:rPr lang="nl-NL" sz="2000" b="1" dirty="0">
                  <a:solidFill>
                    <a:srgbClr val="FF0000"/>
                  </a:solidFill>
                </a:rPr>
                <a:t>33</a:t>
              </a:r>
            </a:p>
          </p:txBody>
        </p:sp>
      </p:grpSp>
      <p:grpSp>
        <p:nvGrpSpPr>
          <p:cNvPr id="60" name="Groep 59">
            <a:extLst>
              <a:ext uri="{FF2B5EF4-FFF2-40B4-BE49-F238E27FC236}">
                <a16:creationId xmlns:a16="http://schemas.microsoft.com/office/drawing/2014/main" id="{E7287021-C157-477F-B74B-E06A109B7409}"/>
              </a:ext>
            </a:extLst>
          </p:cNvPr>
          <p:cNvGrpSpPr/>
          <p:nvPr/>
        </p:nvGrpSpPr>
        <p:grpSpPr>
          <a:xfrm>
            <a:off x="2122064" y="1438070"/>
            <a:ext cx="2267056" cy="569009"/>
            <a:chOff x="1776843" y="1316766"/>
            <a:chExt cx="2267056" cy="569009"/>
          </a:xfrm>
        </p:grpSpPr>
        <p:sp>
          <p:nvSpPr>
            <p:cNvPr id="61" name="Rechteraccolade 60">
              <a:extLst>
                <a:ext uri="{FF2B5EF4-FFF2-40B4-BE49-F238E27FC236}">
                  <a16:creationId xmlns:a16="http://schemas.microsoft.com/office/drawing/2014/main" id="{47B80F82-965B-4F40-836D-4BD5AF01DBAD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511E5FC1-C98F-45F3-9973-8AA9F6A447BE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34</a:t>
              </a:r>
            </a:p>
          </p:txBody>
        </p:sp>
      </p:grpSp>
      <p:grpSp>
        <p:nvGrpSpPr>
          <p:cNvPr id="199" name="Groep 198">
            <a:extLst>
              <a:ext uri="{FF2B5EF4-FFF2-40B4-BE49-F238E27FC236}">
                <a16:creationId xmlns:a16="http://schemas.microsoft.com/office/drawing/2014/main" id="{D63D9BC9-654C-459F-8A22-46602F37ED09}"/>
              </a:ext>
            </a:extLst>
          </p:cNvPr>
          <p:cNvGrpSpPr/>
          <p:nvPr/>
        </p:nvGrpSpPr>
        <p:grpSpPr>
          <a:xfrm>
            <a:off x="5453493" y="1243471"/>
            <a:ext cx="692093" cy="708244"/>
            <a:chOff x="5456972" y="3013363"/>
            <a:chExt cx="692093" cy="708244"/>
          </a:xfrm>
        </p:grpSpPr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52F6AA1C-01C7-4AC5-B901-37D66FC94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1" name="Ovaal 200">
              <a:extLst>
                <a:ext uri="{FF2B5EF4-FFF2-40B4-BE49-F238E27FC236}">
                  <a16:creationId xmlns:a16="http://schemas.microsoft.com/office/drawing/2014/main" id="{5F1A3E03-098B-4246-8DB7-DE5FFE28C1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7A45473F-5BC3-493D-8AA8-84DE01161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D4EF52F0-4CB3-499E-A437-F9346142F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4" name="Ovaal 203">
              <a:extLst>
                <a:ext uri="{FF2B5EF4-FFF2-40B4-BE49-F238E27FC236}">
                  <a16:creationId xmlns:a16="http://schemas.microsoft.com/office/drawing/2014/main" id="{A02D71FA-6FAB-416F-924D-87D712ED4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4A6AAFB3-5A66-4A3B-948D-B56136946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6" name="Ovaal 205">
              <a:extLst>
                <a:ext uri="{FF2B5EF4-FFF2-40B4-BE49-F238E27FC236}">
                  <a16:creationId xmlns:a16="http://schemas.microsoft.com/office/drawing/2014/main" id="{2062AFA4-A558-4C57-ACF6-53CDFB7EB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7" name="Ovaal 206">
              <a:extLst>
                <a:ext uri="{FF2B5EF4-FFF2-40B4-BE49-F238E27FC236}">
                  <a16:creationId xmlns:a16="http://schemas.microsoft.com/office/drawing/2014/main" id="{09B25339-8D4B-4886-AC18-A677450556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8" name="Ovaal 207">
              <a:extLst>
                <a:ext uri="{FF2B5EF4-FFF2-40B4-BE49-F238E27FC236}">
                  <a16:creationId xmlns:a16="http://schemas.microsoft.com/office/drawing/2014/main" id="{870F2324-40BD-4A0B-92DB-5B877E59E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Ovaal 208">
              <a:extLst>
                <a:ext uri="{FF2B5EF4-FFF2-40B4-BE49-F238E27FC236}">
                  <a16:creationId xmlns:a16="http://schemas.microsoft.com/office/drawing/2014/main" id="{9FA86D75-36A6-4F76-B4E2-3F904DA14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Ovaal 209">
              <a:extLst>
                <a:ext uri="{FF2B5EF4-FFF2-40B4-BE49-F238E27FC236}">
                  <a16:creationId xmlns:a16="http://schemas.microsoft.com/office/drawing/2014/main" id="{70849DF3-4B2A-4B87-A60C-94B5E0C5D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1" name="Ovaal 210">
              <a:extLst>
                <a:ext uri="{FF2B5EF4-FFF2-40B4-BE49-F238E27FC236}">
                  <a16:creationId xmlns:a16="http://schemas.microsoft.com/office/drawing/2014/main" id="{BC78AB77-9B36-4266-B2BC-8867AB62F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Ovaal 211">
              <a:extLst>
                <a:ext uri="{FF2B5EF4-FFF2-40B4-BE49-F238E27FC236}">
                  <a16:creationId xmlns:a16="http://schemas.microsoft.com/office/drawing/2014/main" id="{2C806782-EF2E-49EB-B15D-ABDA9CB3B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3" name="Ovaal 212">
              <a:extLst>
                <a:ext uri="{FF2B5EF4-FFF2-40B4-BE49-F238E27FC236}">
                  <a16:creationId xmlns:a16="http://schemas.microsoft.com/office/drawing/2014/main" id="{1B48ED7F-67CB-40CF-AB57-97217BBE1A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4" name="Ovaal 213">
              <a:extLst>
                <a:ext uri="{FF2B5EF4-FFF2-40B4-BE49-F238E27FC236}">
                  <a16:creationId xmlns:a16="http://schemas.microsoft.com/office/drawing/2014/main" id="{060E166E-19A6-448B-860A-F91F4FFD3F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5" name="Ovaal 214">
              <a:extLst>
                <a:ext uri="{FF2B5EF4-FFF2-40B4-BE49-F238E27FC236}">
                  <a16:creationId xmlns:a16="http://schemas.microsoft.com/office/drawing/2014/main" id="{BFE7D6DC-C773-4942-AACC-EC219BE2EC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6" name="Ovaal 215">
              <a:extLst>
                <a:ext uri="{FF2B5EF4-FFF2-40B4-BE49-F238E27FC236}">
                  <a16:creationId xmlns:a16="http://schemas.microsoft.com/office/drawing/2014/main" id="{66DEDFE9-5B33-47CB-B43E-9AE75EC62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7" name="Ovaal 216">
              <a:extLst>
                <a:ext uri="{FF2B5EF4-FFF2-40B4-BE49-F238E27FC236}">
                  <a16:creationId xmlns:a16="http://schemas.microsoft.com/office/drawing/2014/main" id="{072C3AEA-2E38-4A13-9524-013A6D960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8" name="Ovaal 217">
              <a:extLst>
                <a:ext uri="{FF2B5EF4-FFF2-40B4-BE49-F238E27FC236}">
                  <a16:creationId xmlns:a16="http://schemas.microsoft.com/office/drawing/2014/main" id="{5564616E-CEC9-47A2-A9C1-824C43C513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9" name="Ovaal 218">
              <a:extLst>
                <a:ext uri="{FF2B5EF4-FFF2-40B4-BE49-F238E27FC236}">
                  <a16:creationId xmlns:a16="http://schemas.microsoft.com/office/drawing/2014/main" id="{A3892D65-668D-4535-ACA3-37C88915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0" name="Ovaal 219">
              <a:extLst>
                <a:ext uri="{FF2B5EF4-FFF2-40B4-BE49-F238E27FC236}">
                  <a16:creationId xmlns:a16="http://schemas.microsoft.com/office/drawing/2014/main" id="{F6FED20E-7E7B-4DD4-A55F-34F6B7CD0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1" name="Ovaal 220">
              <a:extLst>
                <a:ext uri="{FF2B5EF4-FFF2-40B4-BE49-F238E27FC236}">
                  <a16:creationId xmlns:a16="http://schemas.microsoft.com/office/drawing/2014/main" id="{C2D6529F-86B7-432E-9A3C-08976B036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2" name="Ovaal 221">
              <a:extLst>
                <a:ext uri="{FF2B5EF4-FFF2-40B4-BE49-F238E27FC236}">
                  <a16:creationId xmlns:a16="http://schemas.microsoft.com/office/drawing/2014/main" id="{54181443-4C25-4AAD-9AF4-A2AA937AF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3" name="Ovaal 222">
              <a:extLst>
                <a:ext uri="{FF2B5EF4-FFF2-40B4-BE49-F238E27FC236}">
                  <a16:creationId xmlns:a16="http://schemas.microsoft.com/office/drawing/2014/main" id="{F6612C18-46B1-4514-9AB5-5FAB4E55F8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4" name="Ovaal 223">
              <a:extLst>
                <a:ext uri="{FF2B5EF4-FFF2-40B4-BE49-F238E27FC236}">
                  <a16:creationId xmlns:a16="http://schemas.microsoft.com/office/drawing/2014/main" id="{DEB95DAA-2A31-4A5D-8001-C1C1113609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5" name="Ovaal 224">
              <a:extLst>
                <a:ext uri="{FF2B5EF4-FFF2-40B4-BE49-F238E27FC236}">
                  <a16:creationId xmlns:a16="http://schemas.microsoft.com/office/drawing/2014/main" id="{E1B89950-1234-4DC7-A5F0-BC0EB05FD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6" name="Ovaal 225">
              <a:extLst>
                <a:ext uri="{FF2B5EF4-FFF2-40B4-BE49-F238E27FC236}">
                  <a16:creationId xmlns:a16="http://schemas.microsoft.com/office/drawing/2014/main" id="{F28FC26A-DE7C-463F-9206-0D752719B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7" name="Ovaal 226">
              <a:extLst>
                <a:ext uri="{FF2B5EF4-FFF2-40B4-BE49-F238E27FC236}">
                  <a16:creationId xmlns:a16="http://schemas.microsoft.com/office/drawing/2014/main" id="{D10F0F1A-689D-4212-AD7C-DD8266FC7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8" name="Ovaal 227">
              <a:extLst>
                <a:ext uri="{FF2B5EF4-FFF2-40B4-BE49-F238E27FC236}">
                  <a16:creationId xmlns:a16="http://schemas.microsoft.com/office/drawing/2014/main" id="{1A28F6E4-BDF8-4A9B-A29C-F637582E1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9" name="Ovaal 228">
              <a:extLst>
                <a:ext uri="{FF2B5EF4-FFF2-40B4-BE49-F238E27FC236}">
                  <a16:creationId xmlns:a16="http://schemas.microsoft.com/office/drawing/2014/main" id="{E5C78450-7DF6-4FB0-A828-020929DE4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0" name="Ovaal 229">
              <a:extLst>
                <a:ext uri="{FF2B5EF4-FFF2-40B4-BE49-F238E27FC236}">
                  <a16:creationId xmlns:a16="http://schemas.microsoft.com/office/drawing/2014/main" id="{F2A40B7D-D057-40A2-9DA6-31132C4C2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1" name="Ovaal 230">
              <a:extLst>
                <a:ext uri="{FF2B5EF4-FFF2-40B4-BE49-F238E27FC236}">
                  <a16:creationId xmlns:a16="http://schemas.microsoft.com/office/drawing/2014/main" id="{E28217B0-C77B-48BD-A2C8-84D620249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2" name="Ovaal 231">
              <a:extLst>
                <a:ext uri="{FF2B5EF4-FFF2-40B4-BE49-F238E27FC236}">
                  <a16:creationId xmlns:a16="http://schemas.microsoft.com/office/drawing/2014/main" id="{8A542C03-E515-4811-B88D-E9B034E18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33" name="Groep 232">
            <a:extLst>
              <a:ext uri="{FF2B5EF4-FFF2-40B4-BE49-F238E27FC236}">
                <a16:creationId xmlns:a16="http://schemas.microsoft.com/office/drawing/2014/main" id="{82E97532-8D2E-4C02-8D45-D3080A71FDB5}"/>
              </a:ext>
            </a:extLst>
          </p:cNvPr>
          <p:cNvGrpSpPr/>
          <p:nvPr/>
        </p:nvGrpSpPr>
        <p:grpSpPr>
          <a:xfrm>
            <a:off x="2122064" y="3008243"/>
            <a:ext cx="2267056" cy="569009"/>
            <a:chOff x="1776843" y="1316766"/>
            <a:chExt cx="2267056" cy="569009"/>
          </a:xfrm>
        </p:grpSpPr>
        <p:sp>
          <p:nvSpPr>
            <p:cNvPr id="234" name="Rechteraccolade 233">
              <a:extLst>
                <a:ext uri="{FF2B5EF4-FFF2-40B4-BE49-F238E27FC236}">
                  <a16:creationId xmlns:a16="http://schemas.microsoft.com/office/drawing/2014/main" id="{8BD2ABE7-AFC9-44C4-9059-A81415A6C1EF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5" name="Tekstvak 234">
              <a:extLst>
                <a:ext uri="{FF2B5EF4-FFF2-40B4-BE49-F238E27FC236}">
                  <a16:creationId xmlns:a16="http://schemas.microsoft.com/office/drawing/2014/main" id="{DA789F71-C106-4155-984D-F0B36CBF6259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rgbClr val="EAEAEA"/>
                  </a:solidFill>
                  <a:sym typeface="Wingdings" panose="05000000000000000000" pitchFamily="2" charset="2"/>
                </a:rPr>
                <a:t>m</a:t>
              </a:r>
              <a:r>
                <a:rPr lang="nl-NL" dirty="0">
                  <a:solidFill>
                    <a:srgbClr val="EAEAEA"/>
                  </a:solidFill>
                </a:rPr>
                <a:t>assagetal</a:t>
              </a:r>
              <a:r>
                <a:rPr lang="nl-NL" b="1" dirty="0">
                  <a:solidFill>
                    <a:srgbClr val="EAEAEA"/>
                  </a:solidFill>
                </a:rPr>
                <a:t> 32</a:t>
              </a:r>
            </a:p>
          </p:txBody>
        </p:sp>
      </p:grpSp>
      <p:grpSp>
        <p:nvGrpSpPr>
          <p:cNvPr id="236" name="Groep 235">
            <a:extLst>
              <a:ext uri="{FF2B5EF4-FFF2-40B4-BE49-F238E27FC236}">
                <a16:creationId xmlns:a16="http://schemas.microsoft.com/office/drawing/2014/main" id="{B322621D-34D5-49B3-8BC6-571C959A1E15}"/>
              </a:ext>
            </a:extLst>
          </p:cNvPr>
          <p:cNvGrpSpPr/>
          <p:nvPr/>
        </p:nvGrpSpPr>
        <p:grpSpPr>
          <a:xfrm>
            <a:off x="2121128" y="4493588"/>
            <a:ext cx="2267056" cy="569009"/>
            <a:chOff x="1776843" y="1316766"/>
            <a:chExt cx="2267056" cy="569009"/>
          </a:xfrm>
        </p:grpSpPr>
        <p:sp>
          <p:nvSpPr>
            <p:cNvPr id="237" name="Rechteraccolade 236">
              <a:extLst>
                <a:ext uri="{FF2B5EF4-FFF2-40B4-BE49-F238E27FC236}">
                  <a16:creationId xmlns:a16="http://schemas.microsoft.com/office/drawing/2014/main" id="{CB1AA686-7905-4315-8FA9-BD9985210357}"/>
                </a:ext>
              </a:extLst>
            </p:cNvPr>
            <p:cNvSpPr/>
            <p:nvPr/>
          </p:nvSpPr>
          <p:spPr>
            <a:xfrm>
              <a:off x="1776843" y="1316766"/>
              <a:ext cx="288740" cy="569009"/>
            </a:xfrm>
            <a:prstGeom prst="rightBrace">
              <a:avLst>
                <a:gd name="adj1" fmla="val 8333"/>
                <a:gd name="adj2" fmla="val 51502"/>
              </a:avLst>
            </a:prstGeom>
            <a:ln w="15875">
              <a:solidFill>
                <a:srgbClr val="7030A0">
                  <a:alpha val="1411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8" name="Tekstvak 237">
              <a:extLst>
                <a:ext uri="{FF2B5EF4-FFF2-40B4-BE49-F238E27FC236}">
                  <a16:creationId xmlns:a16="http://schemas.microsoft.com/office/drawing/2014/main" id="{FAED0DC3-4D22-45A9-B532-CF989818AE4A}"/>
                </a:ext>
              </a:extLst>
            </p:cNvPr>
            <p:cNvSpPr txBox="1"/>
            <p:nvPr/>
          </p:nvSpPr>
          <p:spPr>
            <a:xfrm>
              <a:off x="2199825" y="1416604"/>
              <a:ext cx="1844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nl-NL" b="1" dirty="0">
                <a:solidFill>
                  <a:srgbClr val="EAEAEA"/>
                </a:solidFill>
              </a:endParaRPr>
            </a:p>
          </p:txBody>
        </p:sp>
      </p:grpSp>
      <p:sp>
        <p:nvSpPr>
          <p:cNvPr id="240" name="Rechteraccolade 239">
            <a:extLst>
              <a:ext uri="{FF2B5EF4-FFF2-40B4-BE49-F238E27FC236}">
                <a16:creationId xmlns:a16="http://schemas.microsoft.com/office/drawing/2014/main" id="{F077D591-E052-4AE1-A86D-BBD45196BBC5}"/>
              </a:ext>
            </a:extLst>
          </p:cNvPr>
          <p:cNvSpPr/>
          <p:nvPr/>
        </p:nvSpPr>
        <p:spPr>
          <a:xfrm>
            <a:off x="2121128" y="6035320"/>
            <a:ext cx="288740" cy="569009"/>
          </a:xfrm>
          <a:prstGeom prst="rightBrace">
            <a:avLst>
              <a:gd name="adj1" fmla="val 8333"/>
              <a:gd name="adj2" fmla="val 51502"/>
            </a:avLst>
          </a:prstGeom>
          <a:ln w="15875">
            <a:solidFill>
              <a:srgbClr val="7030A0">
                <a:alpha val="14118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43" name="Groep 242">
            <a:extLst>
              <a:ext uri="{FF2B5EF4-FFF2-40B4-BE49-F238E27FC236}">
                <a16:creationId xmlns:a16="http://schemas.microsoft.com/office/drawing/2014/main" id="{FAF545AE-4AD0-4F4D-84BE-21F0FD04F3E9}"/>
              </a:ext>
            </a:extLst>
          </p:cNvPr>
          <p:cNvGrpSpPr/>
          <p:nvPr/>
        </p:nvGrpSpPr>
        <p:grpSpPr>
          <a:xfrm>
            <a:off x="5417838" y="2813886"/>
            <a:ext cx="692093" cy="708244"/>
            <a:chOff x="5456972" y="3013363"/>
            <a:chExt cx="692093" cy="708244"/>
          </a:xfrm>
        </p:grpSpPr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52390FED-A7E2-4C17-9E13-08FF5BFB28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5" name="Ovaal 244">
              <a:extLst>
                <a:ext uri="{FF2B5EF4-FFF2-40B4-BE49-F238E27FC236}">
                  <a16:creationId xmlns:a16="http://schemas.microsoft.com/office/drawing/2014/main" id="{4F44EAC9-4142-47B5-BEDA-CB242A40C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BCE22578-4393-4700-967F-B4BD8A172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7" name="Ovaal 246">
              <a:extLst>
                <a:ext uri="{FF2B5EF4-FFF2-40B4-BE49-F238E27FC236}">
                  <a16:creationId xmlns:a16="http://schemas.microsoft.com/office/drawing/2014/main" id="{AD064C73-C291-498D-8366-87523DDD4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D509A9CC-24E8-46D3-AF90-A80E4250F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9" name="Ovaal 248">
              <a:extLst>
                <a:ext uri="{FF2B5EF4-FFF2-40B4-BE49-F238E27FC236}">
                  <a16:creationId xmlns:a16="http://schemas.microsoft.com/office/drawing/2014/main" id="{342D087B-BD16-49AE-AB1E-561591C7BF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BF40A475-3464-46BA-8199-051B5D3BAD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1" name="Ovaal 250">
              <a:extLst>
                <a:ext uri="{FF2B5EF4-FFF2-40B4-BE49-F238E27FC236}">
                  <a16:creationId xmlns:a16="http://schemas.microsoft.com/office/drawing/2014/main" id="{5B0D131B-68EC-4D4E-B413-11399BF8E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82EA4612-9C7E-431F-B345-E269E6904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Ovaal 252">
              <a:extLst>
                <a:ext uri="{FF2B5EF4-FFF2-40B4-BE49-F238E27FC236}">
                  <a16:creationId xmlns:a16="http://schemas.microsoft.com/office/drawing/2014/main" id="{0F9382AC-5FE9-4412-8712-E4951018F4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0519ED7A-30B6-4FD2-A2B8-57B71761F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Ovaal 254">
              <a:extLst>
                <a:ext uri="{FF2B5EF4-FFF2-40B4-BE49-F238E27FC236}">
                  <a16:creationId xmlns:a16="http://schemas.microsoft.com/office/drawing/2014/main" id="{020250B3-C0AE-484E-850C-1133F1C66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B20D607-60E4-49D4-BA4C-936FDB3609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7" name="Ovaal 256">
              <a:extLst>
                <a:ext uri="{FF2B5EF4-FFF2-40B4-BE49-F238E27FC236}">
                  <a16:creationId xmlns:a16="http://schemas.microsoft.com/office/drawing/2014/main" id="{E8DD51D0-38A7-4D70-8791-FE7C6C8E67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8" name="Ovaal 257">
              <a:extLst>
                <a:ext uri="{FF2B5EF4-FFF2-40B4-BE49-F238E27FC236}">
                  <a16:creationId xmlns:a16="http://schemas.microsoft.com/office/drawing/2014/main" id="{543B5543-CC9F-46E2-A449-181A1812A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7FEC0E85-EB3B-4698-8692-726D272BA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0" name="Ovaal 259">
              <a:extLst>
                <a:ext uri="{FF2B5EF4-FFF2-40B4-BE49-F238E27FC236}">
                  <a16:creationId xmlns:a16="http://schemas.microsoft.com/office/drawing/2014/main" id="{BEBF2D1F-F9D7-4452-AABF-BD6551314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A88E9F8B-D0F7-46C3-8C70-59C20B2D4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94669DDC-4BF9-4514-9813-085FC275E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91C68E18-2BF7-4D37-BC9F-DE88BC0031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37C63796-2415-4F3D-A028-324737F5D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426FC75E-649C-4D4C-9573-F4B489A37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01EE2CCC-C01A-4941-AD3E-C345ABBFE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8DDA0EBA-D9F8-4AAB-826F-5B3BBBA83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D8C56404-897D-4198-986D-012F4D294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DE270140-6D6F-455E-8D82-C6CC3F5156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BD24CD5E-1B58-44DF-83A3-EEDD8C4336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3777DA8-5B4A-4A24-A5AE-CB91110C0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645F6ABA-F167-4003-93B9-CCEAF80EA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DD69B811-4755-47FF-BF28-8E08AC243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E09A921C-ACDF-4243-ACA0-852B511B4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75" name="Groep 274">
            <a:extLst>
              <a:ext uri="{FF2B5EF4-FFF2-40B4-BE49-F238E27FC236}">
                <a16:creationId xmlns:a16="http://schemas.microsoft.com/office/drawing/2014/main" id="{C70E66D4-84E7-4657-BCA3-196BCBBA2D82}"/>
              </a:ext>
            </a:extLst>
          </p:cNvPr>
          <p:cNvGrpSpPr/>
          <p:nvPr/>
        </p:nvGrpSpPr>
        <p:grpSpPr>
          <a:xfrm>
            <a:off x="5389979" y="5885614"/>
            <a:ext cx="692093" cy="708244"/>
            <a:chOff x="5456972" y="3013363"/>
            <a:chExt cx="692093" cy="708244"/>
          </a:xfrm>
        </p:grpSpPr>
        <p:sp>
          <p:nvSpPr>
            <p:cNvPr id="276" name="Ovaal 275">
              <a:extLst>
                <a:ext uri="{FF2B5EF4-FFF2-40B4-BE49-F238E27FC236}">
                  <a16:creationId xmlns:a16="http://schemas.microsoft.com/office/drawing/2014/main" id="{DBC68864-60E5-47C9-9A87-9D640952F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7" name="Ovaal 276">
              <a:extLst>
                <a:ext uri="{FF2B5EF4-FFF2-40B4-BE49-F238E27FC236}">
                  <a16:creationId xmlns:a16="http://schemas.microsoft.com/office/drawing/2014/main" id="{8F6B3519-B8E1-427B-8DBD-4AE47AD82C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8" name="Ovaal 277">
              <a:extLst>
                <a:ext uri="{FF2B5EF4-FFF2-40B4-BE49-F238E27FC236}">
                  <a16:creationId xmlns:a16="http://schemas.microsoft.com/office/drawing/2014/main" id="{3C7DA6A7-5CBD-4C5C-82C3-898E0D5F05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9" name="Ovaal 278">
              <a:extLst>
                <a:ext uri="{FF2B5EF4-FFF2-40B4-BE49-F238E27FC236}">
                  <a16:creationId xmlns:a16="http://schemas.microsoft.com/office/drawing/2014/main" id="{2481B608-6193-4F40-88F6-B9D5B8E50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0" name="Ovaal 279">
              <a:extLst>
                <a:ext uri="{FF2B5EF4-FFF2-40B4-BE49-F238E27FC236}">
                  <a16:creationId xmlns:a16="http://schemas.microsoft.com/office/drawing/2014/main" id="{747A1E49-0843-4CA0-9FD6-8442195CB1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1" name="Ovaal 280">
              <a:extLst>
                <a:ext uri="{FF2B5EF4-FFF2-40B4-BE49-F238E27FC236}">
                  <a16:creationId xmlns:a16="http://schemas.microsoft.com/office/drawing/2014/main" id="{23459382-F538-411E-ABF1-CAF0DC83C9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2" name="Ovaal 281">
              <a:extLst>
                <a:ext uri="{FF2B5EF4-FFF2-40B4-BE49-F238E27FC236}">
                  <a16:creationId xmlns:a16="http://schemas.microsoft.com/office/drawing/2014/main" id="{9FBDD31A-FE36-4157-9677-C65756B644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3" name="Ovaal 282">
              <a:extLst>
                <a:ext uri="{FF2B5EF4-FFF2-40B4-BE49-F238E27FC236}">
                  <a16:creationId xmlns:a16="http://schemas.microsoft.com/office/drawing/2014/main" id="{DFEEFCF8-2796-439A-A7E1-73A19C9E9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4" name="Ovaal 283">
              <a:extLst>
                <a:ext uri="{FF2B5EF4-FFF2-40B4-BE49-F238E27FC236}">
                  <a16:creationId xmlns:a16="http://schemas.microsoft.com/office/drawing/2014/main" id="{62C10749-56C2-41DB-8E48-EC0500127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5" name="Ovaal 284">
              <a:extLst>
                <a:ext uri="{FF2B5EF4-FFF2-40B4-BE49-F238E27FC236}">
                  <a16:creationId xmlns:a16="http://schemas.microsoft.com/office/drawing/2014/main" id="{563E1D91-70E9-4E81-AA8E-62AA716973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6" name="Ovaal 285">
              <a:extLst>
                <a:ext uri="{FF2B5EF4-FFF2-40B4-BE49-F238E27FC236}">
                  <a16:creationId xmlns:a16="http://schemas.microsoft.com/office/drawing/2014/main" id="{D33DC463-57E9-46F3-BD15-8C2296FA1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7" name="Ovaal 286">
              <a:extLst>
                <a:ext uri="{FF2B5EF4-FFF2-40B4-BE49-F238E27FC236}">
                  <a16:creationId xmlns:a16="http://schemas.microsoft.com/office/drawing/2014/main" id="{6AF96469-055E-4C71-A62F-66844761DB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8" name="Ovaal 287">
              <a:extLst>
                <a:ext uri="{FF2B5EF4-FFF2-40B4-BE49-F238E27FC236}">
                  <a16:creationId xmlns:a16="http://schemas.microsoft.com/office/drawing/2014/main" id="{2D0064D7-ED10-4FD1-AD5E-ED27B631A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9" name="Ovaal 288">
              <a:extLst>
                <a:ext uri="{FF2B5EF4-FFF2-40B4-BE49-F238E27FC236}">
                  <a16:creationId xmlns:a16="http://schemas.microsoft.com/office/drawing/2014/main" id="{A4FE6FDB-E9A0-492D-9F4A-F49987BD8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0" name="Ovaal 289">
              <a:extLst>
                <a:ext uri="{FF2B5EF4-FFF2-40B4-BE49-F238E27FC236}">
                  <a16:creationId xmlns:a16="http://schemas.microsoft.com/office/drawing/2014/main" id="{52F13D02-664E-4160-A0E0-50894FCB64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1" name="Ovaal 290">
              <a:extLst>
                <a:ext uri="{FF2B5EF4-FFF2-40B4-BE49-F238E27FC236}">
                  <a16:creationId xmlns:a16="http://schemas.microsoft.com/office/drawing/2014/main" id="{39F776AA-FF08-4310-BB6A-4343042CD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2" name="Ovaal 291">
              <a:extLst>
                <a:ext uri="{FF2B5EF4-FFF2-40B4-BE49-F238E27FC236}">
                  <a16:creationId xmlns:a16="http://schemas.microsoft.com/office/drawing/2014/main" id="{E0CF3848-D1FE-4705-8BFD-5ADE55519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3" name="Ovaal 292">
              <a:extLst>
                <a:ext uri="{FF2B5EF4-FFF2-40B4-BE49-F238E27FC236}">
                  <a16:creationId xmlns:a16="http://schemas.microsoft.com/office/drawing/2014/main" id="{F1168D0B-DB19-42CE-A3B4-BC1E0D696E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4" name="Ovaal 293">
              <a:extLst>
                <a:ext uri="{FF2B5EF4-FFF2-40B4-BE49-F238E27FC236}">
                  <a16:creationId xmlns:a16="http://schemas.microsoft.com/office/drawing/2014/main" id="{FE40DE12-FB57-4C8E-BD99-474F04297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5" name="Ovaal 294">
              <a:extLst>
                <a:ext uri="{FF2B5EF4-FFF2-40B4-BE49-F238E27FC236}">
                  <a16:creationId xmlns:a16="http://schemas.microsoft.com/office/drawing/2014/main" id="{B84616D2-5758-40D9-B1AD-1124281942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6" name="Ovaal 295">
              <a:extLst>
                <a:ext uri="{FF2B5EF4-FFF2-40B4-BE49-F238E27FC236}">
                  <a16:creationId xmlns:a16="http://schemas.microsoft.com/office/drawing/2014/main" id="{6D96945B-4F91-4531-A481-3D18646E5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7" name="Ovaal 296">
              <a:extLst>
                <a:ext uri="{FF2B5EF4-FFF2-40B4-BE49-F238E27FC236}">
                  <a16:creationId xmlns:a16="http://schemas.microsoft.com/office/drawing/2014/main" id="{5E5CE263-D68C-4B9B-AC33-B84E773BCE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8" name="Ovaal 297">
              <a:extLst>
                <a:ext uri="{FF2B5EF4-FFF2-40B4-BE49-F238E27FC236}">
                  <a16:creationId xmlns:a16="http://schemas.microsoft.com/office/drawing/2014/main" id="{E721262C-E2D5-4558-A6BC-0E5B1CBB3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9" name="Ovaal 298">
              <a:extLst>
                <a:ext uri="{FF2B5EF4-FFF2-40B4-BE49-F238E27FC236}">
                  <a16:creationId xmlns:a16="http://schemas.microsoft.com/office/drawing/2014/main" id="{68D6EF39-BC84-4ED8-8A09-430050C898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0" name="Ovaal 299">
              <a:extLst>
                <a:ext uri="{FF2B5EF4-FFF2-40B4-BE49-F238E27FC236}">
                  <a16:creationId xmlns:a16="http://schemas.microsoft.com/office/drawing/2014/main" id="{29380ED6-880A-4A4A-92E6-B792F00EB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1" name="Ovaal 300">
              <a:extLst>
                <a:ext uri="{FF2B5EF4-FFF2-40B4-BE49-F238E27FC236}">
                  <a16:creationId xmlns:a16="http://schemas.microsoft.com/office/drawing/2014/main" id="{A55D3FCF-4BDD-464C-A4B0-501687188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2" name="Ovaal 301">
              <a:extLst>
                <a:ext uri="{FF2B5EF4-FFF2-40B4-BE49-F238E27FC236}">
                  <a16:creationId xmlns:a16="http://schemas.microsoft.com/office/drawing/2014/main" id="{58E2F84B-B7A1-4C8B-B4EE-5E12BB345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3" name="Ovaal 302">
              <a:extLst>
                <a:ext uri="{FF2B5EF4-FFF2-40B4-BE49-F238E27FC236}">
                  <a16:creationId xmlns:a16="http://schemas.microsoft.com/office/drawing/2014/main" id="{09F6A311-4314-45F0-90B6-8625FB4C8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4" name="Ovaal 303">
              <a:extLst>
                <a:ext uri="{FF2B5EF4-FFF2-40B4-BE49-F238E27FC236}">
                  <a16:creationId xmlns:a16="http://schemas.microsoft.com/office/drawing/2014/main" id="{ED52E56C-C0CE-4968-B1C4-E02FA5506F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5" name="Ovaal 304">
              <a:extLst>
                <a:ext uri="{FF2B5EF4-FFF2-40B4-BE49-F238E27FC236}">
                  <a16:creationId xmlns:a16="http://schemas.microsoft.com/office/drawing/2014/main" id="{0F63A96B-4592-423C-8CE3-B1D65DB0E0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6" name="Ovaal 305">
              <a:extLst>
                <a:ext uri="{FF2B5EF4-FFF2-40B4-BE49-F238E27FC236}">
                  <a16:creationId xmlns:a16="http://schemas.microsoft.com/office/drawing/2014/main" id="{BBD74C2C-D27A-4CA1-A1CB-3236DF5A6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7" name="Ovaal 306">
              <a:extLst>
                <a:ext uri="{FF2B5EF4-FFF2-40B4-BE49-F238E27FC236}">
                  <a16:creationId xmlns:a16="http://schemas.microsoft.com/office/drawing/2014/main" id="{8ED3B341-6A97-4FB3-A2D1-2FBA2A2F74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8" name="Ovaal 307">
              <a:extLst>
                <a:ext uri="{FF2B5EF4-FFF2-40B4-BE49-F238E27FC236}">
                  <a16:creationId xmlns:a16="http://schemas.microsoft.com/office/drawing/2014/main" id="{5EEEE6AC-C801-4FF4-AAE5-9FA9EE6958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309" name="Groep 308">
            <a:extLst>
              <a:ext uri="{FF2B5EF4-FFF2-40B4-BE49-F238E27FC236}">
                <a16:creationId xmlns:a16="http://schemas.microsoft.com/office/drawing/2014/main" id="{10FBDE0C-FB35-439C-80FD-BAA6D321A32B}"/>
              </a:ext>
            </a:extLst>
          </p:cNvPr>
          <p:cNvGrpSpPr/>
          <p:nvPr/>
        </p:nvGrpSpPr>
        <p:grpSpPr>
          <a:xfrm>
            <a:off x="5407725" y="4375571"/>
            <a:ext cx="692093" cy="708244"/>
            <a:chOff x="5456972" y="3013363"/>
            <a:chExt cx="692093" cy="708244"/>
          </a:xfrm>
        </p:grpSpPr>
        <p:sp>
          <p:nvSpPr>
            <p:cNvPr id="310" name="Ovaal 309">
              <a:extLst>
                <a:ext uri="{FF2B5EF4-FFF2-40B4-BE49-F238E27FC236}">
                  <a16:creationId xmlns:a16="http://schemas.microsoft.com/office/drawing/2014/main" id="{745DEB3B-98FC-4BAB-A695-DB6A37823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1" name="Ovaal 310">
              <a:extLst>
                <a:ext uri="{FF2B5EF4-FFF2-40B4-BE49-F238E27FC236}">
                  <a16:creationId xmlns:a16="http://schemas.microsoft.com/office/drawing/2014/main" id="{2C8E2031-4C55-4C11-9242-23E0528779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2" name="Ovaal 311">
              <a:extLst>
                <a:ext uri="{FF2B5EF4-FFF2-40B4-BE49-F238E27FC236}">
                  <a16:creationId xmlns:a16="http://schemas.microsoft.com/office/drawing/2014/main" id="{9488D73D-861B-4EC8-9681-D3A0B39C2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3" name="Ovaal 312">
              <a:extLst>
                <a:ext uri="{FF2B5EF4-FFF2-40B4-BE49-F238E27FC236}">
                  <a16:creationId xmlns:a16="http://schemas.microsoft.com/office/drawing/2014/main" id="{959BC92F-C5B7-4545-9CFB-057E87B02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4" name="Ovaal 313">
              <a:extLst>
                <a:ext uri="{FF2B5EF4-FFF2-40B4-BE49-F238E27FC236}">
                  <a16:creationId xmlns:a16="http://schemas.microsoft.com/office/drawing/2014/main" id="{A1A4399E-0F08-493F-B12D-8609271F0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5" name="Ovaal 314">
              <a:extLst>
                <a:ext uri="{FF2B5EF4-FFF2-40B4-BE49-F238E27FC236}">
                  <a16:creationId xmlns:a16="http://schemas.microsoft.com/office/drawing/2014/main" id="{DFD9A192-248A-4386-9D11-5B640C22A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6" name="Ovaal 315">
              <a:extLst>
                <a:ext uri="{FF2B5EF4-FFF2-40B4-BE49-F238E27FC236}">
                  <a16:creationId xmlns:a16="http://schemas.microsoft.com/office/drawing/2014/main" id="{D3AC63FD-E0A4-4502-B9A7-26B9E0C69E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7" name="Ovaal 316">
              <a:extLst>
                <a:ext uri="{FF2B5EF4-FFF2-40B4-BE49-F238E27FC236}">
                  <a16:creationId xmlns:a16="http://schemas.microsoft.com/office/drawing/2014/main" id="{F366EC1E-B3A6-4995-A0EC-73F61AF9AC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8" name="Ovaal 317">
              <a:extLst>
                <a:ext uri="{FF2B5EF4-FFF2-40B4-BE49-F238E27FC236}">
                  <a16:creationId xmlns:a16="http://schemas.microsoft.com/office/drawing/2014/main" id="{F95D1A59-DE9B-4AAB-973A-8A853EBC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9" name="Ovaal 318">
              <a:extLst>
                <a:ext uri="{FF2B5EF4-FFF2-40B4-BE49-F238E27FC236}">
                  <a16:creationId xmlns:a16="http://schemas.microsoft.com/office/drawing/2014/main" id="{B3F80C3C-450C-4964-9424-86DD75CC1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0" name="Ovaal 319">
              <a:extLst>
                <a:ext uri="{FF2B5EF4-FFF2-40B4-BE49-F238E27FC236}">
                  <a16:creationId xmlns:a16="http://schemas.microsoft.com/office/drawing/2014/main" id="{FACB8AA4-1361-46B5-8442-70DDD82D00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1" name="Ovaal 320">
              <a:extLst>
                <a:ext uri="{FF2B5EF4-FFF2-40B4-BE49-F238E27FC236}">
                  <a16:creationId xmlns:a16="http://schemas.microsoft.com/office/drawing/2014/main" id="{8AF4CCF7-F162-4185-86CA-F8F321111A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Ovaal 321">
              <a:extLst>
                <a:ext uri="{FF2B5EF4-FFF2-40B4-BE49-F238E27FC236}">
                  <a16:creationId xmlns:a16="http://schemas.microsoft.com/office/drawing/2014/main" id="{1976EB91-576B-4B12-BA5A-A892809659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Ovaal 322">
              <a:extLst>
                <a:ext uri="{FF2B5EF4-FFF2-40B4-BE49-F238E27FC236}">
                  <a16:creationId xmlns:a16="http://schemas.microsoft.com/office/drawing/2014/main" id="{C80A7C29-B42F-4EF2-A1AB-CDBF3CB11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4" name="Ovaal 323">
              <a:extLst>
                <a:ext uri="{FF2B5EF4-FFF2-40B4-BE49-F238E27FC236}">
                  <a16:creationId xmlns:a16="http://schemas.microsoft.com/office/drawing/2014/main" id="{DF1EC6C9-7451-42E4-96F4-D585BCF04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5" name="Ovaal 324">
              <a:extLst>
                <a:ext uri="{FF2B5EF4-FFF2-40B4-BE49-F238E27FC236}">
                  <a16:creationId xmlns:a16="http://schemas.microsoft.com/office/drawing/2014/main" id="{A644B5A1-57D6-4CF3-B14A-68E96AB3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6" name="Ovaal 325">
              <a:extLst>
                <a:ext uri="{FF2B5EF4-FFF2-40B4-BE49-F238E27FC236}">
                  <a16:creationId xmlns:a16="http://schemas.microsoft.com/office/drawing/2014/main" id="{58EB3092-F460-4B22-9A52-9982D9B37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7" name="Ovaal 326">
              <a:extLst>
                <a:ext uri="{FF2B5EF4-FFF2-40B4-BE49-F238E27FC236}">
                  <a16:creationId xmlns:a16="http://schemas.microsoft.com/office/drawing/2014/main" id="{A98F666B-452D-456E-BBC1-74317FC260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8" name="Ovaal 327">
              <a:extLst>
                <a:ext uri="{FF2B5EF4-FFF2-40B4-BE49-F238E27FC236}">
                  <a16:creationId xmlns:a16="http://schemas.microsoft.com/office/drawing/2014/main" id="{BCE00A1A-41AD-41B7-81D3-D2F90B7FC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9" name="Ovaal 328">
              <a:extLst>
                <a:ext uri="{FF2B5EF4-FFF2-40B4-BE49-F238E27FC236}">
                  <a16:creationId xmlns:a16="http://schemas.microsoft.com/office/drawing/2014/main" id="{4E0DD8DE-138C-49B5-8383-3F0DDDE24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0" name="Ovaal 329">
              <a:extLst>
                <a:ext uri="{FF2B5EF4-FFF2-40B4-BE49-F238E27FC236}">
                  <a16:creationId xmlns:a16="http://schemas.microsoft.com/office/drawing/2014/main" id="{C1697F04-02C8-4D05-BE92-684A917F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1" name="Ovaal 330">
              <a:extLst>
                <a:ext uri="{FF2B5EF4-FFF2-40B4-BE49-F238E27FC236}">
                  <a16:creationId xmlns:a16="http://schemas.microsoft.com/office/drawing/2014/main" id="{6774AFF9-D184-475F-9DF8-7B2D4D715B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2" name="Ovaal 331">
              <a:extLst>
                <a:ext uri="{FF2B5EF4-FFF2-40B4-BE49-F238E27FC236}">
                  <a16:creationId xmlns:a16="http://schemas.microsoft.com/office/drawing/2014/main" id="{53C01752-B534-436B-9010-2B2632F1C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3" name="Ovaal 332">
              <a:extLst>
                <a:ext uri="{FF2B5EF4-FFF2-40B4-BE49-F238E27FC236}">
                  <a16:creationId xmlns:a16="http://schemas.microsoft.com/office/drawing/2014/main" id="{2BB020D4-BA3F-4BB7-8B43-1CE9C4ED6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4" name="Ovaal 333">
              <a:extLst>
                <a:ext uri="{FF2B5EF4-FFF2-40B4-BE49-F238E27FC236}">
                  <a16:creationId xmlns:a16="http://schemas.microsoft.com/office/drawing/2014/main" id="{502B637A-F542-440B-A15E-F975E4571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5" name="Ovaal 334">
              <a:extLst>
                <a:ext uri="{FF2B5EF4-FFF2-40B4-BE49-F238E27FC236}">
                  <a16:creationId xmlns:a16="http://schemas.microsoft.com/office/drawing/2014/main" id="{804F2494-62EA-4A26-A004-1B8FA16740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6" name="Ovaal 335">
              <a:extLst>
                <a:ext uri="{FF2B5EF4-FFF2-40B4-BE49-F238E27FC236}">
                  <a16:creationId xmlns:a16="http://schemas.microsoft.com/office/drawing/2014/main" id="{48592660-A9A4-4F8B-8F38-89470CC2C0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7" name="Ovaal 336">
              <a:extLst>
                <a:ext uri="{FF2B5EF4-FFF2-40B4-BE49-F238E27FC236}">
                  <a16:creationId xmlns:a16="http://schemas.microsoft.com/office/drawing/2014/main" id="{57DEEF30-5D70-4AA9-8B23-7E8468446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8" name="Ovaal 337">
              <a:extLst>
                <a:ext uri="{FF2B5EF4-FFF2-40B4-BE49-F238E27FC236}">
                  <a16:creationId xmlns:a16="http://schemas.microsoft.com/office/drawing/2014/main" id="{1AA69767-3431-41B1-B6CC-0A82A2CB58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9" name="Ovaal 338">
              <a:extLst>
                <a:ext uri="{FF2B5EF4-FFF2-40B4-BE49-F238E27FC236}">
                  <a16:creationId xmlns:a16="http://schemas.microsoft.com/office/drawing/2014/main" id="{B8DCD87D-3DC6-4167-92FA-655125AC9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0" name="Ovaal 339">
              <a:extLst>
                <a:ext uri="{FF2B5EF4-FFF2-40B4-BE49-F238E27FC236}">
                  <a16:creationId xmlns:a16="http://schemas.microsoft.com/office/drawing/2014/main" id="{3254142F-6D27-4B3A-AAA6-749527237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1" name="Ovaal 340">
              <a:extLst>
                <a:ext uri="{FF2B5EF4-FFF2-40B4-BE49-F238E27FC236}">
                  <a16:creationId xmlns:a16="http://schemas.microsoft.com/office/drawing/2014/main" id="{6E13D6DF-366D-4E9E-8978-E9ED5B1A9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42" name="Ovaal 341">
            <a:extLst>
              <a:ext uri="{FF2B5EF4-FFF2-40B4-BE49-F238E27FC236}">
                <a16:creationId xmlns:a16="http://schemas.microsoft.com/office/drawing/2014/main" id="{E49CF789-DE5F-4C72-85BC-BBB6DF40F643}"/>
              </a:ext>
            </a:extLst>
          </p:cNvPr>
          <p:cNvSpPr>
            <a:spLocks noChangeAspect="1"/>
          </p:cNvSpPr>
          <p:nvPr/>
        </p:nvSpPr>
        <p:spPr>
          <a:xfrm>
            <a:off x="5624073" y="6024516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3" name="Ovaal 342">
            <a:extLst>
              <a:ext uri="{FF2B5EF4-FFF2-40B4-BE49-F238E27FC236}">
                <a16:creationId xmlns:a16="http://schemas.microsoft.com/office/drawing/2014/main" id="{A2DAB0AA-2CEE-42EC-A183-12D739D391A7}"/>
              </a:ext>
            </a:extLst>
          </p:cNvPr>
          <p:cNvSpPr>
            <a:spLocks noChangeAspect="1"/>
          </p:cNvSpPr>
          <p:nvPr/>
        </p:nvSpPr>
        <p:spPr>
          <a:xfrm>
            <a:off x="5650906" y="6361783"/>
            <a:ext cx="142613" cy="142613"/>
          </a:xfrm>
          <a:prstGeom prst="ellipse">
            <a:avLst/>
          </a:prstGeom>
          <a:solidFill>
            <a:srgbClr val="1845A8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2" name="Tekstvak 151">
            <a:extLst>
              <a:ext uri="{FF2B5EF4-FFF2-40B4-BE49-F238E27FC236}">
                <a16:creationId xmlns:a16="http://schemas.microsoft.com/office/drawing/2014/main" id="{34CFE7C6-DD6F-40DB-BD1A-F4D7A7DC0BD5}"/>
              </a:ext>
            </a:extLst>
          </p:cNvPr>
          <p:cNvSpPr txBox="1"/>
          <p:nvPr/>
        </p:nvSpPr>
        <p:spPr>
          <a:xfrm>
            <a:off x="109400" y="0"/>
            <a:ext cx="8512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              </a:t>
            </a:r>
            <a:r>
              <a:rPr lang="nl-NL" sz="3600" dirty="0"/>
              <a:t>Zwavel-isotopen    </a:t>
            </a:r>
            <a:r>
              <a:rPr lang="nl-NL" sz="3600" dirty="0">
                <a:solidFill>
                  <a:srgbClr val="FF0000"/>
                </a:solidFill>
              </a:rPr>
              <a:t>notatie</a:t>
            </a:r>
          </a:p>
        </p:txBody>
      </p:sp>
      <p:sp>
        <p:nvSpPr>
          <p:cNvPr id="155" name="Tekstvak 154">
            <a:extLst>
              <a:ext uri="{FF2B5EF4-FFF2-40B4-BE49-F238E27FC236}">
                <a16:creationId xmlns:a16="http://schemas.microsoft.com/office/drawing/2014/main" id="{1E7029F7-CFC4-43D1-9F68-08089957B895}"/>
              </a:ext>
            </a:extLst>
          </p:cNvPr>
          <p:cNvSpPr txBox="1"/>
          <p:nvPr/>
        </p:nvSpPr>
        <p:spPr>
          <a:xfrm>
            <a:off x="2544522" y="1427375"/>
            <a:ext cx="5626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7030A0"/>
                </a:solidFill>
                <a:sym typeface="Wingdings" panose="05000000000000000000" pitchFamily="2" charset="2"/>
              </a:rPr>
              <a:t>m</a:t>
            </a:r>
            <a:r>
              <a:rPr lang="nl-NL" dirty="0">
                <a:solidFill>
                  <a:srgbClr val="7030A0"/>
                </a:solidFill>
              </a:rPr>
              <a:t>assagetal</a:t>
            </a:r>
            <a:r>
              <a:rPr lang="nl-NL" b="1" dirty="0">
                <a:solidFill>
                  <a:srgbClr val="7030A0"/>
                </a:solidFill>
              </a:rPr>
              <a:t> 34                                                           </a:t>
            </a:r>
            <a:r>
              <a:rPr lang="nl-NL" sz="2800" b="1" dirty="0">
                <a:solidFill>
                  <a:srgbClr val="FF0000"/>
                </a:solidFill>
              </a:rPr>
              <a:t>S-</a:t>
            </a:r>
            <a:r>
              <a:rPr lang="nl-NL" sz="2000" b="1" dirty="0">
                <a:solidFill>
                  <a:srgbClr val="FF0000"/>
                </a:solidFill>
              </a:rPr>
              <a:t>34</a:t>
            </a:r>
          </a:p>
        </p:txBody>
      </p:sp>
      <p:sp>
        <p:nvSpPr>
          <p:cNvPr id="156" name="Tekstvak 155">
            <a:extLst>
              <a:ext uri="{FF2B5EF4-FFF2-40B4-BE49-F238E27FC236}">
                <a16:creationId xmlns:a16="http://schemas.microsoft.com/office/drawing/2014/main" id="{B2B89229-4745-45C5-8916-9CC25694D48B}"/>
              </a:ext>
            </a:extLst>
          </p:cNvPr>
          <p:cNvSpPr txBox="1"/>
          <p:nvPr/>
        </p:nvSpPr>
        <p:spPr>
          <a:xfrm>
            <a:off x="2544109" y="2985080"/>
            <a:ext cx="5758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7030A0"/>
                </a:solidFill>
                <a:sym typeface="Wingdings" panose="05000000000000000000" pitchFamily="2" charset="2"/>
              </a:rPr>
              <a:t>m</a:t>
            </a:r>
            <a:r>
              <a:rPr lang="nl-NL" dirty="0">
                <a:solidFill>
                  <a:srgbClr val="7030A0"/>
                </a:solidFill>
              </a:rPr>
              <a:t>assagetal</a:t>
            </a:r>
            <a:r>
              <a:rPr lang="nl-NL" b="1" dirty="0">
                <a:solidFill>
                  <a:srgbClr val="7030A0"/>
                </a:solidFill>
              </a:rPr>
              <a:t> 32                                                           </a:t>
            </a:r>
            <a:r>
              <a:rPr lang="nl-NL" sz="2800" b="1" dirty="0">
                <a:solidFill>
                  <a:srgbClr val="FF0000"/>
                </a:solidFill>
              </a:rPr>
              <a:t>S-</a:t>
            </a:r>
            <a:r>
              <a:rPr lang="nl-NL" sz="2000" b="1" dirty="0">
                <a:solidFill>
                  <a:srgbClr val="FF0000"/>
                </a:solidFill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39373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20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51" name="Tekstvak 150">
            <a:extLst>
              <a:ext uri="{FF2B5EF4-FFF2-40B4-BE49-F238E27FC236}">
                <a16:creationId xmlns:a16="http://schemas.microsoft.com/office/drawing/2014/main" id="{CC57662A-2ADC-4047-8609-1E4D8A51B9A1}"/>
              </a:ext>
            </a:extLst>
          </p:cNvPr>
          <p:cNvSpPr txBox="1"/>
          <p:nvPr/>
        </p:nvSpPr>
        <p:spPr>
          <a:xfrm>
            <a:off x="109400" y="0"/>
            <a:ext cx="6263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              </a:t>
            </a:r>
            <a:r>
              <a:rPr lang="nl-NL" sz="3600" dirty="0"/>
              <a:t>Zwavel-isotopen</a:t>
            </a:r>
          </a:p>
        </p:txBody>
      </p:sp>
      <p:sp>
        <p:nvSpPr>
          <p:cNvPr id="152" name="Rechteraccolade 151">
            <a:extLst>
              <a:ext uri="{FF2B5EF4-FFF2-40B4-BE49-F238E27FC236}">
                <a16:creationId xmlns:a16="http://schemas.microsoft.com/office/drawing/2014/main" id="{975EE7B3-A505-4B63-BDAA-2AFCF1CC3A4C}"/>
              </a:ext>
            </a:extLst>
          </p:cNvPr>
          <p:cNvSpPr/>
          <p:nvPr/>
        </p:nvSpPr>
        <p:spPr>
          <a:xfrm>
            <a:off x="2356251" y="1200468"/>
            <a:ext cx="570752" cy="5322768"/>
          </a:xfrm>
          <a:prstGeom prst="rightBrace">
            <a:avLst>
              <a:gd name="adj1" fmla="val 8333"/>
              <a:gd name="adj2" fmla="val 51502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4" name="Tekstvak 153">
            <a:extLst>
              <a:ext uri="{FF2B5EF4-FFF2-40B4-BE49-F238E27FC236}">
                <a16:creationId xmlns:a16="http://schemas.microsoft.com/office/drawing/2014/main" id="{3BCFA4D6-A7C0-49DE-8CCD-3E5A28AEC4BF}"/>
              </a:ext>
            </a:extLst>
          </p:cNvPr>
          <p:cNvSpPr txBox="1"/>
          <p:nvPr/>
        </p:nvSpPr>
        <p:spPr>
          <a:xfrm>
            <a:off x="3241245" y="3748306"/>
            <a:ext cx="5900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0000"/>
                </a:solidFill>
              </a:rPr>
              <a:t>Elke isotoop van zwavel heeft een andere atoommassa.</a:t>
            </a:r>
          </a:p>
          <a:p>
            <a:endParaRPr lang="nl-N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09289"/>
      </p:ext>
    </p:extLst>
  </p:cSld>
  <p:clrMapOvr>
    <a:masterClrMapping/>
  </p:clrMapOvr>
  <p:transition spd="slow">
    <p:fade thruBlk="1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20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51" name="Tekstvak 150">
            <a:extLst>
              <a:ext uri="{FF2B5EF4-FFF2-40B4-BE49-F238E27FC236}">
                <a16:creationId xmlns:a16="http://schemas.microsoft.com/office/drawing/2014/main" id="{CC57662A-2ADC-4047-8609-1E4D8A51B9A1}"/>
              </a:ext>
            </a:extLst>
          </p:cNvPr>
          <p:cNvSpPr txBox="1"/>
          <p:nvPr/>
        </p:nvSpPr>
        <p:spPr>
          <a:xfrm>
            <a:off x="109400" y="0"/>
            <a:ext cx="6263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              </a:t>
            </a:r>
            <a:r>
              <a:rPr lang="nl-NL" sz="3600" dirty="0"/>
              <a:t>Zwavel-isotopen</a:t>
            </a:r>
          </a:p>
        </p:txBody>
      </p:sp>
      <p:sp>
        <p:nvSpPr>
          <p:cNvPr id="152" name="Rechteraccolade 151">
            <a:extLst>
              <a:ext uri="{FF2B5EF4-FFF2-40B4-BE49-F238E27FC236}">
                <a16:creationId xmlns:a16="http://schemas.microsoft.com/office/drawing/2014/main" id="{975EE7B3-A505-4B63-BDAA-2AFCF1CC3A4C}"/>
              </a:ext>
            </a:extLst>
          </p:cNvPr>
          <p:cNvSpPr/>
          <p:nvPr/>
        </p:nvSpPr>
        <p:spPr>
          <a:xfrm>
            <a:off x="2356251" y="1200468"/>
            <a:ext cx="570752" cy="5322768"/>
          </a:xfrm>
          <a:prstGeom prst="rightBrace">
            <a:avLst>
              <a:gd name="adj1" fmla="val 8333"/>
              <a:gd name="adj2" fmla="val 51502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4" name="Tekstvak 153">
            <a:extLst>
              <a:ext uri="{FF2B5EF4-FFF2-40B4-BE49-F238E27FC236}">
                <a16:creationId xmlns:a16="http://schemas.microsoft.com/office/drawing/2014/main" id="{3BCFA4D6-A7C0-49DE-8CCD-3E5A28AEC4BF}"/>
              </a:ext>
            </a:extLst>
          </p:cNvPr>
          <p:cNvSpPr txBox="1"/>
          <p:nvPr/>
        </p:nvSpPr>
        <p:spPr>
          <a:xfrm>
            <a:off x="3241245" y="3748306"/>
            <a:ext cx="5900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Elke isotoop van zwavel heeft een andere atoommassa.</a:t>
            </a:r>
          </a:p>
          <a:p>
            <a:endParaRPr lang="nl-NL" dirty="0"/>
          </a:p>
          <a:p>
            <a:r>
              <a:rPr lang="nl-NL" dirty="0">
                <a:solidFill>
                  <a:srgbClr val="FF0000"/>
                </a:solidFill>
              </a:rPr>
              <a:t>De gemiddelde atoommassa van zwavel is </a:t>
            </a:r>
            <a:r>
              <a:rPr lang="nl-NL" b="1" dirty="0">
                <a:solidFill>
                  <a:srgbClr val="FF0000"/>
                </a:solidFill>
              </a:rPr>
              <a:t>32,06 u</a:t>
            </a:r>
          </a:p>
        </p:txBody>
      </p:sp>
    </p:spTree>
    <p:extLst>
      <p:ext uri="{BB962C8B-B14F-4D97-AF65-F5344CB8AC3E}">
        <p14:creationId xmlns:p14="http://schemas.microsoft.com/office/powerpoint/2010/main" val="39534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kstvak 58">
            <a:extLst>
              <a:ext uri="{FF2B5EF4-FFF2-40B4-BE49-F238E27FC236}">
                <a16:creationId xmlns:a16="http://schemas.microsoft.com/office/drawing/2014/main" id="{501A5FFF-73FD-47C4-A4E0-8AF7419A2B16}"/>
              </a:ext>
            </a:extLst>
          </p:cNvPr>
          <p:cNvSpPr txBox="1"/>
          <p:nvPr/>
        </p:nvSpPr>
        <p:spPr>
          <a:xfrm>
            <a:off x="261800" y="152400"/>
            <a:ext cx="77568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chemeClr val="bg1"/>
                </a:solidFill>
              </a:rPr>
              <a:t>S</a:t>
            </a:r>
            <a:r>
              <a:rPr lang="nl-NL" sz="6000" dirty="0"/>
              <a:t> </a:t>
            </a: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18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16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/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17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endParaRPr lang="nl-NL" sz="2000" dirty="0">
              <a:solidFill>
                <a:srgbClr val="0000FF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endParaRPr lang="nl-NL" sz="2000" dirty="0">
              <a:solidFill>
                <a:srgbClr val="00B05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B050"/>
                </a:solidFill>
              </a:rPr>
              <a:t>elektronen:  </a:t>
            </a:r>
            <a:r>
              <a:rPr lang="nl-NL" sz="2000" b="1" dirty="0">
                <a:solidFill>
                  <a:srgbClr val="00B050"/>
                </a:solidFill>
              </a:rPr>
              <a:t>16</a:t>
            </a:r>
            <a:r>
              <a:rPr lang="nl-NL" sz="2000" dirty="0">
                <a:solidFill>
                  <a:srgbClr val="00B050"/>
                </a:solidFill>
              </a:rPr>
              <a:t>	</a:t>
            </a:r>
            <a:r>
              <a:rPr lang="nl-NL" sz="2000" b="1" dirty="0">
                <a:solidFill>
                  <a:srgbClr val="00B050"/>
                </a:solidFill>
              </a:rPr>
              <a:t>e</a:t>
            </a:r>
            <a:r>
              <a:rPr lang="nl-NL" sz="2000" b="1" baseline="30000" dirty="0">
                <a:solidFill>
                  <a:srgbClr val="00B050"/>
                </a:solidFill>
              </a:rPr>
              <a:t>- 	</a:t>
            </a:r>
            <a:r>
              <a:rPr lang="nl-NL" sz="2000" dirty="0">
                <a:solidFill>
                  <a:schemeClr val="bg1"/>
                </a:solidFill>
              </a:rPr>
              <a:t>lading 1-</a:t>
            </a:r>
            <a:endParaRPr lang="nl-NL" sz="2000" baseline="30000" dirty="0">
              <a:solidFill>
                <a:schemeClr val="bg1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FF0000"/>
                </a:solidFill>
              </a:rPr>
              <a:t>protonen:</a:t>
            </a:r>
            <a:r>
              <a:rPr lang="nl-NL" sz="2000" b="1" dirty="0">
                <a:solidFill>
                  <a:srgbClr val="FF0000"/>
                </a:solidFill>
              </a:rPr>
              <a:t>     16	p	</a:t>
            </a:r>
            <a:endParaRPr lang="nl-NL" sz="2000" dirty="0">
              <a:solidFill>
                <a:srgbClr val="FF0000"/>
              </a:solidFill>
            </a:endParaRPr>
          </a:p>
          <a:p>
            <a:pPr>
              <a:tabLst>
                <a:tab pos="1619250" algn="l"/>
                <a:tab pos="1973263" algn="l"/>
              </a:tabLst>
            </a:pPr>
            <a:r>
              <a:rPr lang="nl-NL" sz="2000" dirty="0">
                <a:solidFill>
                  <a:srgbClr val="0000FF"/>
                </a:solidFill>
              </a:rPr>
              <a:t>neutronen:   </a:t>
            </a:r>
            <a:r>
              <a:rPr lang="nl-NL" sz="2000" b="1" dirty="0">
                <a:solidFill>
                  <a:srgbClr val="0000FF"/>
                </a:solidFill>
              </a:rPr>
              <a:t>20	n	</a:t>
            </a:r>
            <a:r>
              <a:rPr lang="nl-NL" sz="2000" dirty="0">
                <a:solidFill>
                  <a:schemeClr val="bg1"/>
                </a:solidFill>
              </a:rPr>
              <a:t>geen lading</a:t>
            </a:r>
            <a:r>
              <a:rPr lang="nl-NL" sz="2000" dirty="0"/>
              <a:t>                                                                                   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151" name="Tekstvak 150">
            <a:extLst>
              <a:ext uri="{FF2B5EF4-FFF2-40B4-BE49-F238E27FC236}">
                <a16:creationId xmlns:a16="http://schemas.microsoft.com/office/drawing/2014/main" id="{CC57662A-2ADC-4047-8609-1E4D8A51B9A1}"/>
              </a:ext>
            </a:extLst>
          </p:cNvPr>
          <p:cNvSpPr txBox="1"/>
          <p:nvPr/>
        </p:nvSpPr>
        <p:spPr>
          <a:xfrm>
            <a:off x="109400" y="0"/>
            <a:ext cx="6263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>
                <a:solidFill>
                  <a:srgbClr val="FF0000"/>
                </a:solidFill>
              </a:rPr>
              <a:t> </a:t>
            </a:r>
            <a:r>
              <a:rPr lang="nl-NL" sz="6000" dirty="0"/>
              <a:t>S</a:t>
            </a:r>
            <a:endParaRPr lang="nl-NL" sz="3600" dirty="0"/>
          </a:p>
        </p:txBody>
      </p:sp>
      <p:sp>
        <p:nvSpPr>
          <p:cNvPr id="152" name="Rechteraccolade 151">
            <a:extLst>
              <a:ext uri="{FF2B5EF4-FFF2-40B4-BE49-F238E27FC236}">
                <a16:creationId xmlns:a16="http://schemas.microsoft.com/office/drawing/2014/main" id="{975EE7B3-A505-4B63-BDAA-2AFCF1CC3A4C}"/>
              </a:ext>
            </a:extLst>
          </p:cNvPr>
          <p:cNvSpPr/>
          <p:nvPr/>
        </p:nvSpPr>
        <p:spPr>
          <a:xfrm>
            <a:off x="2356251" y="1200468"/>
            <a:ext cx="570752" cy="5322768"/>
          </a:xfrm>
          <a:prstGeom prst="rightBrace">
            <a:avLst>
              <a:gd name="adj1" fmla="val 8333"/>
              <a:gd name="adj2" fmla="val 51502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4" name="Tekstvak 153">
            <a:extLst>
              <a:ext uri="{FF2B5EF4-FFF2-40B4-BE49-F238E27FC236}">
                <a16:creationId xmlns:a16="http://schemas.microsoft.com/office/drawing/2014/main" id="{3BCFA4D6-A7C0-49DE-8CCD-3E5A28AEC4BF}"/>
              </a:ext>
            </a:extLst>
          </p:cNvPr>
          <p:cNvSpPr txBox="1"/>
          <p:nvPr/>
        </p:nvSpPr>
        <p:spPr>
          <a:xfrm>
            <a:off x="3241245" y="3748306"/>
            <a:ext cx="5900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Elke isotoop van zwavel heeft een andere atoommassa.</a:t>
            </a:r>
          </a:p>
          <a:p>
            <a:endParaRPr lang="nl-NL" dirty="0"/>
          </a:p>
          <a:p>
            <a:r>
              <a:rPr lang="nl-NL" dirty="0"/>
              <a:t>De gemiddelde atoommassa van zwavel is </a:t>
            </a:r>
            <a:r>
              <a:rPr lang="nl-NL" b="1" dirty="0">
                <a:solidFill>
                  <a:srgbClr val="FF0000"/>
                </a:solidFill>
              </a:rPr>
              <a:t>32,06 u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D7412AC0-703B-4BE5-9E95-FF22A78482B8}"/>
              </a:ext>
            </a:extLst>
          </p:cNvPr>
          <p:cNvGrpSpPr>
            <a:grpSpLocks noChangeAspect="1"/>
          </p:cNvGrpSpPr>
          <p:nvPr/>
        </p:nvGrpSpPr>
        <p:grpSpPr>
          <a:xfrm>
            <a:off x="4165412" y="642879"/>
            <a:ext cx="3215555" cy="2915439"/>
            <a:chOff x="4804229" y="2699656"/>
            <a:chExt cx="2423886" cy="2197659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8F0F50F8-4AFB-4871-B691-48BB878F2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9837" t="45268" r="20311" b="22735"/>
            <a:stretch/>
          </p:blipFill>
          <p:spPr>
            <a:xfrm>
              <a:off x="4804229" y="2699656"/>
              <a:ext cx="2423886" cy="2197659"/>
            </a:xfrm>
            <a:prstGeom prst="rect">
              <a:avLst/>
            </a:prstGeom>
          </p:spPr>
        </p:pic>
        <p:sp>
          <p:nvSpPr>
            <p:cNvPr id="8" name="Rechthoek: afgeronde hoeken 7">
              <a:extLst>
                <a:ext uri="{FF2B5EF4-FFF2-40B4-BE49-F238E27FC236}">
                  <a16:creationId xmlns:a16="http://schemas.microsoft.com/office/drawing/2014/main" id="{A7E60CE1-F3EA-4ABD-A3C3-78B530131575}"/>
                </a:ext>
              </a:extLst>
            </p:cNvPr>
            <p:cNvSpPr/>
            <p:nvPr/>
          </p:nvSpPr>
          <p:spPr>
            <a:xfrm>
              <a:off x="5549419" y="3230906"/>
              <a:ext cx="933506" cy="90865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AD3FC7D3-390C-0B85-2E2A-63FA279E351A}"/>
              </a:ext>
            </a:extLst>
          </p:cNvPr>
          <p:cNvSpPr/>
          <p:nvPr/>
        </p:nvSpPr>
        <p:spPr>
          <a:xfrm>
            <a:off x="5251442" y="1457945"/>
            <a:ext cx="469850" cy="253956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724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2387D392-509C-4323-AF55-35997A37144E}"/>
              </a:ext>
            </a:extLst>
          </p:cNvPr>
          <p:cNvSpPr/>
          <p:nvPr/>
        </p:nvSpPr>
        <p:spPr>
          <a:xfrm>
            <a:off x="504202" y="2196269"/>
            <a:ext cx="8050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hlinkClick r:id="rId2"/>
              </a:rPr>
              <a:t>https://phet.colorado.edu/sims/html/build-an-atom/latest/build-an-atom_nl.html</a:t>
            </a:r>
            <a:endParaRPr lang="nl-NL" dirty="0"/>
          </a:p>
          <a:p>
            <a:endParaRPr lang="nl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9478EEE5-702C-4708-B60A-EE32FA012DA0}"/>
              </a:ext>
            </a:extLst>
          </p:cNvPr>
          <p:cNvSpPr/>
          <p:nvPr/>
        </p:nvSpPr>
        <p:spPr>
          <a:xfrm>
            <a:off x="504202" y="3092071"/>
            <a:ext cx="80501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https://phet.colorado.edu/sims/html/isotopes-and-atomic-mass/latest/isotopes-and-atomic-mass_nl.html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249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2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9FC78772-2747-4C00-B8F6-A735C3FB5535}"/>
              </a:ext>
            </a:extLst>
          </p:cNvPr>
          <p:cNvGrpSpPr/>
          <p:nvPr/>
        </p:nvGrpSpPr>
        <p:grpSpPr>
          <a:xfrm>
            <a:off x="5456972" y="3013363"/>
            <a:ext cx="692093" cy="708244"/>
            <a:chOff x="5456972" y="3013363"/>
            <a:chExt cx="692093" cy="708244"/>
          </a:xfrm>
        </p:grpSpPr>
        <p:sp>
          <p:nvSpPr>
            <p:cNvPr id="25" name="Ovaal 24"/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/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/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/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/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/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/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/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/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/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/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/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/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/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/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/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/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/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/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/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/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/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/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/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/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/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/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/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Ovaal 55"/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Ovaal 57"/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Ovaal 59"/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Ovaal 60"/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57" name="Ovaal 56">
            <a:extLst>
              <a:ext uri="{FF2B5EF4-FFF2-40B4-BE49-F238E27FC236}">
                <a16:creationId xmlns:a16="http://schemas.microsoft.com/office/drawing/2014/main" id="{91154939-058D-4E1D-BEA9-D2193582D309}"/>
              </a:ext>
            </a:extLst>
          </p:cNvPr>
          <p:cNvSpPr>
            <a:spLocks noChangeAspect="1"/>
          </p:cNvSpPr>
          <p:nvPr/>
        </p:nvSpPr>
        <p:spPr>
          <a:xfrm>
            <a:off x="2173003" y="124418"/>
            <a:ext cx="6944375" cy="6921167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807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al 29"/>
          <p:cNvSpPr>
            <a:spLocks noChangeAspect="1"/>
          </p:cNvSpPr>
          <p:nvPr/>
        </p:nvSpPr>
        <p:spPr>
          <a:xfrm flipH="1">
            <a:off x="6297136" y="1791058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/>
          <p:cNvSpPr>
            <a:spLocks noChangeAspect="1"/>
          </p:cNvSpPr>
          <p:nvPr/>
        </p:nvSpPr>
        <p:spPr>
          <a:xfrm flipH="1">
            <a:off x="4201992" y="437900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/>
          <p:cNvSpPr>
            <a:spLocks noChangeAspect="1"/>
          </p:cNvSpPr>
          <p:nvPr/>
        </p:nvSpPr>
        <p:spPr>
          <a:xfrm flipH="1">
            <a:off x="5008145" y="565538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/>
          <p:cNvSpPr>
            <a:spLocks noChangeAspect="1"/>
          </p:cNvSpPr>
          <p:nvPr/>
        </p:nvSpPr>
        <p:spPr>
          <a:xfrm flipH="1">
            <a:off x="8110198" y="131676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/>
          <p:cNvSpPr>
            <a:spLocks noChangeAspect="1"/>
          </p:cNvSpPr>
          <p:nvPr/>
        </p:nvSpPr>
        <p:spPr>
          <a:xfrm flipH="1">
            <a:off x="4956870" y="914846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/>
          <p:cNvSpPr>
            <a:spLocks noChangeAspect="1"/>
          </p:cNvSpPr>
          <p:nvPr/>
        </p:nvSpPr>
        <p:spPr>
          <a:xfrm flipH="1">
            <a:off x="7830992" y="2152031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/>
          <p:cNvSpPr>
            <a:spLocks noChangeAspect="1"/>
          </p:cNvSpPr>
          <p:nvPr/>
        </p:nvSpPr>
        <p:spPr>
          <a:xfrm flipH="1">
            <a:off x="3424326" y="223810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/>
          <p:cNvSpPr>
            <a:spLocks noChangeAspect="1"/>
          </p:cNvSpPr>
          <p:nvPr/>
        </p:nvSpPr>
        <p:spPr>
          <a:xfrm flipH="1">
            <a:off x="2576867" y="446179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/>
          <p:cNvSpPr>
            <a:spLocks noChangeAspect="1"/>
          </p:cNvSpPr>
          <p:nvPr/>
        </p:nvSpPr>
        <p:spPr>
          <a:xfrm flipH="1">
            <a:off x="8184075" y="5711897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/>
          <p:cNvSpPr>
            <a:spLocks noChangeAspect="1"/>
          </p:cNvSpPr>
          <p:nvPr/>
        </p:nvSpPr>
        <p:spPr>
          <a:xfrm flipH="1">
            <a:off x="7783504" y="466529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/>
          <p:cNvSpPr>
            <a:spLocks noChangeAspect="1"/>
          </p:cNvSpPr>
          <p:nvPr/>
        </p:nvSpPr>
        <p:spPr>
          <a:xfrm flipH="1">
            <a:off x="3605270" y="86111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/>
          <p:cNvSpPr>
            <a:spLocks noChangeAspect="1"/>
          </p:cNvSpPr>
          <p:nvPr/>
        </p:nvSpPr>
        <p:spPr>
          <a:xfrm flipH="1">
            <a:off x="2547325" y="2331569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/>
          <p:cNvSpPr>
            <a:spLocks noChangeAspect="1"/>
          </p:cNvSpPr>
          <p:nvPr/>
        </p:nvSpPr>
        <p:spPr>
          <a:xfrm flipH="1">
            <a:off x="6766856" y="638393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/>
          <p:cNvSpPr>
            <a:spLocks noChangeAspect="1"/>
          </p:cNvSpPr>
          <p:nvPr/>
        </p:nvSpPr>
        <p:spPr>
          <a:xfrm flipH="1">
            <a:off x="4238081" y="6277264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Ovaal 46"/>
          <p:cNvSpPr>
            <a:spLocks noChangeAspect="1"/>
          </p:cNvSpPr>
          <p:nvPr/>
        </p:nvSpPr>
        <p:spPr>
          <a:xfrm flipH="1">
            <a:off x="6684070" y="394055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Ovaal 47"/>
          <p:cNvSpPr>
            <a:spLocks noChangeAspect="1"/>
          </p:cNvSpPr>
          <p:nvPr/>
        </p:nvSpPr>
        <p:spPr>
          <a:xfrm flipH="1">
            <a:off x="8720557" y="4296223"/>
            <a:ext cx="82786" cy="82786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9FC78772-2747-4C00-B8F6-A735C3FB5535}"/>
              </a:ext>
            </a:extLst>
          </p:cNvPr>
          <p:cNvGrpSpPr/>
          <p:nvPr/>
        </p:nvGrpSpPr>
        <p:grpSpPr>
          <a:xfrm>
            <a:off x="5456972" y="3013363"/>
            <a:ext cx="692093" cy="708244"/>
            <a:chOff x="5456972" y="3013363"/>
            <a:chExt cx="692093" cy="708244"/>
          </a:xfrm>
        </p:grpSpPr>
        <p:sp>
          <p:nvSpPr>
            <p:cNvPr id="25" name="Ovaal 24"/>
            <p:cNvSpPr>
              <a:spLocks noChangeAspect="1"/>
            </p:cNvSpPr>
            <p:nvPr/>
          </p:nvSpPr>
          <p:spPr>
            <a:xfrm>
              <a:off x="5629987" y="351264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Ovaal 8"/>
            <p:cNvSpPr>
              <a:spLocks noChangeAspect="1"/>
            </p:cNvSpPr>
            <p:nvPr/>
          </p:nvSpPr>
          <p:spPr>
            <a:xfrm>
              <a:off x="5529677" y="31220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Ovaal 9"/>
            <p:cNvSpPr>
              <a:spLocks noChangeAspect="1"/>
            </p:cNvSpPr>
            <p:nvPr/>
          </p:nvSpPr>
          <p:spPr>
            <a:xfrm>
              <a:off x="5553445" y="343638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/>
            <p:cNvSpPr>
              <a:spLocks noChangeAspect="1"/>
            </p:cNvSpPr>
            <p:nvPr/>
          </p:nvSpPr>
          <p:spPr>
            <a:xfrm>
              <a:off x="5456972" y="32937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Ovaal 11"/>
            <p:cNvSpPr>
              <a:spLocks noChangeAspect="1"/>
            </p:cNvSpPr>
            <p:nvPr/>
          </p:nvSpPr>
          <p:spPr>
            <a:xfrm>
              <a:off x="5617760" y="325212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/>
            <p:cNvSpPr>
              <a:spLocks noChangeAspect="1"/>
            </p:cNvSpPr>
            <p:nvPr/>
          </p:nvSpPr>
          <p:spPr>
            <a:xfrm>
              <a:off x="5609372" y="3446167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/>
            <p:cNvSpPr>
              <a:spLocks noChangeAspect="1"/>
            </p:cNvSpPr>
            <p:nvPr/>
          </p:nvSpPr>
          <p:spPr>
            <a:xfrm>
              <a:off x="5710741" y="3160298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/>
            <p:cNvSpPr>
              <a:spLocks noChangeAspect="1"/>
            </p:cNvSpPr>
            <p:nvPr/>
          </p:nvSpPr>
          <p:spPr>
            <a:xfrm>
              <a:off x="5879218" y="3424999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/>
            <p:cNvSpPr>
              <a:spLocks noChangeAspect="1"/>
            </p:cNvSpPr>
            <p:nvPr/>
          </p:nvSpPr>
          <p:spPr>
            <a:xfrm>
              <a:off x="5886907" y="32211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/>
            <p:cNvSpPr>
              <a:spLocks noChangeAspect="1"/>
            </p:cNvSpPr>
            <p:nvPr/>
          </p:nvSpPr>
          <p:spPr>
            <a:xfrm>
              <a:off x="5807912" y="3354041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/>
            <p:cNvSpPr>
              <a:spLocks noChangeAspect="1"/>
            </p:cNvSpPr>
            <p:nvPr/>
          </p:nvSpPr>
          <p:spPr>
            <a:xfrm>
              <a:off x="5918267" y="3340398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Ovaal 20"/>
            <p:cNvSpPr>
              <a:spLocks noChangeAspect="1"/>
            </p:cNvSpPr>
            <p:nvPr/>
          </p:nvSpPr>
          <p:spPr>
            <a:xfrm>
              <a:off x="5508804" y="3459056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>
              <a:spLocks noChangeAspect="1"/>
            </p:cNvSpPr>
            <p:nvPr/>
          </p:nvSpPr>
          <p:spPr>
            <a:xfrm>
              <a:off x="5624751" y="3140080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Ovaal 22"/>
            <p:cNvSpPr>
              <a:spLocks noChangeAspect="1"/>
            </p:cNvSpPr>
            <p:nvPr/>
          </p:nvSpPr>
          <p:spPr>
            <a:xfrm>
              <a:off x="5744295" y="3506091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Ovaal 23"/>
            <p:cNvSpPr>
              <a:spLocks noChangeAspect="1"/>
            </p:cNvSpPr>
            <p:nvPr/>
          </p:nvSpPr>
          <p:spPr>
            <a:xfrm>
              <a:off x="5726119" y="32568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Ovaal 25"/>
            <p:cNvSpPr>
              <a:spLocks noChangeAspect="1"/>
            </p:cNvSpPr>
            <p:nvPr/>
          </p:nvSpPr>
          <p:spPr>
            <a:xfrm>
              <a:off x="5731639" y="339906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Ovaal 26"/>
            <p:cNvSpPr>
              <a:spLocks noChangeAspect="1"/>
            </p:cNvSpPr>
            <p:nvPr/>
          </p:nvSpPr>
          <p:spPr>
            <a:xfrm>
              <a:off x="5798824" y="313185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/>
            <p:cNvSpPr>
              <a:spLocks noChangeAspect="1"/>
            </p:cNvSpPr>
            <p:nvPr/>
          </p:nvSpPr>
          <p:spPr>
            <a:xfrm>
              <a:off x="5480142" y="3207933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Ovaal 28"/>
            <p:cNvSpPr>
              <a:spLocks noChangeAspect="1"/>
            </p:cNvSpPr>
            <p:nvPr/>
          </p:nvSpPr>
          <p:spPr>
            <a:xfrm>
              <a:off x="5564258" y="332666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Ovaal 7"/>
            <p:cNvSpPr>
              <a:spLocks noChangeAspect="1"/>
            </p:cNvSpPr>
            <p:nvPr/>
          </p:nvSpPr>
          <p:spPr>
            <a:xfrm>
              <a:off x="5474718" y="342330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/>
            <p:cNvSpPr>
              <a:spLocks noChangeAspect="1"/>
            </p:cNvSpPr>
            <p:nvPr/>
          </p:nvSpPr>
          <p:spPr>
            <a:xfrm>
              <a:off x="5630483" y="3317240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Ovaal 13"/>
            <p:cNvSpPr>
              <a:spLocks noChangeAspect="1"/>
            </p:cNvSpPr>
            <p:nvPr/>
          </p:nvSpPr>
          <p:spPr>
            <a:xfrm>
              <a:off x="5846960" y="32279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Ovaal 48"/>
            <p:cNvSpPr>
              <a:spLocks noChangeAspect="1"/>
            </p:cNvSpPr>
            <p:nvPr/>
          </p:nvSpPr>
          <p:spPr>
            <a:xfrm>
              <a:off x="5999360" y="338039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Ovaal 49"/>
            <p:cNvSpPr>
              <a:spLocks noChangeAspect="1"/>
            </p:cNvSpPr>
            <p:nvPr/>
          </p:nvSpPr>
          <p:spPr>
            <a:xfrm>
              <a:off x="5764837" y="3013363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Ovaal 50"/>
            <p:cNvSpPr>
              <a:spLocks noChangeAspect="1"/>
            </p:cNvSpPr>
            <p:nvPr/>
          </p:nvSpPr>
          <p:spPr>
            <a:xfrm>
              <a:off x="5901590" y="308377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Ovaal 51"/>
            <p:cNvSpPr>
              <a:spLocks noChangeAspect="1"/>
            </p:cNvSpPr>
            <p:nvPr/>
          </p:nvSpPr>
          <p:spPr>
            <a:xfrm>
              <a:off x="5870347" y="3577874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/>
            <p:cNvSpPr>
              <a:spLocks noChangeAspect="1"/>
            </p:cNvSpPr>
            <p:nvPr/>
          </p:nvSpPr>
          <p:spPr>
            <a:xfrm>
              <a:off x="6004853" y="3143046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/>
            <p:cNvSpPr>
              <a:spLocks noChangeAspect="1"/>
            </p:cNvSpPr>
            <p:nvPr/>
          </p:nvSpPr>
          <p:spPr>
            <a:xfrm>
              <a:off x="5653248" y="3020697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Ovaal 54"/>
            <p:cNvSpPr>
              <a:spLocks noChangeAspect="1"/>
            </p:cNvSpPr>
            <p:nvPr/>
          </p:nvSpPr>
          <p:spPr>
            <a:xfrm>
              <a:off x="6006452" y="323160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Ovaal 55"/>
            <p:cNvSpPr>
              <a:spLocks noChangeAspect="1"/>
            </p:cNvSpPr>
            <p:nvPr/>
          </p:nvSpPr>
          <p:spPr>
            <a:xfrm>
              <a:off x="5908479" y="350118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Ovaal 57"/>
            <p:cNvSpPr>
              <a:spLocks noChangeAspect="1"/>
            </p:cNvSpPr>
            <p:nvPr/>
          </p:nvSpPr>
          <p:spPr>
            <a:xfrm>
              <a:off x="5732154" y="3578994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Ovaal 59"/>
            <p:cNvSpPr>
              <a:spLocks noChangeAspect="1"/>
            </p:cNvSpPr>
            <p:nvPr/>
          </p:nvSpPr>
          <p:spPr>
            <a:xfrm>
              <a:off x="5830978" y="3310495"/>
              <a:ext cx="142613" cy="1426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Ovaal 60"/>
            <p:cNvSpPr>
              <a:spLocks noChangeAspect="1"/>
            </p:cNvSpPr>
            <p:nvPr/>
          </p:nvSpPr>
          <p:spPr>
            <a:xfrm>
              <a:off x="5760373" y="3346215"/>
              <a:ext cx="142613" cy="142613"/>
            </a:xfrm>
            <a:prstGeom prst="ellipse">
              <a:avLst/>
            </a:prstGeom>
            <a:solidFill>
              <a:srgbClr val="1845A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33888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20824</TotalTime>
  <Words>3948</Words>
  <Application>Microsoft Office PowerPoint</Application>
  <PresentationFormat>Diavoorstelling (4:3)</PresentationFormat>
  <Paragraphs>1247</Paragraphs>
  <Slides>77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77</vt:i4>
      </vt:variant>
    </vt:vector>
  </HeadingPairs>
  <TitlesOfParts>
    <vt:vector size="8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Paul Boddeke</dc:creator>
  <cp:lastModifiedBy>Paul Boddeke</cp:lastModifiedBy>
  <cp:revision>251</cp:revision>
  <dcterms:created xsi:type="dcterms:W3CDTF">2015-04-11T13:15:39Z</dcterms:created>
  <dcterms:modified xsi:type="dcterms:W3CDTF">2023-02-07T13:08:30Z</dcterms:modified>
</cp:coreProperties>
</file>