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0" r:id="rId3"/>
    <p:sldId id="271" r:id="rId4"/>
    <p:sldId id="257" r:id="rId5"/>
    <p:sldId id="258" r:id="rId6"/>
    <p:sldId id="259" r:id="rId7"/>
    <p:sldId id="260" r:id="rId8"/>
    <p:sldId id="265" r:id="rId9"/>
    <p:sldId id="272" r:id="rId10"/>
    <p:sldId id="264" r:id="rId11"/>
    <p:sldId id="269" r:id="rId12"/>
    <p:sldId id="266" r:id="rId13"/>
    <p:sldId id="267" r:id="rId14"/>
    <p:sldId id="268" r:id="rId15"/>
  </p:sldIdLst>
  <p:sldSz cx="12192000" cy="6858000"/>
  <p:notesSz cx="6858000" cy="91440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49178B8-783C-455C-A651-D23EF18DD21A}" v="7" dt="2022-02-21T19:41:42.80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4995" autoAdjust="0"/>
    <p:restoredTop sz="94660"/>
  </p:normalViewPr>
  <p:slideViewPr>
    <p:cSldViewPr snapToGrid="0">
      <p:cViewPr varScale="1">
        <p:scale>
          <a:sx n="83" d="100"/>
          <a:sy n="83" d="100"/>
        </p:scale>
        <p:origin x="686" y="77"/>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21" Type="http://schemas.microsoft.com/office/2015/10/relationships/revisionInfo" Target="revisionInfo.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20"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ke Fledderus - Rang" userId="060887c6-86ec-4930-92e8-7049a97dba5e" providerId="ADAL" clId="{849178B8-783C-455C-A651-D23EF18DD21A}"/>
    <pc:docChg chg="undo custSel addSld delSld modSld sldOrd">
      <pc:chgData name="Joke Fledderus - Rang" userId="060887c6-86ec-4930-92e8-7049a97dba5e" providerId="ADAL" clId="{849178B8-783C-455C-A651-D23EF18DD21A}" dt="2022-02-21T19:42:52.101" v="1836"/>
      <pc:docMkLst>
        <pc:docMk/>
      </pc:docMkLst>
      <pc:sldChg chg="del">
        <pc:chgData name="Joke Fledderus - Rang" userId="060887c6-86ec-4930-92e8-7049a97dba5e" providerId="ADAL" clId="{849178B8-783C-455C-A651-D23EF18DD21A}" dt="2022-02-21T19:22:55.625" v="52" actId="47"/>
        <pc:sldMkLst>
          <pc:docMk/>
          <pc:sldMk cId="3890406229" sldId="262"/>
        </pc:sldMkLst>
      </pc:sldChg>
      <pc:sldChg chg="del">
        <pc:chgData name="Joke Fledderus - Rang" userId="060887c6-86ec-4930-92e8-7049a97dba5e" providerId="ADAL" clId="{849178B8-783C-455C-A651-D23EF18DD21A}" dt="2022-02-21T19:22:57.833" v="53" actId="47"/>
        <pc:sldMkLst>
          <pc:docMk/>
          <pc:sldMk cId="1606074411" sldId="263"/>
        </pc:sldMkLst>
      </pc:sldChg>
      <pc:sldChg chg="delSp mod">
        <pc:chgData name="Joke Fledderus - Rang" userId="060887c6-86ec-4930-92e8-7049a97dba5e" providerId="ADAL" clId="{849178B8-783C-455C-A651-D23EF18DD21A}" dt="2022-02-21T19:41:57.009" v="1742" actId="478"/>
        <pc:sldMkLst>
          <pc:docMk/>
          <pc:sldMk cId="3438377167" sldId="264"/>
        </pc:sldMkLst>
        <pc:spChg chg="del">
          <ac:chgData name="Joke Fledderus - Rang" userId="060887c6-86ec-4930-92e8-7049a97dba5e" providerId="ADAL" clId="{849178B8-783C-455C-A651-D23EF18DD21A}" dt="2022-02-21T19:41:57.009" v="1742" actId="478"/>
          <ac:spMkLst>
            <pc:docMk/>
            <pc:sldMk cId="3438377167" sldId="264"/>
            <ac:spMk id="9" creationId="{26B96EE2-A282-4756-8B0A-96CF98D303CF}"/>
          </ac:spMkLst>
        </pc:spChg>
      </pc:sldChg>
      <pc:sldChg chg="delSp mod">
        <pc:chgData name="Joke Fledderus - Rang" userId="060887c6-86ec-4930-92e8-7049a97dba5e" providerId="ADAL" clId="{849178B8-783C-455C-A651-D23EF18DD21A}" dt="2022-02-21T19:42:02.258" v="1743" actId="478"/>
        <pc:sldMkLst>
          <pc:docMk/>
          <pc:sldMk cId="3383880852" sldId="266"/>
        </pc:sldMkLst>
        <pc:spChg chg="del">
          <ac:chgData name="Joke Fledderus - Rang" userId="060887c6-86ec-4930-92e8-7049a97dba5e" providerId="ADAL" clId="{849178B8-783C-455C-A651-D23EF18DD21A}" dt="2022-02-21T19:42:02.258" v="1743" actId="478"/>
          <ac:spMkLst>
            <pc:docMk/>
            <pc:sldMk cId="3383880852" sldId="266"/>
            <ac:spMk id="12" creationId="{A0895CFF-0F8F-4D6E-A319-52C93860AA5E}"/>
          </ac:spMkLst>
        </pc:spChg>
      </pc:sldChg>
      <pc:sldChg chg="addSp modSp new mod setBg">
        <pc:chgData name="Joke Fledderus - Rang" userId="060887c6-86ec-4930-92e8-7049a97dba5e" providerId="ADAL" clId="{849178B8-783C-455C-A651-D23EF18DD21A}" dt="2022-02-21T19:42:32.273" v="1799" actId="20577"/>
        <pc:sldMkLst>
          <pc:docMk/>
          <pc:sldMk cId="1536809112" sldId="267"/>
        </pc:sldMkLst>
        <pc:spChg chg="mod">
          <ac:chgData name="Joke Fledderus - Rang" userId="060887c6-86ec-4930-92e8-7049a97dba5e" providerId="ADAL" clId="{849178B8-783C-455C-A651-D23EF18DD21A}" dt="2022-02-21T15:34:37.805" v="10" actId="26606"/>
          <ac:spMkLst>
            <pc:docMk/>
            <pc:sldMk cId="1536809112" sldId="267"/>
            <ac:spMk id="2" creationId="{6B91B234-E081-471B-95F4-9DC59E920FC2}"/>
          </ac:spMkLst>
        </pc:spChg>
        <pc:spChg chg="mod">
          <ac:chgData name="Joke Fledderus - Rang" userId="060887c6-86ec-4930-92e8-7049a97dba5e" providerId="ADAL" clId="{849178B8-783C-455C-A651-D23EF18DD21A}" dt="2022-02-21T19:42:32.273" v="1799" actId="20577"/>
          <ac:spMkLst>
            <pc:docMk/>
            <pc:sldMk cId="1536809112" sldId="267"/>
            <ac:spMk id="3" creationId="{8E9D8460-A18B-42FF-B5B6-54EB64669386}"/>
          </ac:spMkLst>
        </pc:spChg>
        <pc:picChg chg="add mod">
          <ac:chgData name="Joke Fledderus - Rang" userId="060887c6-86ec-4930-92e8-7049a97dba5e" providerId="ADAL" clId="{849178B8-783C-455C-A651-D23EF18DD21A}" dt="2022-02-21T15:34:42.102" v="11" actId="27614"/>
          <ac:picMkLst>
            <pc:docMk/>
            <pc:sldMk cId="1536809112" sldId="267"/>
            <ac:picMk id="4" creationId="{F1108C29-50BE-4309-9E8B-80D59D635EC8}"/>
          </ac:picMkLst>
        </pc:picChg>
      </pc:sldChg>
      <pc:sldChg chg="addSp modSp new mod setBg">
        <pc:chgData name="Joke Fledderus - Rang" userId="060887c6-86ec-4930-92e8-7049a97dba5e" providerId="ADAL" clId="{849178B8-783C-455C-A651-D23EF18DD21A}" dt="2022-02-21T19:42:42.050" v="1832" actId="20577"/>
        <pc:sldMkLst>
          <pc:docMk/>
          <pc:sldMk cId="405896322" sldId="268"/>
        </pc:sldMkLst>
        <pc:spChg chg="mod">
          <ac:chgData name="Joke Fledderus - Rang" userId="060887c6-86ec-4930-92e8-7049a97dba5e" providerId="ADAL" clId="{849178B8-783C-455C-A651-D23EF18DD21A}" dt="2022-02-21T19:22:29.942" v="51" actId="20577"/>
          <ac:spMkLst>
            <pc:docMk/>
            <pc:sldMk cId="405896322" sldId="268"/>
            <ac:spMk id="2" creationId="{3585CBAC-B7E3-4864-BC32-8C03507A1CFD}"/>
          </ac:spMkLst>
        </pc:spChg>
        <pc:spChg chg="mod">
          <ac:chgData name="Joke Fledderus - Rang" userId="060887c6-86ec-4930-92e8-7049a97dba5e" providerId="ADAL" clId="{849178B8-783C-455C-A651-D23EF18DD21A}" dt="2022-02-21T19:42:42.050" v="1832" actId="20577"/>
          <ac:spMkLst>
            <pc:docMk/>
            <pc:sldMk cId="405896322" sldId="268"/>
            <ac:spMk id="3" creationId="{38E6BD53-9B11-4C18-9E00-B9FED91F6930}"/>
          </ac:spMkLst>
        </pc:spChg>
        <pc:picChg chg="add mod">
          <ac:chgData name="Joke Fledderus - Rang" userId="060887c6-86ec-4930-92e8-7049a97dba5e" providerId="ADAL" clId="{849178B8-783C-455C-A651-D23EF18DD21A}" dt="2022-02-21T19:22:23.945" v="46" actId="26606"/>
          <ac:picMkLst>
            <pc:docMk/>
            <pc:sldMk cId="405896322" sldId="268"/>
            <ac:picMk id="1026" creationId="{4AA40924-0453-411A-A522-A1DFD750EEE8}"/>
          </ac:picMkLst>
        </pc:picChg>
      </pc:sldChg>
      <pc:sldChg chg="addSp delSp modSp new mod ord setBg">
        <pc:chgData name="Joke Fledderus - Rang" userId="060887c6-86ec-4930-92e8-7049a97dba5e" providerId="ADAL" clId="{849178B8-783C-455C-A651-D23EF18DD21A}" dt="2022-02-21T19:42:52.101" v="1836"/>
        <pc:sldMkLst>
          <pc:docMk/>
          <pc:sldMk cId="1920944984" sldId="269"/>
        </pc:sldMkLst>
        <pc:spChg chg="mod">
          <ac:chgData name="Joke Fledderus - Rang" userId="060887c6-86ec-4930-92e8-7049a97dba5e" providerId="ADAL" clId="{849178B8-783C-455C-A651-D23EF18DD21A}" dt="2022-02-21T19:37:18.816" v="1723" actId="26606"/>
          <ac:spMkLst>
            <pc:docMk/>
            <pc:sldMk cId="1920944984" sldId="269"/>
            <ac:spMk id="2" creationId="{B8906BF6-7F37-41EB-A609-C67D9F741600}"/>
          </ac:spMkLst>
        </pc:spChg>
        <pc:spChg chg="mod">
          <ac:chgData name="Joke Fledderus - Rang" userId="060887c6-86ec-4930-92e8-7049a97dba5e" providerId="ADAL" clId="{849178B8-783C-455C-A651-D23EF18DD21A}" dt="2022-02-21T19:42:10.623" v="1764" actId="20577"/>
          <ac:spMkLst>
            <pc:docMk/>
            <pc:sldMk cId="1920944984" sldId="269"/>
            <ac:spMk id="3" creationId="{6232D936-60FC-4529-AAA8-DCF7CAF1F273}"/>
          </ac:spMkLst>
        </pc:spChg>
        <pc:spChg chg="add del mod">
          <ac:chgData name="Joke Fledderus - Rang" userId="060887c6-86ec-4930-92e8-7049a97dba5e" providerId="ADAL" clId="{849178B8-783C-455C-A651-D23EF18DD21A}" dt="2022-02-21T19:39:29.332" v="1726" actId="478"/>
          <ac:spMkLst>
            <pc:docMk/>
            <pc:sldMk cId="1920944984" sldId="269"/>
            <ac:spMk id="6" creationId="{B207ADE5-2A0D-4DC2-8105-524C0C1488F7}"/>
          </ac:spMkLst>
        </pc:spChg>
        <pc:picChg chg="add mod">
          <ac:chgData name="Joke Fledderus - Rang" userId="060887c6-86ec-4930-92e8-7049a97dba5e" providerId="ADAL" clId="{849178B8-783C-455C-A651-D23EF18DD21A}" dt="2022-02-21T19:37:18.816" v="1723" actId="26606"/>
          <ac:picMkLst>
            <pc:docMk/>
            <pc:sldMk cId="1920944984" sldId="269"/>
            <ac:picMk id="4" creationId="{5A412146-D261-4337-A5D0-0C9E5F8B8EBD}"/>
          </ac:picMkLst>
        </pc:picChg>
        <pc:cxnChg chg="add">
          <ac:chgData name="Joke Fledderus - Rang" userId="060887c6-86ec-4930-92e8-7049a97dba5e" providerId="ADAL" clId="{849178B8-783C-455C-A651-D23EF18DD21A}" dt="2022-02-21T19:37:18.816" v="1723" actId="26606"/>
          <ac:cxnSpMkLst>
            <pc:docMk/>
            <pc:sldMk cId="1920944984" sldId="269"/>
            <ac:cxnSpMk id="9" creationId="{A7F400EE-A8A5-48AF-B4D6-291B52C6F0B0}"/>
          </ac:cxnSpMkLst>
        </pc:cxnChg>
      </pc:sldChg>
      <pc:sldChg chg="addSp modSp new mod setBg modAnim">
        <pc:chgData name="Joke Fledderus - Rang" userId="060887c6-86ec-4930-92e8-7049a97dba5e" providerId="ADAL" clId="{849178B8-783C-455C-A651-D23EF18DD21A}" dt="2022-02-21T19:30:27.360" v="888" actId="26606"/>
        <pc:sldMkLst>
          <pc:docMk/>
          <pc:sldMk cId="1369783296" sldId="270"/>
        </pc:sldMkLst>
        <pc:spChg chg="mod">
          <ac:chgData name="Joke Fledderus - Rang" userId="060887c6-86ec-4930-92e8-7049a97dba5e" providerId="ADAL" clId="{849178B8-783C-455C-A651-D23EF18DD21A}" dt="2022-02-21T19:30:27.360" v="888" actId="26606"/>
          <ac:spMkLst>
            <pc:docMk/>
            <pc:sldMk cId="1369783296" sldId="270"/>
            <ac:spMk id="2" creationId="{00BA46EC-8D64-4942-A40A-800640596DE5}"/>
          </ac:spMkLst>
        </pc:spChg>
        <pc:spChg chg="mod">
          <ac:chgData name="Joke Fledderus - Rang" userId="060887c6-86ec-4930-92e8-7049a97dba5e" providerId="ADAL" clId="{849178B8-783C-455C-A651-D23EF18DD21A}" dt="2022-02-21T19:30:27.360" v="888" actId="26606"/>
          <ac:spMkLst>
            <pc:docMk/>
            <pc:sldMk cId="1369783296" sldId="270"/>
            <ac:spMk id="3" creationId="{9D307831-1AD7-44BB-897C-7524B51AEE03}"/>
          </ac:spMkLst>
        </pc:spChg>
        <pc:picChg chg="add">
          <ac:chgData name="Joke Fledderus - Rang" userId="060887c6-86ec-4930-92e8-7049a97dba5e" providerId="ADAL" clId="{849178B8-783C-455C-A651-D23EF18DD21A}" dt="2022-02-21T19:30:27.360" v="888" actId="26606"/>
          <ac:picMkLst>
            <pc:docMk/>
            <pc:sldMk cId="1369783296" sldId="270"/>
            <ac:picMk id="5" creationId="{8C95C57C-56F8-4ADF-B030-8CF277268F19}"/>
          </ac:picMkLst>
        </pc:picChg>
      </pc:sldChg>
      <pc:sldChg chg="addSp delSp modSp new mod setBg">
        <pc:chgData name="Joke Fledderus - Rang" userId="060887c6-86ec-4930-92e8-7049a97dba5e" providerId="ADAL" clId="{849178B8-783C-455C-A651-D23EF18DD21A}" dt="2022-02-21T19:33:40.625" v="1136" actId="962"/>
        <pc:sldMkLst>
          <pc:docMk/>
          <pc:sldMk cId="4189359157" sldId="271"/>
        </pc:sldMkLst>
        <pc:spChg chg="mod">
          <ac:chgData name="Joke Fledderus - Rang" userId="060887c6-86ec-4930-92e8-7049a97dba5e" providerId="ADAL" clId="{849178B8-783C-455C-A651-D23EF18DD21A}" dt="2022-02-21T19:32:52.332" v="1133" actId="26606"/>
          <ac:spMkLst>
            <pc:docMk/>
            <pc:sldMk cId="4189359157" sldId="271"/>
            <ac:spMk id="2" creationId="{8B42756E-BB38-4117-A048-82232680F991}"/>
          </ac:spMkLst>
        </pc:spChg>
        <pc:spChg chg="mod">
          <ac:chgData name="Joke Fledderus - Rang" userId="060887c6-86ec-4930-92e8-7049a97dba5e" providerId="ADAL" clId="{849178B8-783C-455C-A651-D23EF18DD21A}" dt="2022-02-21T19:32:52.332" v="1133" actId="26606"/>
          <ac:spMkLst>
            <pc:docMk/>
            <pc:sldMk cId="4189359157" sldId="271"/>
            <ac:spMk id="3" creationId="{4D3F1899-5645-4EF8-A9B0-7867C9D21CA2}"/>
          </ac:spMkLst>
        </pc:spChg>
        <pc:picChg chg="add mod">
          <ac:chgData name="Joke Fledderus - Rang" userId="060887c6-86ec-4930-92e8-7049a97dba5e" providerId="ADAL" clId="{849178B8-783C-455C-A651-D23EF18DD21A}" dt="2022-02-21T19:33:40.625" v="1136" actId="962"/>
          <ac:picMkLst>
            <pc:docMk/>
            <pc:sldMk cId="4189359157" sldId="271"/>
            <ac:picMk id="5" creationId="{03BF7B9B-1436-419C-BE2B-1EBAD98E8D83}"/>
          </ac:picMkLst>
        </pc:picChg>
        <pc:picChg chg="add del">
          <ac:chgData name="Joke Fledderus - Rang" userId="060887c6-86ec-4930-92e8-7049a97dba5e" providerId="ADAL" clId="{849178B8-783C-455C-A651-D23EF18DD21A}" dt="2022-02-21T19:32:52.309" v="1132" actId="26606"/>
          <ac:picMkLst>
            <pc:docMk/>
            <pc:sldMk cId="4189359157" sldId="271"/>
            <ac:picMk id="7" creationId="{E0E329AB-E3FF-4D17-87A6-0740320F1877}"/>
          </ac:picMkLst>
        </pc:picChg>
      </pc:sldChg>
      <pc:sldChg chg="addSp modSp new mod setBg modClrScheme addAnim setClrOvrMap chgLayout">
        <pc:chgData name="Joke Fledderus - Rang" userId="060887c6-86ec-4930-92e8-7049a97dba5e" providerId="ADAL" clId="{849178B8-783C-455C-A651-D23EF18DD21A}" dt="2022-02-21T19:41:46.121" v="1741"/>
        <pc:sldMkLst>
          <pc:docMk/>
          <pc:sldMk cId="4099571198" sldId="272"/>
        </pc:sldMkLst>
        <pc:spChg chg="mod ord">
          <ac:chgData name="Joke Fledderus - Rang" userId="060887c6-86ec-4930-92e8-7049a97dba5e" providerId="ADAL" clId="{849178B8-783C-455C-A651-D23EF18DD21A}" dt="2022-02-21T19:41:46.116" v="1739" actId="26606"/>
          <ac:spMkLst>
            <pc:docMk/>
            <pc:sldMk cId="4099571198" sldId="272"/>
            <ac:spMk id="2" creationId="{50472140-780E-42B7-BF59-969B6F9AA364}"/>
          </ac:spMkLst>
        </pc:spChg>
        <pc:spChg chg="mod ord">
          <ac:chgData name="Joke Fledderus - Rang" userId="060887c6-86ec-4930-92e8-7049a97dba5e" providerId="ADAL" clId="{849178B8-783C-455C-A651-D23EF18DD21A}" dt="2022-02-21T19:41:46.116" v="1739" actId="26606"/>
          <ac:spMkLst>
            <pc:docMk/>
            <pc:sldMk cId="4099571198" sldId="272"/>
            <ac:spMk id="3" creationId="{B7BE6BC4-E786-4FAB-ADC2-99771D085D0D}"/>
          </ac:spMkLst>
        </pc:spChg>
        <pc:spChg chg="add">
          <ac:chgData name="Joke Fledderus - Rang" userId="060887c6-86ec-4930-92e8-7049a97dba5e" providerId="ADAL" clId="{849178B8-783C-455C-A651-D23EF18DD21A}" dt="2022-02-21T19:41:46.116" v="1739" actId="26606"/>
          <ac:spMkLst>
            <pc:docMk/>
            <pc:sldMk cId="4099571198" sldId="272"/>
            <ac:spMk id="71" creationId="{71B2258F-86CA-4D4D-8270-BC05FCDEBFB3}"/>
          </ac:spMkLst>
        </pc:spChg>
        <pc:picChg chg="add mod ord">
          <ac:chgData name="Joke Fledderus - Rang" userId="060887c6-86ec-4930-92e8-7049a97dba5e" providerId="ADAL" clId="{849178B8-783C-455C-A651-D23EF18DD21A}" dt="2022-02-21T19:41:46.116" v="1739" actId="26606"/>
          <ac:picMkLst>
            <pc:docMk/>
            <pc:sldMk cId="4099571198" sldId="272"/>
            <ac:picMk id="2050" creationId="{6621B402-20D8-487A-9624-7C2C7FC100A0}"/>
          </ac:picMkLst>
        </pc:picChg>
      </pc:sldChg>
    </pc:docChg>
  </pc:docChgLst>
</pc:chgInfo>
</file>

<file path=ppt/diagrams/colors1.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5">
  <dgm:title val=""/>
  <dgm:desc val=""/>
  <dgm:catLst>
    <dgm:cat type="colorful" pri="10500"/>
  </dgm:catLst>
  <dgm:styleLbl name="node0">
    <dgm:fillClrLst meth="repeat">
      <a:schemeClr val="accent4"/>
    </dgm:fillClrLst>
    <dgm:linClrLst meth="repeat">
      <a:schemeClr val="lt1"/>
    </dgm:linClrLst>
    <dgm:effectClrLst/>
    <dgm:txLinClrLst/>
    <dgm:txFillClrLst/>
    <dgm:txEffectClrLst/>
  </dgm:styleLbl>
  <dgm:styleLbl name="node1">
    <dgm:fillClrLst>
      <a:schemeClr val="accent5"/>
      <a:schemeClr val="accent6"/>
    </dgm:fillClrLst>
    <dgm:linClrLst meth="repeat">
      <a:schemeClr val="lt1"/>
    </dgm:linClrLst>
    <dgm:effectClrLst/>
    <dgm:txLinClrLst/>
    <dgm:txFillClrLst/>
    <dgm:txEffectClrLst/>
  </dgm:styleLbl>
  <dgm:styleLbl name="alignNode1">
    <dgm:fillClrLst>
      <a:schemeClr val="accent5"/>
      <a:schemeClr val="accent6"/>
    </dgm:fillClrLst>
    <dgm:linClrLst>
      <a:schemeClr val="accent5"/>
      <a:schemeClr val="accent6"/>
    </dgm:linClrLst>
    <dgm:effectClrLst/>
    <dgm:txLinClrLst/>
    <dgm:txFillClrLst/>
    <dgm:txEffectClrLst/>
  </dgm:styleLbl>
  <dgm:styleLbl name="lnNode1">
    <dgm:fillClrLst>
      <a:schemeClr val="accent5"/>
      <a:schemeClr val="accent6"/>
    </dgm:fillClrLst>
    <dgm:linClrLst meth="repeat">
      <a:schemeClr val="lt1"/>
    </dgm:linClrLst>
    <dgm:effectClrLst/>
    <dgm:txLinClrLst/>
    <dgm:txFillClrLst/>
    <dgm:txEffectClrLst/>
  </dgm:styleLbl>
  <dgm:styleLbl name="vennNode1">
    <dgm:fillClrLst>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6"/>
    </dgm:fillClrLst>
    <dgm:linClrLst meth="repeat">
      <a:schemeClr val="lt1"/>
    </dgm:linClrLst>
    <dgm:effectClrLst/>
    <dgm:txLinClrLst/>
    <dgm:txFillClrLst/>
    <dgm:txEffectClrLst/>
  </dgm:styleLbl>
  <dgm:styleLbl name="node3">
    <dgm:fillClrLst>
      <a:schemeClr val="accent1"/>
    </dgm:fillClrLst>
    <dgm:linClrLst meth="repeat">
      <a:schemeClr val="lt1"/>
    </dgm:linClrLst>
    <dgm:effectClrLst/>
    <dgm:txLinClrLst/>
    <dgm:txFillClrLst/>
    <dgm:txEffectClrLst/>
  </dgm:styleLbl>
  <dgm:styleLbl name="node4">
    <dgm:fillClrLst>
      <a:schemeClr val="accent2"/>
    </dgm:fillClrLst>
    <dgm:linClrLst meth="repeat">
      <a:schemeClr val="lt1"/>
    </dgm:linClrLst>
    <dgm:effectClrLst/>
    <dgm:txLinClrLst/>
    <dgm:txFillClrLst/>
    <dgm:txEffectClrLst/>
  </dgm:styleLbl>
  <dgm:styleLbl name="fgImgPlace1">
    <dgm:fillClrLst>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5">
        <a:tint val="50000"/>
      </a:schemeClr>
      <a:schemeClr val="accent6">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5"/>
      <a:schemeClr val="accent6"/>
    </dgm:fillClrLst>
    <dgm:linClrLst meth="repeat">
      <a:schemeClr val="lt1"/>
    </dgm:linClrLst>
    <dgm:effectClrLst/>
    <dgm:txLinClrLst/>
    <dgm:txFillClrLst/>
    <dgm:txEffectClrLst/>
  </dgm:styleLbl>
  <dgm:styleLbl name="fgSibTrans2D1">
    <dgm:fillClrLst>
      <a:schemeClr val="accent5"/>
      <a:schemeClr val="accent6"/>
    </dgm:fillClrLst>
    <dgm:linClrLst meth="repeat">
      <a:schemeClr val="lt1"/>
    </dgm:linClrLst>
    <dgm:effectClrLst/>
    <dgm:txLinClrLst/>
    <dgm:txFillClrLst meth="repeat">
      <a:schemeClr val="lt1"/>
    </dgm:txFillClrLst>
    <dgm:txEffectClrLst/>
  </dgm:styleLbl>
  <dgm:styleLbl name="bgSibTrans2D1">
    <dgm:fillClrLst>
      <a:schemeClr val="accent5"/>
      <a:schemeClr val="accent6"/>
    </dgm:fillClrLst>
    <dgm:linClrLst meth="repeat">
      <a:schemeClr val="lt1"/>
    </dgm:linClrLst>
    <dgm:effectClrLst/>
    <dgm:txLinClrLst/>
    <dgm:txFillClrLst meth="repeat">
      <a:schemeClr val="lt1"/>
    </dgm:txFillClrLst>
    <dgm:txEffectClrLst/>
  </dgm:styleLbl>
  <dgm:styleLbl name="sibTrans1D1">
    <dgm:fillClrLst/>
    <dgm:linClrLst>
      <a:schemeClr val="accent5"/>
      <a:schemeClr val="accent6"/>
    </dgm:linClrLst>
    <dgm:effectClrLst/>
    <dgm:txLinClrLst/>
    <dgm:txFillClrLst meth="repeat">
      <a:schemeClr val="tx1"/>
    </dgm:txFillClrLst>
    <dgm:txEffectClrLst/>
  </dgm:styleLbl>
  <dgm:styleLbl name="callout">
    <dgm:fillClrLst meth="repeat">
      <a:schemeClr val="accent5"/>
    </dgm:fillClrLst>
    <dgm:linClrLst meth="repeat">
      <a:schemeClr val="accent5">
        <a:tint val="50000"/>
      </a:schemeClr>
    </dgm:linClrLst>
    <dgm:effectClrLst/>
    <dgm:txLinClrLst/>
    <dgm:txFillClrLst meth="repeat">
      <a:schemeClr val="tx1"/>
    </dgm:txFillClrLst>
    <dgm:txEffectClrLst/>
  </dgm:styleLbl>
  <dgm:styleLbl name="asst0">
    <dgm:fillClrLst meth="repeat">
      <a:schemeClr val="accent5"/>
    </dgm:fillClrLst>
    <dgm:linClrLst meth="repeat">
      <a:schemeClr val="lt1">
        <a:shade val="80000"/>
      </a:schemeClr>
    </dgm:linClrLst>
    <dgm:effectClrLst/>
    <dgm:txLinClrLst/>
    <dgm:txFillClrLst/>
    <dgm:txEffectClrLst/>
  </dgm:styleLbl>
  <dgm:styleLbl name="asst1">
    <dgm:fillClrLst meth="repeat">
      <a:schemeClr val="accent6"/>
    </dgm:fillClrLst>
    <dgm:linClrLst meth="repeat">
      <a:schemeClr val="lt1">
        <a:shade val="80000"/>
      </a:schemeClr>
    </dgm:linClrLst>
    <dgm:effectClrLst/>
    <dgm:txLinClrLst/>
    <dgm:txFillClrLst/>
    <dgm:txEffectClrLst/>
  </dgm:styleLbl>
  <dgm:styleLbl name="asst2">
    <dgm:fillClrLst>
      <a:schemeClr val="accent1"/>
    </dgm:fillClrLst>
    <dgm:linClrLst meth="repeat">
      <a:schemeClr val="lt1"/>
    </dgm:linClrLst>
    <dgm:effectClrLst/>
    <dgm:txLinClrLst/>
    <dgm:txFillClrLst/>
    <dgm:txEffectClrLst/>
  </dgm:styleLbl>
  <dgm:styleLbl name="asst3">
    <dgm:fillClrLst>
      <a:schemeClr val="accent2"/>
    </dgm:fillClrLst>
    <dgm:linClrLst meth="repeat">
      <a:schemeClr val="lt1"/>
    </dgm:linClrLst>
    <dgm:effectClrLst/>
    <dgm:txLinClrLst/>
    <dgm:txFillClrLst/>
    <dgm:txEffectClrLst/>
  </dgm:styleLbl>
  <dgm:styleLbl name="asst4">
    <dgm:fillClrLst>
      <a:schemeClr val="accent3"/>
    </dgm:fillClrLst>
    <dgm:linClrLst meth="repeat">
      <a:schemeClr val="lt1"/>
    </dgm:linClrLst>
    <dgm:effectClrLst/>
    <dgm:txLinClrLst/>
    <dgm:txFillClrLst/>
    <dgm:txEffectClrLst/>
  </dgm:styleLbl>
  <dgm:styleLbl name="parChTrans2D1">
    <dgm:fillClrLst meth="repeat">
      <a:schemeClr val="accent5"/>
    </dgm:fillClrLst>
    <dgm:linClrLst meth="repeat">
      <a:schemeClr val="lt1"/>
    </dgm:linClrLst>
    <dgm:effectClrLst/>
    <dgm:txLinClrLst/>
    <dgm:txFillClrLst meth="repeat">
      <a:schemeClr val="lt1"/>
    </dgm:txFillClrLst>
    <dgm:txEffectClrLst/>
  </dgm:styleLbl>
  <dgm:styleLbl name="parChTrans2D2">
    <dgm:fillClrLst meth="repeat">
      <a:schemeClr val="accent6"/>
    </dgm:fillClrLst>
    <dgm:linClrLst meth="repeat">
      <a:schemeClr val="lt1"/>
    </dgm:linClrLst>
    <dgm:effectClrLst/>
    <dgm:txLinClrLst/>
    <dgm:txFillClrLst/>
    <dgm:txEffectClrLst/>
  </dgm:styleLbl>
  <dgm:styleLbl name="parChTrans2D3">
    <dgm:fillClrLst meth="repeat">
      <a:schemeClr val="accent6"/>
    </dgm:fillClrLst>
    <dgm:linClrLst meth="repeat">
      <a:schemeClr val="lt1"/>
    </dgm:linClrLst>
    <dgm:effectClrLst/>
    <dgm:txLinClrLst/>
    <dgm:txFillClrLst/>
    <dgm:txEffectClrLst/>
  </dgm:styleLbl>
  <dgm:styleLbl name="parChTrans2D4">
    <dgm:fillClrLst meth="repeat">
      <a:schemeClr val="accent1"/>
    </dgm:fillClrLst>
    <dgm:linClrLst meth="repeat">
      <a:schemeClr val="lt1"/>
    </dgm:linClrLst>
    <dgm:effectClrLst/>
    <dgm:txLinClrLst/>
    <dgm:txFillClrLst meth="repeat">
      <a:schemeClr val="lt1"/>
    </dgm:txFillClrLst>
    <dgm:txEffectClrLst/>
  </dgm:styleLbl>
  <dgm:styleLbl name="parChTrans1D1">
    <dgm:fillClrLst meth="repeat">
      <a:schemeClr val="accent5"/>
    </dgm:fillClrLst>
    <dgm:linClrLst meth="repeat">
      <a:schemeClr val="accent5"/>
    </dgm:linClrLst>
    <dgm:effectClrLst/>
    <dgm:txLinClrLst/>
    <dgm:txFillClrLst meth="repeat">
      <a:schemeClr val="tx1"/>
    </dgm:txFillClrLst>
    <dgm:txEffectClrLst/>
  </dgm:styleLbl>
  <dgm:styleLbl name="parChTrans1D2">
    <dgm:fillClrLst meth="repeat">
      <a:schemeClr val="accent6">
        <a:tint val="90000"/>
      </a:schemeClr>
    </dgm:fillClrLst>
    <dgm:linClrLst meth="repeat">
      <a:schemeClr val="accent6"/>
    </dgm:linClrLst>
    <dgm:effectClrLst/>
    <dgm:txLinClrLst/>
    <dgm:txFillClrLst meth="repeat">
      <a:schemeClr val="tx1"/>
    </dgm:txFillClrLst>
    <dgm:txEffectClrLst/>
  </dgm:styleLbl>
  <dgm:styleLbl name="parChTrans1D3">
    <dgm:fillClrLst meth="repeat">
      <a:schemeClr val="accent6">
        <a:tint val="70000"/>
      </a:schemeClr>
    </dgm:fillClrLst>
    <dgm:linClrLst meth="repeat">
      <a:schemeClr val="accent1"/>
    </dgm:linClrLst>
    <dgm:effectClrLst/>
    <dgm:txLinClrLst/>
    <dgm:txFillClrLst meth="repeat">
      <a:schemeClr val="tx1"/>
    </dgm:txFillClrLst>
    <dgm:txEffectClrLst/>
  </dgm:styleLbl>
  <dgm:styleLbl name="parChTrans1D4">
    <dgm:fillClrLst meth="repeat">
      <a:schemeClr val="accent6">
        <a:tint val="50000"/>
      </a:schemeClr>
    </dgm:fillClrLst>
    <dgm:linClrLst meth="repeat">
      <a:schemeClr val="accent2"/>
    </dgm:linClrLst>
    <dgm:effectClrLst/>
    <dgm:txLinClrLst/>
    <dgm:txFillClrLst meth="repeat">
      <a:schemeClr val="tx1"/>
    </dgm:txFillClrLst>
    <dgm:txEffectClrLst/>
  </dgm:styleLbl>
  <dgm:styleLbl name="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5"/>
    </dgm:linClrLst>
    <dgm:effectClrLst/>
    <dgm:txLinClrLst/>
    <dgm:txFillClrLst meth="repeat">
      <a:schemeClr val="dk1"/>
    </dgm:txFillClrLst>
    <dgm:txEffectClrLst/>
  </dgm:styleLbl>
  <dgm:styleLbl name="bgAcc1">
    <dgm:fillClrLst meth="repeat">
      <a:schemeClr val="lt1">
        <a:alpha val="90000"/>
      </a:schemeClr>
    </dgm:fillClrLst>
    <dgm:linClrLst>
      <a:schemeClr val="accent5"/>
      <a:schemeClr val="accent6"/>
    </dgm:linClrLst>
    <dgm:effectClrLst/>
    <dgm:txLinClrLst/>
    <dgm:txFillClrLst meth="repeat">
      <a:schemeClr val="dk1"/>
    </dgm:txFillClrLst>
    <dgm:txEffectClrLst/>
  </dgm:styleLbl>
  <dgm:styleLbl name="solidFgAcc1">
    <dgm:fillClrLst meth="repeat">
      <a:schemeClr val="lt1"/>
    </dgm:fillClrLst>
    <dgm:linClrLst>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a:schemeClr val="accent5"/>
      <a:schemeClr val="accent6"/>
    </dgm:linClrLst>
    <dgm:effectClrLst/>
    <dgm:txLinClrLst/>
    <dgm:txFillClrLst meth="repeat">
      <a:schemeClr val="dk1"/>
    </dgm:txFillClrLst>
    <dgm:txEffectClrLst/>
  </dgm:styleLbl>
  <dgm:styleLbl name="solidBgAcc1">
    <dgm:fillClrLst meth="repeat">
      <a:schemeClr val="lt1"/>
    </dgm:fillClrLst>
    <dgm:linClrLst>
      <a:schemeClr val="accent5"/>
      <a:schemeClr val="accent6"/>
    </dgm:linClrLst>
    <dgm:effectClrLst/>
    <dgm:txLinClrLst/>
    <dgm:txFillClrLst meth="repeat">
      <a:schemeClr val="dk1"/>
    </dgm:txFillClrLst>
    <dgm:txEffectClrLst/>
  </dgm:styleLbl>
  <dgm:styleLbl name="fgAccFollowNode1">
    <dgm:fillClrLst>
      <a:schemeClr val="accent5">
        <a:tint val="40000"/>
        <a:alpha val="90000"/>
      </a:schemeClr>
      <a:schemeClr val="accent6">
        <a:tint val="40000"/>
        <a:alpha val="90000"/>
      </a:schemeClr>
    </dgm:fillClrLst>
    <dgm:linClrLst>
      <a:schemeClr val="accent5">
        <a:tint val="40000"/>
        <a:alpha val="90000"/>
      </a:schemeClr>
      <a:schemeClr val="accent5">
        <a:tint val="40000"/>
        <a:alpha val="90000"/>
      </a:schemeClr>
    </dgm:linClrLst>
    <dgm:effectClrLst/>
    <dgm:txLinClrLst/>
    <dgm:txFillClrLst meth="repeat">
      <a:schemeClr val="dk1"/>
    </dgm:txFillClrLst>
    <dgm:txEffectClrLst/>
  </dgm:styleLbl>
  <dgm:styleLbl name="align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a:schemeClr val="accent5">
        <a:tint val="40000"/>
        <a:alpha val="90000"/>
      </a:schemeClr>
      <a:schemeClr val="accent6">
        <a:tint val="40000"/>
        <a:alpha val="90000"/>
      </a:schemeClr>
    </dgm:fillClrLst>
    <dgm:linClrLst>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4"/>
    </dgm:linClrLst>
    <dgm:effectClrLst/>
    <dgm:txLinClrLst/>
    <dgm:txFillClrLst meth="repeat">
      <a:schemeClr val="dk1"/>
    </dgm:txFillClrLst>
    <dgm:txEffectClrLst/>
  </dgm:styleLbl>
  <dgm:styleLbl name="fgAcc2">
    <dgm:fillClrLst meth="repeat">
      <a:schemeClr val="lt1">
        <a:alpha val="90000"/>
      </a:schemeClr>
    </dgm:fillClrLst>
    <dgm:linClrLst>
      <a:schemeClr val="accent6"/>
    </dgm:linClrLst>
    <dgm:effectClrLst/>
    <dgm:txLinClrLst/>
    <dgm:txFillClrLst meth="repeat">
      <a:schemeClr val="dk1"/>
    </dgm:txFillClrLst>
    <dgm:txEffectClrLst/>
  </dgm:styleLbl>
  <dgm:styleLbl name="fgAcc3">
    <dgm:fillClrLst meth="repeat">
      <a:schemeClr val="lt1">
        <a:alpha val="90000"/>
      </a:schemeClr>
    </dgm:fillClrLst>
    <dgm:linClrLst>
      <a:schemeClr val="accent1"/>
    </dgm:linClrLst>
    <dgm:effectClrLst/>
    <dgm:txLinClrLst/>
    <dgm:txFillClrLst meth="repeat">
      <a:schemeClr val="dk1"/>
    </dgm:txFillClrLst>
    <dgm:txEffectClrLst/>
  </dgm:styleLbl>
  <dgm:styleLbl name="fgAcc4">
    <dgm:fillClrLst meth="repeat">
      <a:schemeClr val="lt1">
        <a:alpha val="90000"/>
      </a:schemeClr>
    </dgm:fillClrLst>
    <dgm:linClrLst>
      <a:schemeClr val="accent2"/>
    </dgm:linClrLst>
    <dgm:effectClrLst/>
    <dgm:txLinClrLst/>
    <dgm:txFillClrLst meth="repeat">
      <a:schemeClr val="dk1"/>
    </dgm:txFillClrLst>
    <dgm:txEffectClrLst/>
  </dgm:styleLbl>
  <dgm:styleLbl name="bgShp">
    <dgm:fillClrLst meth="repeat">
      <a:schemeClr val="accent5">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5">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5">
        <a:tint val="50000"/>
        <a:alpha val="40000"/>
      </a:schemeClr>
    </dgm:fillClrLst>
    <dgm:linClrLst meth="repeat">
      <a:schemeClr val="accent5"/>
    </dgm:linClrLst>
    <dgm:effectClrLst/>
    <dgm:txLinClrLst/>
    <dgm:txFillClrLst meth="repeat">
      <a:schemeClr val="lt1"/>
    </dgm:txFillClrLst>
    <dgm:txEffectClrLst/>
  </dgm:styleLbl>
  <dgm:styleLbl name="fgShp">
    <dgm:fillClrLst meth="repeat">
      <a:schemeClr val="accent5">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A4C84D78-9A51-4309-A8BC-6886018C3854}" type="doc">
      <dgm:prSet loTypeId="urn:microsoft.com/office/officeart/2005/8/layout/bProcess2" loCatId="process" qsTypeId="urn:microsoft.com/office/officeart/2005/8/quickstyle/simple2" qsCatId="simple" csTypeId="urn:microsoft.com/office/officeart/2005/8/colors/colorful2" csCatId="colorful" phldr="1"/>
      <dgm:spPr/>
      <dgm:t>
        <a:bodyPr/>
        <a:lstStyle/>
        <a:p>
          <a:endParaRPr lang="en-US"/>
        </a:p>
      </dgm:t>
    </dgm:pt>
    <dgm:pt modelId="{FEDACB34-D8B9-4501-BF41-A929F7B6346B}">
      <dgm:prSet/>
      <dgm:spPr/>
      <dgm:t>
        <a:bodyPr/>
        <a:lstStyle/>
        <a:p>
          <a:r>
            <a:rPr lang="nl-NL"/>
            <a:t>Vaak is kritiek een gevolg van frustratieagressie. </a:t>
          </a:r>
          <a:endParaRPr lang="en-US"/>
        </a:p>
      </dgm:t>
    </dgm:pt>
    <dgm:pt modelId="{F123E18A-6937-4283-9132-F5EF4F55548E}" type="parTrans" cxnId="{B781D062-2A81-4D69-B6BC-A945167A07BC}">
      <dgm:prSet/>
      <dgm:spPr/>
      <dgm:t>
        <a:bodyPr/>
        <a:lstStyle/>
        <a:p>
          <a:endParaRPr lang="en-US"/>
        </a:p>
      </dgm:t>
    </dgm:pt>
    <dgm:pt modelId="{DB5C851D-0DCC-4225-B160-8F512A47D5CD}" type="sibTrans" cxnId="{B781D062-2A81-4D69-B6BC-A945167A07BC}">
      <dgm:prSet/>
      <dgm:spPr/>
      <dgm:t>
        <a:bodyPr/>
        <a:lstStyle/>
        <a:p>
          <a:endParaRPr lang="en-US"/>
        </a:p>
      </dgm:t>
    </dgm:pt>
    <dgm:pt modelId="{71277015-6F35-4C69-BA68-F3670FD38F1B}">
      <dgm:prSet/>
      <dgm:spPr/>
      <dgm:t>
        <a:bodyPr/>
        <a:lstStyle/>
        <a:p>
          <a:r>
            <a:rPr lang="nl-NL"/>
            <a:t>Zorgvragers of hun naasten, collega’s, andere disciplines zijn gefrustreerd en uiten zich daardoor kritisch of ‘agressief’.</a:t>
          </a:r>
          <a:endParaRPr lang="en-US"/>
        </a:p>
      </dgm:t>
    </dgm:pt>
    <dgm:pt modelId="{0AB89260-F6E3-43B5-BE7C-B8CA59AFDC34}" type="parTrans" cxnId="{2F1FDDA9-541D-43C0-8E66-5CF13962B257}">
      <dgm:prSet/>
      <dgm:spPr/>
      <dgm:t>
        <a:bodyPr/>
        <a:lstStyle/>
        <a:p>
          <a:endParaRPr lang="en-US"/>
        </a:p>
      </dgm:t>
    </dgm:pt>
    <dgm:pt modelId="{9371E7B7-7F79-4AD4-81AF-F2D988397D1D}" type="sibTrans" cxnId="{2F1FDDA9-541D-43C0-8E66-5CF13962B257}">
      <dgm:prSet/>
      <dgm:spPr/>
      <dgm:t>
        <a:bodyPr/>
        <a:lstStyle/>
        <a:p>
          <a:endParaRPr lang="en-US"/>
        </a:p>
      </dgm:t>
    </dgm:pt>
    <dgm:pt modelId="{247616D2-91BE-4F2C-835A-440CAF7D9726}" type="pres">
      <dgm:prSet presAssocID="{A4C84D78-9A51-4309-A8BC-6886018C3854}" presName="diagram" presStyleCnt="0">
        <dgm:presLayoutVars>
          <dgm:dir/>
          <dgm:resizeHandles/>
        </dgm:presLayoutVars>
      </dgm:prSet>
      <dgm:spPr/>
    </dgm:pt>
    <dgm:pt modelId="{59DB6C12-AB3D-4D5B-BF5D-E562CE020E51}" type="pres">
      <dgm:prSet presAssocID="{FEDACB34-D8B9-4501-BF41-A929F7B6346B}" presName="firstNode" presStyleLbl="node1" presStyleIdx="0" presStyleCnt="2">
        <dgm:presLayoutVars>
          <dgm:bulletEnabled val="1"/>
        </dgm:presLayoutVars>
      </dgm:prSet>
      <dgm:spPr/>
    </dgm:pt>
    <dgm:pt modelId="{CABACE89-9429-46A8-8C5C-84DEBDBDB47E}" type="pres">
      <dgm:prSet presAssocID="{DB5C851D-0DCC-4225-B160-8F512A47D5CD}" presName="sibTrans" presStyleLbl="sibTrans2D1" presStyleIdx="0" presStyleCnt="1"/>
      <dgm:spPr/>
    </dgm:pt>
    <dgm:pt modelId="{657202F3-3481-43B8-92D3-E438AA0F22AC}" type="pres">
      <dgm:prSet presAssocID="{71277015-6F35-4C69-BA68-F3670FD38F1B}" presName="lastNode" presStyleLbl="node1" presStyleIdx="1" presStyleCnt="2">
        <dgm:presLayoutVars>
          <dgm:bulletEnabled val="1"/>
        </dgm:presLayoutVars>
      </dgm:prSet>
      <dgm:spPr/>
    </dgm:pt>
  </dgm:ptLst>
  <dgm:cxnLst>
    <dgm:cxn modelId="{B107A015-D39F-426E-95FA-46E84976B0E6}" type="presOf" srcId="{71277015-6F35-4C69-BA68-F3670FD38F1B}" destId="{657202F3-3481-43B8-92D3-E438AA0F22AC}" srcOrd="0" destOrd="0" presId="urn:microsoft.com/office/officeart/2005/8/layout/bProcess2"/>
    <dgm:cxn modelId="{B781D062-2A81-4D69-B6BC-A945167A07BC}" srcId="{A4C84D78-9A51-4309-A8BC-6886018C3854}" destId="{FEDACB34-D8B9-4501-BF41-A929F7B6346B}" srcOrd="0" destOrd="0" parTransId="{F123E18A-6937-4283-9132-F5EF4F55548E}" sibTransId="{DB5C851D-0DCC-4225-B160-8F512A47D5CD}"/>
    <dgm:cxn modelId="{2F1FDDA9-541D-43C0-8E66-5CF13962B257}" srcId="{A4C84D78-9A51-4309-A8BC-6886018C3854}" destId="{71277015-6F35-4C69-BA68-F3670FD38F1B}" srcOrd="1" destOrd="0" parTransId="{0AB89260-F6E3-43B5-BE7C-B8CA59AFDC34}" sibTransId="{9371E7B7-7F79-4AD4-81AF-F2D988397D1D}"/>
    <dgm:cxn modelId="{B931B0BA-A351-400D-98E2-FDAFCA878612}" type="presOf" srcId="{FEDACB34-D8B9-4501-BF41-A929F7B6346B}" destId="{59DB6C12-AB3D-4D5B-BF5D-E562CE020E51}" srcOrd="0" destOrd="0" presId="urn:microsoft.com/office/officeart/2005/8/layout/bProcess2"/>
    <dgm:cxn modelId="{3CF9E1C5-0768-4234-9C92-E6E836B19050}" type="presOf" srcId="{DB5C851D-0DCC-4225-B160-8F512A47D5CD}" destId="{CABACE89-9429-46A8-8C5C-84DEBDBDB47E}" srcOrd="0" destOrd="0" presId="urn:microsoft.com/office/officeart/2005/8/layout/bProcess2"/>
    <dgm:cxn modelId="{ABE136F9-BB92-46E8-89D2-A7A1BF6906E1}" type="presOf" srcId="{A4C84D78-9A51-4309-A8BC-6886018C3854}" destId="{247616D2-91BE-4F2C-835A-440CAF7D9726}" srcOrd="0" destOrd="0" presId="urn:microsoft.com/office/officeart/2005/8/layout/bProcess2"/>
    <dgm:cxn modelId="{6EFBB622-86A1-4CCF-8471-29235D44FD84}" type="presParOf" srcId="{247616D2-91BE-4F2C-835A-440CAF7D9726}" destId="{59DB6C12-AB3D-4D5B-BF5D-E562CE020E51}" srcOrd="0" destOrd="0" presId="urn:microsoft.com/office/officeart/2005/8/layout/bProcess2"/>
    <dgm:cxn modelId="{0482D6E5-1ED4-40BD-A27B-4FA5043F49F9}" type="presParOf" srcId="{247616D2-91BE-4F2C-835A-440CAF7D9726}" destId="{CABACE89-9429-46A8-8C5C-84DEBDBDB47E}" srcOrd="1" destOrd="0" presId="urn:microsoft.com/office/officeart/2005/8/layout/bProcess2"/>
    <dgm:cxn modelId="{EC4F6F9F-4A4A-4804-B380-9C88A515FF34}" type="presParOf" srcId="{247616D2-91BE-4F2C-835A-440CAF7D9726}" destId="{657202F3-3481-43B8-92D3-E438AA0F22AC}" srcOrd="2" destOrd="0" presId="urn:microsoft.com/office/officeart/2005/8/layout/bProcess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398EC257-E887-4074-BA5F-E32B231EAC07}" type="doc">
      <dgm:prSet loTypeId="urn:microsoft.com/office/officeart/2005/8/layout/vList2" loCatId="list" qsTypeId="urn:microsoft.com/office/officeart/2005/8/quickstyle/simple1" qsCatId="simple" csTypeId="urn:microsoft.com/office/officeart/2005/8/colors/colorful1" csCatId="colorful"/>
      <dgm:spPr/>
      <dgm:t>
        <a:bodyPr/>
        <a:lstStyle/>
        <a:p>
          <a:endParaRPr lang="en-US"/>
        </a:p>
      </dgm:t>
    </dgm:pt>
    <dgm:pt modelId="{D3C7D893-E6D4-4CDE-ABBF-D387DA09E1E1}">
      <dgm:prSet/>
      <dgm:spPr/>
      <dgm:t>
        <a:bodyPr/>
        <a:lstStyle/>
        <a:p>
          <a:r>
            <a:rPr lang="nl-NL"/>
            <a:t>Jezelf vermannen om rustig te blijven</a:t>
          </a:r>
          <a:endParaRPr lang="en-US"/>
        </a:p>
      </dgm:t>
    </dgm:pt>
    <dgm:pt modelId="{8992D192-2434-405E-AF7C-B979790CBA9C}" type="parTrans" cxnId="{9ED3B3EC-1314-4880-B7B1-F48FC707EC06}">
      <dgm:prSet/>
      <dgm:spPr/>
      <dgm:t>
        <a:bodyPr/>
        <a:lstStyle/>
        <a:p>
          <a:endParaRPr lang="en-US"/>
        </a:p>
      </dgm:t>
    </dgm:pt>
    <dgm:pt modelId="{C6B4BDBD-7FD7-4BD8-B534-CFC8F1D06D8C}" type="sibTrans" cxnId="{9ED3B3EC-1314-4880-B7B1-F48FC707EC06}">
      <dgm:prSet/>
      <dgm:spPr/>
      <dgm:t>
        <a:bodyPr/>
        <a:lstStyle/>
        <a:p>
          <a:endParaRPr lang="en-US"/>
        </a:p>
      </dgm:t>
    </dgm:pt>
    <dgm:pt modelId="{4F80F6AC-4DF7-4F3F-A8E9-5BFB9FA845A3}">
      <dgm:prSet/>
      <dgm:spPr/>
      <dgm:t>
        <a:bodyPr/>
        <a:lstStyle/>
        <a:p>
          <a:r>
            <a:rPr lang="nl-NL"/>
            <a:t>Eigen verhaal in de ijskast zetten</a:t>
          </a:r>
          <a:endParaRPr lang="en-US"/>
        </a:p>
      </dgm:t>
    </dgm:pt>
    <dgm:pt modelId="{B7E6AA5B-1A4C-4605-AC69-0CB1BB094269}" type="parTrans" cxnId="{B578C3D5-7864-4AB3-80D5-1BB539FD6A55}">
      <dgm:prSet/>
      <dgm:spPr/>
      <dgm:t>
        <a:bodyPr/>
        <a:lstStyle/>
        <a:p>
          <a:endParaRPr lang="en-US"/>
        </a:p>
      </dgm:t>
    </dgm:pt>
    <dgm:pt modelId="{9454D7FF-BC99-4CDF-9F90-3B2EF23240E5}" type="sibTrans" cxnId="{B578C3D5-7864-4AB3-80D5-1BB539FD6A55}">
      <dgm:prSet/>
      <dgm:spPr/>
      <dgm:t>
        <a:bodyPr/>
        <a:lstStyle/>
        <a:p>
          <a:endParaRPr lang="en-US"/>
        </a:p>
      </dgm:t>
    </dgm:pt>
    <dgm:pt modelId="{E9A690FB-985D-4778-A7E2-70D78DD72248}">
      <dgm:prSet/>
      <dgm:spPr/>
      <dgm:t>
        <a:bodyPr/>
        <a:lstStyle/>
        <a:p>
          <a:r>
            <a:rPr lang="nl-NL"/>
            <a:t>En misschien wel het lastigste: het inslikken van je eigen ego</a:t>
          </a:r>
          <a:endParaRPr lang="en-US"/>
        </a:p>
      </dgm:t>
    </dgm:pt>
    <dgm:pt modelId="{51376D25-D17F-4445-A83E-1005E546BFB5}" type="parTrans" cxnId="{AEAECEBE-F98F-4009-8E79-6D2A0657EA23}">
      <dgm:prSet/>
      <dgm:spPr/>
      <dgm:t>
        <a:bodyPr/>
        <a:lstStyle/>
        <a:p>
          <a:endParaRPr lang="en-US"/>
        </a:p>
      </dgm:t>
    </dgm:pt>
    <dgm:pt modelId="{8BC15C1C-2FCB-41A3-9D3C-7BB794D0923F}" type="sibTrans" cxnId="{AEAECEBE-F98F-4009-8E79-6D2A0657EA23}">
      <dgm:prSet/>
      <dgm:spPr/>
      <dgm:t>
        <a:bodyPr/>
        <a:lstStyle/>
        <a:p>
          <a:endParaRPr lang="en-US"/>
        </a:p>
      </dgm:t>
    </dgm:pt>
    <dgm:pt modelId="{9C8231D0-29D6-4801-9CCE-8DC35717E07F}" type="pres">
      <dgm:prSet presAssocID="{398EC257-E887-4074-BA5F-E32B231EAC07}" presName="linear" presStyleCnt="0">
        <dgm:presLayoutVars>
          <dgm:animLvl val="lvl"/>
          <dgm:resizeHandles val="exact"/>
        </dgm:presLayoutVars>
      </dgm:prSet>
      <dgm:spPr/>
    </dgm:pt>
    <dgm:pt modelId="{476F13FB-F3A5-45B3-A844-3575CCE21CBD}" type="pres">
      <dgm:prSet presAssocID="{D3C7D893-E6D4-4CDE-ABBF-D387DA09E1E1}" presName="parentText" presStyleLbl="node1" presStyleIdx="0" presStyleCnt="3">
        <dgm:presLayoutVars>
          <dgm:chMax val="0"/>
          <dgm:bulletEnabled val="1"/>
        </dgm:presLayoutVars>
      </dgm:prSet>
      <dgm:spPr/>
    </dgm:pt>
    <dgm:pt modelId="{A7CD7F97-76EA-4A41-845F-2E83A306ABE3}" type="pres">
      <dgm:prSet presAssocID="{C6B4BDBD-7FD7-4BD8-B534-CFC8F1D06D8C}" presName="spacer" presStyleCnt="0"/>
      <dgm:spPr/>
    </dgm:pt>
    <dgm:pt modelId="{64337DB0-0FFC-490D-AA2C-C447E7331116}" type="pres">
      <dgm:prSet presAssocID="{4F80F6AC-4DF7-4F3F-A8E9-5BFB9FA845A3}" presName="parentText" presStyleLbl="node1" presStyleIdx="1" presStyleCnt="3">
        <dgm:presLayoutVars>
          <dgm:chMax val="0"/>
          <dgm:bulletEnabled val="1"/>
        </dgm:presLayoutVars>
      </dgm:prSet>
      <dgm:spPr/>
    </dgm:pt>
    <dgm:pt modelId="{E5FA56A7-1636-4354-ADC5-C2EACBBDBEB5}" type="pres">
      <dgm:prSet presAssocID="{9454D7FF-BC99-4CDF-9F90-3B2EF23240E5}" presName="spacer" presStyleCnt="0"/>
      <dgm:spPr/>
    </dgm:pt>
    <dgm:pt modelId="{41F6A7FD-6FF8-4A64-ACA3-E17F3FCC11B1}" type="pres">
      <dgm:prSet presAssocID="{E9A690FB-985D-4778-A7E2-70D78DD72248}" presName="parentText" presStyleLbl="node1" presStyleIdx="2" presStyleCnt="3">
        <dgm:presLayoutVars>
          <dgm:chMax val="0"/>
          <dgm:bulletEnabled val="1"/>
        </dgm:presLayoutVars>
      </dgm:prSet>
      <dgm:spPr/>
    </dgm:pt>
  </dgm:ptLst>
  <dgm:cxnLst>
    <dgm:cxn modelId="{FA362D17-507E-442B-9B41-4025F12AEFBC}" type="presOf" srcId="{398EC257-E887-4074-BA5F-E32B231EAC07}" destId="{9C8231D0-29D6-4801-9CCE-8DC35717E07F}" srcOrd="0" destOrd="0" presId="urn:microsoft.com/office/officeart/2005/8/layout/vList2"/>
    <dgm:cxn modelId="{03221824-9080-49C6-86D1-B5E049417666}" type="presOf" srcId="{4F80F6AC-4DF7-4F3F-A8E9-5BFB9FA845A3}" destId="{64337DB0-0FFC-490D-AA2C-C447E7331116}" srcOrd="0" destOrd="0" presId="urn:microsoft.com/office/officeart/2005/8/layout/vList2"/>
    <dgm:cxn modelId="{F6905A66-D30B-43A8-AC21-33263632D2CE}" type="presOf" srcId="{E9A690FB-985D-4778-A7E2-70D78DD72248}" destId="{41F6A7FD-6FF8-4A64-ACA3-E17F3FCC11B1}" srcOrd="0" destOrd="0" presId="urn:microsoft.com/office/officeart/2005/8/layout/vList2"/>
    <dgm:cxn modelId="{567192BA-C62C-43BA-92D7-EBB49D5BD5C9}" type="presOf" srcId="{D3C7D893-E6D4-4CDE-ABBF-D387DA09E1E1}" destId="{476F13FB-F3A5-45B3-A844-3575CCE21CBD}" srcOrd="0" destOrd="0" presId="urn:microsoft.com/office/officeart/2005/8/layout/vList2"/>
    <dgm:cxn modelId="{AEAECEBE-F98F-4009-8E79-6D2A0657EA23}" srcId="{398EC257-E887-4074-BA5F-E32B231EAC07}" destId="{E9A690FB-985D-4778-A7E2-70D78DD72248}" srcOrd="2" destOrd="0" parTransId="{51376D25-D17F-4445-A83E-1005E546BFB5}" sibTransId="{8BC15C1C-2FCB-41A3-9D3C-7BB794D0923F}"/>
    <dgm:cxn modelId="{B578C3D5-7864-4AB3-80D5-1BB539FD6A55}" srcId="{398EC257-E887-4074-BA5F-E32B231EAC07}" destId="{4F80F6AC-4DF7-4F3F-A8E9-5BFB9FA845A3}" srcOrd="1" destOrd="0" parTransId="{B7E6AA5B-1A4C-4605-AC69-0CB1BB094269}" sibTransId="{9454D7FF-BC99-4CDF-9F90-3B2EF23240E5}"/>
    <dgm:cxn modelId="{9ED3B3EC-1314-4880-B7B1-F48FC707EC06}" srcId="{398EC257-E887-4074-BA5F-E32B231EAC07}" destId="{D3C7D893-E6D4-4CDE-ABBF-D387DA09E1E1}" srcOrd="0" destOrd="0" parTransId="{8992D192-2434-405E-AF7C-B979790CBA9C}" sibTransId="{C6B4BDBD-7FD7-4BD8-B534-CFC8F1D06D8C}"/>
    <dgm:cxn modelId="{09A02D72-F519-4CAC-9C95-91B4FE1E3CE6}" type="presParOf" srcId="{9C8231D0-29D6-4801-9CCE-8DC35717E07F}" destId="{476F13FB-F3A5-45B3-A844-3575CCE21CBD}" srcOrd="0" destOrd="0" presId="urn:microsoft.com/office/officeart/2005/8/layout/vList2"/>
    <dgm:cxn modelId="{8CF4C494-A730-4892-87D4-5B5E3A355E6D}" type="presParOf" srcId="{9C8231D0-29D6-4801-9CCE-8DC35717E07F}" destId="{A7CD7F97-76EA-4A41-845F-2E83A306ABE3}" srcOrd="1" destOrd="0" presId="urn:microsoft.com/office/officeart/2005/8/layout/vList2"/>
    <dgm:cxn modelId="{9E267A4F-80AF-4133-B7F5-878FAA3F6B0A}" type="presParOf" srcId="{9C8231D0-29D6-4801-9CCE-8DC35717E07F}" destId="{64337DB0-0FFC-490D-AA2C-C447E7331116}" srcOrd="2" destOrd="0" presId="urn:microsoft.com/office/officeart/2005/8/layout/vList2"/>
    <dgm:cxn modelId="{15CAFA0D-95F9-4A54-919A-74F4EEF331BB}" type="presParOf" srcId="{9C8231D0-29D6-4801-9CCE-8DC35717E07F}" destId="{E5FA56A7-1636-4354-ADC5-C2EACBBDBEB5}" srcOrd="3" destOrd="0" presId="urn:microsoft.com/office/officeart/2005/8/layout/vList2"/>
    <dgm:cxn modelId="{334A83BC-5000-42B2-9427-96099282A8CC}" type="presParOf" srcId="{9C8231D0-29D6-4801-9CCE-8DC35717E07F}" destId="{41F6A7FD-6FF8-4A64-ACA3-E17F3FCC11B1}" srcOrd="4"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1A0787C8-CD24-49B5-96C6-A81EA0737405}" type="doc">
      <dgm:prSet loTypeId="urn:microsoft.com/office/officeart/2005/8/layout/vList2" loCatId="list" qsTypeId="urn:microsoft.com/office/officeart/2005/8/quickstyle/simple1" qsCatId="simple" csTypeId="urn:microsoft.com/office/officeart/2005/8/colors/colorful5" csCatId="colorful"/>
      <dgm:spPr/>
      <dgm:t>
        <a:bodyPr/>
        <a:lstStyle/>
        <a:p>
          <a:endParaRPr lang="en-US"/>
        </a:p>
      </dgm:t>
    </dgm:pt>
    <dgm:pt modelId="{BB55CF04-7216-4139-B46D-0BA8F7D80853}">
      <dgm:prSet/>
      <dgm:spPr/>
      <dgm:t>
        <a:bodyPr/>
        <a:lstStyle/>
        <a:p>
          <a:r>
            <a:rPr lang="nl-NL"/>
            <a:t>Ontwapenen</a:t>
          </a:r>
          <a:endParaRPr lang="en-US"/>
        </a:p>
      </dgm:t>
    </dgm:pt>
    <dgm:pt modelId="{7A84C179-67EC-493B-B2AC-28E972714D50}" type="parTrans" cxnId="{E2191571-CC5D-447A-9235-DFF86597C340}">
      <dgm:prSet/>
      <dgm:spPr/>
      <dgm:t>
        <a:bodyPr/>
        <a:lstStyle/>
        <a:p>
          <a:endParaRPr lang="en-US"/>
        </a:p>
      </dgm:t>
    </dgm:pt>
    <dgm:pt modelId="{1E5DBD7F-BFAB-4FA3-8B66-DD41735B790A}" type="sibTrans" cxnId="{E2191571-CC5D-447A-9235-DFF86597C340}">
      <dgm:prSet/>
      <dgm:spPr/>
      <dgm:t>
        <a:bodyPr/>
        <a:lstStyle/>
        <a:p>
          <a:endParaRPr lang="en-US"/>
        </a:p>
      </dgm:t>
    </dgm:pt>
    <dgm:pt modelId="{26961DC1-FF9D-4442-89B3-459A7C53DDDC}">
      <dgm:prSet/>
      <dgm:spPr/>
      <dgm:t>
        <a:bodyPr/>
        <a:lstStyle/>
        <a:p>
          <a:r>
            <a:rPr lang="nl-NL"/>
            <a:t>Wat willen mensen als ze kritiek hebben? Gelijk krijgen. Zoek iets waar je de ander toch gelijk in kunt geven</a:t>
          </a:r>
          <a:endParaRPr lang="en-US"/>
        </a:p>
      </dgm:t>
    </dgm:pt>
    <dgm:pt modelId="{640C909D-E37C-4CB5-8B40-A3E789AA442F}" type="parTrans" cxnId="{EE1D2400-BFBD-40E8-9F1B-81F9A63A6066}">
      <dgm:prSet/>
      <dgm:spPr/>
      <dgm:t>
        <a:bodyPr/>
        <a:lstStyle/>
        <a:p>
          <a:endParaRPr lang="en-US"/>
        </a:p>
      </dgm:t>
    </dgm:pt>
    <dgm:pt modelId="{9EC81B95-3073-4A28-818B-A1F74E9A93BF}" type="sibTrans" cxnId="{EE1D2400-BFBD-40E8-9F1B-81F9A63A6066}">
      <dgm:prSet/>
      <dgm:spPr/>
      <dgm:t>
        <a:bodyPr/>
        <a:lstStyle/>
        <a:p>
          <a:endParaRPr lang="en-US"/>
        </a:p>
      </dgm:t>
    </dgm:pt>
    <dgm:pt modelId="{DC7B3F5F-A9CF-40BE-816F-A50E01B2B60A}">
      <dgm:prSet/>
      <dgm:spPr/>
      <dgm:t>
        <a:bodyPr/>
        <a:lstStyle/>
        <a:p>
          <a:r>
            <a:rPr lang="nl-NL"/>
            <a:t>Verhaal door bril van de ander zien</a:t>
          </a:r>
          <a:endParaRPr lang="en-US"/>
        </a:p>
      </dgm:t>
    </dgm:pt>
    <dgm:pt modelId="{320C679B-20F1-4A98-A7E8-F3616F337408}" type="parTrans" cxnId="{4D1AABA6-05A7-4E63-8B51-E8DF5497F6D6}">
      <dgm:prSet/>
      <dgm:spPr/>
      <dgm:t>
        <a:bodyPr/>
        <a:lstStyle/>
        <a:p>
          <a:endParaRPr lang="en-US"/>
        </a:p>
      </dgm:t>
    </dgm:pt>
    <dgm:pt modelId="{41FBBE94-2358-4304-9414-FCEF5273AD83}" type="sibTrans" cxnId="{4D1AABA6-05A7-4E63-8B51-E8DF5497F6D6}">
      <dgm:prSet/>
      <dgm:spPr/>
      <dgm:t>
        <a:bodyPr/>
        <a:lstStyle/>
        <a:p>
          <a:endParaRPr lang="en-US"/>
        </a:p>
      </dgm:t>
    </dgm:pt>
    <dgm:pt modelId="{AA09D3A8-84F7-48E1-9C8F-34DC2D0075C5}">
      <dgm:prSet/>
      <dgm:spPr/>
      <dgm:t>
        <a:bodyPr/>
        <a:lstStyle/>
        <a:p>
          <a:r>
            <a:rPr lang="nl-NL"/>
            <a:t>LSD, stel open vragen, vraag naar feiten, samenvatten helpt om echt goed te luisteren</a:t>
          </a:r>
          <a:endParaRPr lang="en-US"/>
        </a:p>
      </dgm:t>
    </dgm:pt>
    <dgm:pt modelId="{EDBCB88D-86FF-414C-94AA-19E32E427A34}" type="parTrans" cxnId="{48AC7F40-6F88-40BD-8A8B-A21490B391E6}">
      <dgm:prSet/>
      <dgm:spPr/>
      <dgm:t>
        <a:bodyPr/>
        <a:lstStyle/>
        <a:p>
          <a:endParaRPr lang="en-US"/>
        </a:p>
      </dgm:t>
    </dgm:pt>
    <dgm:pt modelId="{7F6A72AF-D6F9-4814-BD1F-B78ADD8DC7D4}" type="sibTrans" cxnId="{48AC7F40-6F88-40BD-8A8B-A21490B391E6}">
      <dgm:prSet/>
      <dgm:spPr/>
      <dgm:t>
        <a:bodyPr/>
        <a:lstStyle/>
        <a:p>
          <a:endParaRPr lang="en-US"/>
        </a:p>
      </dgm:t>
    </dgm:pt>
    <dgm:pt modelId="{F64B293F-F6AB-4FB9-BB1D-928531D8579E}">
      <dgm:prSet/>
      <dgm:spPr/>
      <dgm:t>
        <a:bodyPr/>
        <a:lstStyle/>
        <a:p>
          <a:r>
            <a:rPr lang="nl-NL"/>
            <a:t>Gevoelens erkennen</a:t>
          </a:r>
          <a:endParaRPr lang="en-US"/>
        </a:p>
      </dgm:t>
    </dgm:pt>
    <dgm:pt modelId="{0B486875-991F-4CD6-9F06-BC2F0C71CB36}" type="parTrans" cxnId="{9865C071-BB59-4EE5-A803-703CF4FAA208}">
      <dgm:prSet/>
      <dgm:spPr/>
      <dgm:t>
        <a:bodyPr/>
        <a:lstStyle/>
        <a:p>
          <a:endParaRPr lang="en-US"/>
        </a:p>
      </dgm:t>
    </dgm:pt>
    <dgm:pt modelId="{1A4C855C-251A-4583-B5D5-2B1FA8D99A3A}" type="sibTrans" cxnId="{9865C071-BB59-4EE5-A803-703CF4FAA208}">
      <dgm:prSet/>
      <dgm:spPr/>
      <dgm:t>
        <a:bodyPr/>
        <a:lstStyle/>
        <a:p>
          <a:endParaRPr lang="en-US"/>
        </a:p>
      </dgm:t>
    </dgm:pt>
    <dgm:pt modelId="{51A31B0B-E6B9-494E-8FB1-29487C29C748}">
      <dgm:prSet/>
      <dgm:spPr/>
      <dgm:t>
        <a:bodyPr/>
        <a:lstStyle/>
        <a:p>
          <a:r>
            <a:rPr lang="nl-NL"/>
            <a:t>Benoem gevoelens zodat de ander weet dat je ze serieus neemt</a:t>
          </a:r>
          <a:endParaRPr lang="en-US"/>
        </a:p>
      </dgm:t>
    </dgm:pt>
    <dgm:pt modelId="{238C02D7-CE6C-4EEC-9FF5-04CB2671BCEF}" type="parTrans" cxnId="{F4D0A9D1-8431-4633-85CB-9EA592F76252}">
      <dgm:prSet/>
      <dgm:spPr/>
      <dgm:t>
        <a:bodyPr/>
        <a:lstStyle/>
        <a:p>
          <a:endParaRPr lang="en-US"/>
        </a:p>
      </dgm:t>
    </dgm:pt>
    <dgm:pt modelId="{D59140CF-E43E-4871-B0BC-870511FD3BA2}" type="sibTrans" cxnId="{F4D0A9D1-8431-4633-85CB-9EA592F76252}">
      <dgm:prSet/>
      <dgm:spPr/>
      <dgm:t>
        <a:bodyPr/>
        <a:lstStyle/>
        <a:p>
          <a:endParaRPr lang="en-US"/>
        </a:p>
      </dgm:t>
    </dgm:pt>
    <dgm:pt modelId="{AC85BC27-3329-4946-BD03-E88FD01B45EB}">
      <dgm:prSet/>
      <dgm:spPr/>
      <dgm:t>
        <a:bodyPr/>
        <a:lstStyle/>
        <a:p>
          <a:r>
            <a:rPr lang="nl-NL"/>
            <a:t>Verwachtingen nagaan</a:t>
          </a:r>
          <a:endParaRPr lang="en-US"/>
        </a:p>
      </dgm:t>
    </dgm:pt>
    <dgm:pt modelId="{F40FE237-A76B-4B78-B613-803C798939D6}" type="parTrans" cxnId="{79D30BAD-0218-458D-8D72-6AF17415C90F}">
      <dgm:prSet/>
      <dgm:spPr/>
      <dgm:t>
        <a:bodyPr/>
        <a:lstStyle/>
        <a:p>
          <a:endParaRPr lang="en-US"/>
        </a:p>
      </dgm:t>
    </dgm:pt>
    <dgm:pt modelId="{D4D55E0E-B449-45E6-A915-EE7ABFEF6F10}" type="sibTrans" cxnId="{79D30BAD-0218-458D-8D72-6AF17415C90F}">
      <dgm:prSet/>
      <dgm:spPr/>
      <dgm:t>
        <a:bodyPr/>
        <a:lstStyle/>
        <a:p>
          <a:endParaRPr lang="en-US"/>
        </a:p>
      </dgm:t>
    </dgm:pt>
    <dgm:pt modelId="{951E8492-8C0E-4BC0-AB7B-ADFE1F89795B}">
      <dgm:prSet/>
      <dgm:spPr/>
      <dgm:t>
        <a:bodyPr/>
        <a:lstStyle/>
        <a:p>
          <a:r>
            <a:rPr lang="nl-NL"/>
            <a:t>Wat wil je dat ik voor je doe? Deel de verantwoordelijkheid voor de oplossingen</a:t>
          </a:r>
          <a:endParaRPr lang="en-US"/>
        </a:p>
      </dgm:t>
    </dgm:pt>
    <dgm:pt modelId="{25C7E7D0-6559-4CA5-88C9-47AB35C0CB68}" type="parTrans" cxnId="{355D5544-3889-45A2-8D9A-D966D710D73C}">
      <dgm:prSet/>
      <dgm:spPr/>
      <dgm:t>
        <a:bodyPr/>
        <a:lstStyle/>
        <a:p>
          <a:endParaRPr lang="en-US"/>
        </a:p>
      </dgm:t>
    </dgm:pt>
    <dgm:pt modelId="{836EDA3A-DA25-44FD-8F6F-0E1D985892F6}" type="sibTrans" cxnId="{355D5544-3889-45A2-8D9A-D966D710D73C}">
      <dgm:prSet/>
      <dgm:spPr/>
      <dgm:t>
        <a:bodyPr/>
        <a:lstStyle/>
        <a:p>
          <a:endParaRPr lang="en-US"/>
        </a:p>
      </dgm:t>
    </dgm:pt>
    <dgm:pt modelId="{5E3EF0D9-AB29-4C72-B941-3B02A22F7116}">
      <dgm:prSet/>
      <dgm:spPr/>
      <dgm:t>
        <a:bodyPr/>
        <a:lstStyle/>
        <a:p>
          <a:r>
            <a:rPr lang="nl-NL"/>
            <a:t>Soms zijn wensen niet in te willigen, maar het belangrijk om te weten wat de ander wil</a:t>
          </a:r>
          <a:endParaRPr lang="en-US"/>
        </a:p>
      </dgm:t>
    </dgm:pt>
    <dgm:pt modelId="{3AAE4066-6EFC-4CFF-BCF5-12B649399C5F}" type="parTrans" cxnId="{FCBDE73C-9C95-4B9B-BDCB-18052428ABD2}">
      <dgm:prSet/>
      <dgm:spPr/>
      <dgm:t>
        <a:bodyPr/>
        <a:lstStyle/>
        <a:p>
          <a:endParaRPr lang="en-US"/>
        </a:p>
      </dgm:t>
    </dgm:pt>
    <dgm:pt modelId="{A3CA7394-F337-4FA1-9377-BB9FD6DC1E14}" type="sibTrans" cxnId="{FCBDE73C-9C95-4B9B-BDCB-18052428ABD2}">
      <dgm:prSet/>
      <dgm:spPr/>
      <dgm:t>
        <a:bodyPr/>
        <a:lstStyle/>
        <a:p>
          <a:endParaRPr lang="en-US"/>
        </a:p>
      </dgm:t>
    </dgm:pt>
    <dgm:pt modelId="{57E73598-058D-4BEF-98B8-994FB7192C71}" type="pres">
      <dgm:prSet presAssocID="{1A0787C8-CD24-49B5-96C6-A81EA0737405}" presName="linear" presStyleCnt="0">
        <dgm:presLayoutVars>
          <dgm:animLvl val="lvl"/>
          <dgm:resizeHandles val="exact"/>
        </dgm:presLayoutVars>
      </dgm:prSet>
      <dgm:spPr/>
    </dgm:pt>
    <dgm:pt modelId="{D525DFF4-E39B-4984-B148-324F47EC7B35}" type="pres">
      <dgm:prSet presAssocID="{BB55CF04-7216-4139-B46D-0BA8F7D80853}" presName="parentText" presStyleLbl="node1" presStyleIdx="0" presStyleCnt="4">
        <dgm:presLayoutVars>
          <dgm:chMax val="0"/>
          <dgm:bulletEnabled val="1"/>
        </dgm:presLayoutVars>
      </dgm:prSet>
      <dgm:spPr/>
    </dgm:pt>
    <dgm:pt modelId="{259D75AE-D848-47D1-978E-0859A6B840D2}" type="pres">
      <dgm:prSet presAssocID="{BB55CF04-7216-4139-B46D-0BA8F7D80853}" presName="childText" presStyleLbl="revTx" presStyleIdx="0" presStyleCnt="4">
        <dgm:presLayoutVars>
          <dgm:bulletEnabled val="1"/>
        </dgm:presLayoutVars>
      </dgm:prSet>
      <dgm:spPr/>
    </dgm:pt>
    <dgm:pt modelId="{848986DF-2D46-4FC9-A254-8BD269DD70E8}" type="pres">
      <dgm:prSet presAssocID="{DC7B3F5F-A9CF-40BE-816F-A50E01B2B60A}" presName="parentText" presStyleLbl="node1" presStyleIdx="1" presStyleCnt="4">
        <dgm:presLayoutVars>
          <dgm:chMax val="0"/>
          <dgm:bulletEnabled val="1"/>
        </dgm:presLayoutVars>
      </dgm:prSet>
      <dgm:spPr/>
    </dgm:pt>
    <dgm:pt modelId="{69095472-462A-45F1-B598-D5F5589A7720}" type="pres">
      <dgm:prSet presAssocID="{DC7B3F5F-A9CF-40BE-816F-A50E01B2B60A}" presName="childText" presStyleLbl="revTx" presStyleIdx="1" presStyleCnt="4">
        <dgm:presLayoutVars>
          <dgm:bulletEnabled val="1"/>
        </dgm:presLayoutVars>
      </dgm:prSet>
      <dgm:spPr/>
    </dgm:pt>
    <dgm:pt modelId="{E8532AE2-6BA4-46BC-9375-8D674C582BEE}" type="pres">
      <dgm:prSet presAssocID="{F64B293F-F6AB-4FB9-BB1D-928531D8579E}" presName="parentText" presStyleLbl="node1" presStyleIdx="2" presStyleCnt="4">
        <dgm:presLayoutVars>
          <dgm:chMax val="0"/>
          <dgm:bulletEnabled val="1"/>
        </dgm:presLayoutVars>
      </dgm:prSet>
      <dgm:spPr/>
    </dgm:pt>
    <dgm:pt modelId="{139776E7-AC8A-40A5-95D6-8774397D66D3}" type="pres">
      <dgm:prSet presAssocID="{F64B293F-F6AB-4FB9-BB1D-928531D8579E}" presName="childText" presStyleLbl="revTx" presStyleIdx="2" presStyleCnt="4">
        <dgm:presLayoutVars>
          <dgm:bulletEnabled val="1"/>
        </dgm:presLayoutVars>
      </dgm:prSet>
      <dgm:spPr/>
    </dgm:pt>
    <dgm:pt modelId="{5E65D887-3BEC-48E4-A2F9-3942C42FA419}" type="pres">
      <dgm:prSet presAssocID="{AC85BC27-3329-4946-BD03-E88FD01B45EB}" presName="parentText" presStyleLbl="node1" presStyleIdx="3" presStyleCnt="4">
        <dgm:presLayoutVars>
          <dgm:chMax val="0"/>
          <dgm:bulletEnabled val="1"/>
        </dgm:presLayoutVars>
      </dgm:prSet>
      <dgm:spPr/>
    </dgm:pt>
    <dgm:pt modelId="{CECD9FAD-4CAE-4019-A0A7-34D3320E86C4}" type="pres">
      <dgm:prSet presAssocID="{AC85BC27-3329-4946-BD03-E88FD01B45EB}" presName="childText" presStyleLbl="revTx" presStyleIdx="3" presStyleCnt="4">
        <dgm:presLayoutVars>
          <dgm:bulletEnabled val="1"/>
        </dgm:presLayoutVars>
      </dgm:prSet>
      <dgm:spPr/>
    </dgm:pt>
  </dgm:ptLst>
  <dgm:cxnLst>
    <dgm:cxn modelId="{EE1D2400-BFBD-40E8-9F1B-81F9A63A6066}" srcId="{BB55CF04-7216-4139-B46D-0BA8F7D80853}" destId="{26961DC1-FF9D-4442-89B3-459A7C53DDDC}" srcOrd="0" destOrd="0" parTransId="{640C909D-E37C-4CB5-8B40-A3E789AA442F}" sibTransId="{9EC81B95-3073-4A28-818B-A1F74E9A93BF}"/>
    <dgm:cxn modelId="{3D612708-9A03-45CC-9F43-0A0FA47C711D}" type="presOf" srcId="{951E8492-8C0E-4BC0-AB7B-ADFE1F89795B}" destId="{CECD9FAD-4CAE-4019-A0A7-34D3320E86C4}" srcOrd="0" destOrd="0" presId="urn:microsoft.com/office/officeart/2005/8/layout/vList2"/>
    <dgm:cxn modelId="{3CC5591F-5BBC-4760-B93A-AEB44227D8B2}" type="presOf" srcId="{51A31B0B-E6B9-494E-8FB1-29487C29C748}" destId="{139776E7-AC8A-40A5-95D6-8774397D66D3}" srcOrd="0" destOrd="0" presId="urn:microsoft.com/office/officeart/2005/8/layout/vList2"/>
    <dgm:cxn modelId="{138D9324-5289-4DF1-A54F-3F7AD58BB47C}" type="presOf" srcId="{5E3EF0D9-AB29-4C72-B941-3B02A22F7116}" destId="{CECD9FAD-4CAE-4019-A0A7-34D3320E86C4}" srcOrd="0" destOrd="1" presId="urn:microsoft.com/office/officeart/2005/8/layout/vList2"/>
    <dgm:cxn modelId="{2952772F-33DC-4480-96A6-3FBC2508CE0B}" type="presOf" srcId="{AC85BC27-3329-4946-BD03-E88FD01B45EB}" destId="{5E65D887-3BEC-48E4-A2F9-3942C42FA419}" srcOrd="0" destOrd="0" presId="urn:microsoft.com/office/officeart/2005/8/layout/vList2"/>
    <dgm:cxn modelId="{FCBDE73C-9C95-4B9B-BDCB-18052428ABD2}" srcId="{AC85BC27-3329-4946-BD03-E88FD01B45EB}" destId="{5E3EF0D9-AB29-4C72-B941-3B02A22F7116}" srcOrd="1" destOrd="0" parTransId="{3AAE4066-6EFC-4CFF-BCF5-12B649399C5F}" sibTransId="{A3CA7394-F337-4FA1-9377-BB9FD6DC1E14}"/>
    <dgm:cxn modelId="{48AC7F40-6F88-40BD-8A8B-A21490B391E6}" srcId="{DC7B3F5F-A9CF-40BE-816F-A50E01B2B60A}" destId="{AA09D3A8-84F7-48E1-9C8F-34DC2D0075C5}" srcOrd="0" destOrd="0" parTransId="{EDBCB88D-86FF-414C-94AA-19E32E427A34}" sibTransId="{7F6A72AF-D6F9-4814-BD1F-B78ADD8DC7D4}"/>
    <dgm:cxn modelId="{355D5544-3889-45A2-8D9A-D966D710D73C}" srcId="{AC85BC27-3329-4946-BD03-E88FD01B45EB}" destId="{951E8492-8C0E-4BC0-AB7B-ADFE1F89795B}" srcOrd="0" destOrd="0" parTransId="{25C7E7D0-6559-4CA5-88C9-47AB35C0CB68}" sibTransId="{836EDA3A-DA25-44FD-8F6F-0E1D985892F6}"/>
    <dgm:cxn modelId="{E2191571-CC5D-447A-9235-DFF86597C340}" srcId="{1A0787C8-CD24-49B5-96C6-A81EA0737405}" destId="{BB55CF04-7216-4139-B46D-0BA8F7D80853}" srcOrd="0" destOrd="0" parTransId="{7A84C179-67EC-493B-B2AC-28E972714D50}" sibTransId="{1E5DBD7F-BFAB-4FA3-8B66-DD41735B790A}"/>
    <dgm:cxn modelId="{DAD1A171-0337-434B-9A26-C48741466979}" type="presOf" srcId="{F64B293F-F6AB-4FB9-BB1D-928531D8579E}" destId="{E8532AE2-6BA4-46BC-9375-8D674C582BEE}" srcOrd="0" destOrd="0" presId="urn:microsoft.com/office/officeart/2005/8/layout/vList2"/>
    <dgm:cxn modelId="{9865C071-BB59-4EE5-A803-703CF4FAA208}" srcId="{1A0787C8-CD24-49B5-96C6-A81EA0737405}" destId="{F64B293F-F6AB-4FB9-BB1D-928531D8579E}" srcOrd="2" destOrd="0" parTransId="{0B486875-991F-4CD6-9F06-BC2F0C71CB36}" sibTransId="{1A4C855C-251A-4583-B5D5-2B1FA8D99A3A}"/>
    <dgm:cxn modelId="{3BCAFD86-9AB3-4773-9D8E-52D60986A473}" type="presOf" srcId="{BB55CF04-7216-4139-B46D-0BA8F7D80853}" destId="{D525DFF4-E39B-4984-B148-324F47EC7B35}" srcOrd="0" destOrd="0" presId="urn:microsoft.com/office/officeart/2005/8/layout/vList2"/>
    <dgm:cxn modelId="{7F772894-6B39-4B6D-BD89-755B3C3DD895}" type="presOf" srcId="{1A0787C8-CD24-49B5-96C6-A81EA0737405}" destId="{57E73598-058D-4BEF-98B8-994FB7192C71}" srcOrd="0" destOrd="0" presId="urn:microsoft.com/office/officeart/2005/8/layout/vList2"/>
    <dgm:cxn modelId="{09BDF09F-85C4-46FD-8348-67D308C9C630}" type="presOf" srcId="{AA09D3A8-84F7-48E1-9C8F-34DC2D0075C5}" destId="{69095472-462A-45F1-B598-D5F5589A7720}" srcOrd="0" destOrd="0" presId="urn:microsoft.com/office/officeart/2005/8/layout/vList2"/>
    <dgm:cxn modelId="{4D1AABA6-05A7-4E63-8B51-E8DF5497F6D6}" srcId="{1A0787C8-CD24-49B5-96C6-A81EA0737405}" destId="{DC7B3F5F-A9CF-40BE-816F-A50E01B2B60A}" srcOrd="1" destOrd="0" parTransId="{320C679B-20F1-4A98-A7E8-F3616F337408}" sibTransId="{41FBBE94-2358-4304-9414-FCEF5273AD83}"/>
    <dgm:cxn modelId="{79D30BAD-0218-458D-8D72-6AF17415C90F}" srcId="{1A0787C8-CD24-49B5-96C6-A81EA0737405}" destId="{AC85BC27-3329-4946-BD03-E88FD01B45EB}" srcOrd="3" destOrd="0" parTransId="{F40FE237-A76B-4B78-B613-803C798939D6}" sibTransId="{D4D55E0E-B449-45E6-A915-EE7ABFEF6F10}"/>
    <dgm:cxn modelId="{F4D0A9D1-8431-4633-85CB-9EA592F76252}" srcId="{F64B293F-F6AB-4FB9-BB1D-928531D8579E}" destId="{51A31B0B-E6B9-494E-8FB1-29487C29C748}" srcOrd="0" destOrd="0" parTransId="{238C02D7-CE6C-4EEC-9FF5-04CB2671BCEF}" sibTransId="{D59140CF-E43E-4871-B0BC-870511FD3BA2}"/>
    <dgm:cxn modelId="{93D940EF-1DB7-46F6-BDBA-60D1BACD6F67}" type="presOf" srcId="{DC7B3F5F-A9CF-40BE-816F-A50E01B2B60A}" destId="{848986DF-2D46-4FC9-A254-8BD269DD70E8}" srcOrd="0" destOrd="0" presId="urn:microsoft.com/office/officeart/2005/8/layout/vList2"/>
    <dgm:cxn modelId="{4630FEF7-ADFD-44E5-8FF2-785F44463831}" type="presOf" srcId="{26961DC1-FF9D-4442-89B3-459A7C53DDDC}" destId="{259D75AE-D848-47D1-978E-0859A6B840D2}" srcOrd="0" destOrd="0" presId="urn:microsoft.com/office/officeart/2005/8/layout/vList2"/>
    <dgm:cxn modelId="{FDE99EFB-23CE-4F64-9062-13B98820AE40}" type="presParOf" srcId="{57E73598-058D-4BEF-98B8-994FB7192C71}" destId="{D525DFF4-E39B-4984-B148-324F47EC7B35}" srcOrd="0" destOrd="0" presId="urn:microsoft.com/office/officeart/2005/8/layout/vList2"/>
    <dgm:cxn modelId="{64A68A99-FB94-40EE-9169-FCBC02B729D7}" type="presParOf" srcId="{57E73598-058D-4BEF-98B8-994FB7192C71}" destId="{259D75AE-D848-47D1-978E-0859A6B840D2}" srcOrd="1" destOrd="0" presId="urn:microsoft.com/office/officeart/2005/8/layout/vList2"/>
    <dgm:cxn modelId="{F12EDEFB-B01C-4F22-B0E4-16049733C9B9}" type="presParOf" srcId="{57E73598-058D-4BEF-98B8-994FB7192C71}" destId="{848986DF-2D46-4FC9-A254-8BD269DD70E8}" srcOrd="2" destOrd="0" presId="urn:microsoft.com/office/officeart/2005/8/layout/vList2"/>
    <dgm:cxn modelId="{C062D1E7-76F7-4C7B-A97D-147C50EBB4CC}" type="presParOf" srcId="{57E73598-058D-4BEF-98B8-994FB7192C71}" destId="{69095472-462A-45F1-B598-D5F5589A7720}" srcOrd="3" destOrd="0" presId="urn:microsoft.com/office/officeart/2005/8/layout/vList2"/>
    <dgm:cxn modelId="{9C6B9D86-5CFC-45F7-A5D4-AEE1020A1DAF}" type="presParOf" srcId="{57E73598-058D-4BEF-98B8-994FB7192C71}" destId="{E8532AE2-6BA4-46BC-9375-8D674C582BEE}" srcOrd="4" destOrd="0" presId="urn:microsoft.com/office/officeart/2005/8/layout/vList2"/>
    <dgm:cxn modelId="{763A8756-CC30-4CF3-8D63-62004DDBC5BC}" type="presParOf" srcId="{57E73598-058D-4BEF-98B8-994FB7192C71}" destId="{139776E7-AC8A-40A5-95D6-8774397D66D3}" srcOrd="5" destOrd="0" presId="urn:microsoft.com/office/officeart/2005/8/layout/vList2"/>
    <dgm:cxn modelId="{4E86F31E-A15F-4BB4-8825-EE284E3910F4}" type="presParOf" srcId="{57E73598-058D-4BEF-98B8-994FB7192C71}" destId="{5E65D887-3BEC-48E4-A2F9-3942C42FA419}" srcOrd="6" destOrd="0" presId="urn:microsoft.com/office/officeart/2005/8/layout/vList2"/>
    <dgm:cxn modelId="{235C5CF0-7473-49A4-A806-8D6BCFBADF5A}" type="presParOf" srcId="{57E73598-058D-4BEF-98B8-994FB7192C71}" destId="{CECD9FAD-4CAE-4019-A0A7-34D3320E86C4}"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A0787C8-CD24-49B5-96C6-A81EA0737405}" type="doc">
      <dgm:prSet loTypeId="urn:microsoft.com/office/officeart/2005/8/layout/vList2" loCatId="list" qsTypeId="urn:microsoft.com/office/officeart/2005/8/quickstyle/simple1" qsCatId="simple" csTypeId="urn:microsoft.com/office/officeart/2005/8/colors/colorful5" csCatId="colorful" phldr="1"/>
      <dgm:spPr/>
      <dgm:t>
        <a:bodyPr/>
        <a:lstStyle/>
        <a:p>
          <a:endParaRPr lang="en-US"/>
        </a:p>
      </dgm:t>
    </dgm:pt>
    <dgm:pt modelId="{BB55CF04-7216-4139-B46D-0BA8F7D80853}">
      <dgm:prSet/>
      <dgm:spPr/>
      <dgm:t>
        <a:bodyPr/>
        <a:lstStyle/>
        <a:p>
          <a:r>
            <a:rPr lang="nl-NL" dirty="0"/>
            <a:t>Eigen visie verwoorden</a:t>
          </a:r>
          <a:endParaRPr lang="en-US" dirty="0"/>
        </a:p>
      </dgm:t>
    </dgm:pt>
    <dgm:pt modelId="{7A84C179-67EC-493B-B2AC-28E972714D50}" type="parTrans" cxnId="{E2191571-CC5D-447A-9235-DFF86597C340}">
      <dgm:prSet/>
      <dgm:spPr/>
      <dgm:t>
        <a:bodyPr/>
        <a:lstStyle/>
        <a:p>
          <a:endParaRPr lang="en-US"/>
        </a:p>
      </dgm:t>
    </dgm:pt>
    <dgm:pt modelId="{1E5DBD7F-BFAB-4FA3-8B66-DD41735B790A}" type="sibTrans" cxnId="{E2191571-CC5D-447A-9235-DFF86597C340}">
      <dgm:prSet/>
      <dgm:spPr/>
      <dgm:t>
        <a:bodyPr/>
        <a:lstStyle/>
        <a:p>
          <a:endParaRPr lang="en-US"/>
        </a:p>
      </dgm:t>
    </dgm:pt>
    <dgm:pt modelId="{26961DC1-FF9D-4442-89B3-459A7C53DDDC}">
      <dgm:prSet/>
      <dgm:spPr/>
      <dgm:t>
        <a:bodyPr/>
        <a:lstStyle/>
        <a:p>
          <a:r>
            <a:rPr lang="nl-NL" dirty="0"/>
            <a:t>Meestal beginnen we hiermee, maar die neiging moeten we bedwingen</a:t>
          </a:r>
          <a:endParaRPr lang="en-US" dirty="0"/>
        </a:p>
      </dgm:t>
    </dgm:pt>
    <dgm:pt modelId="{640C909D-E37C-4CB5-8B40-A3E789AA442F}" type="parTrans" cxnId="{EE1D2400-BFBD-40E8-9F1B-81F9A63A6066}">
      <dgm:prSet/>
      <dgm:spPr/>
      <dgm:t>
        <a:bodyPr/>
        <a:lstStyle/>
        <a:p>
          <a:endParaRPr lang="en-US"/>
        </a:p>
      </dgm:t>
    </dgm:pt>
    <dgm:pt modelId="{9EC81B95-3073-4A28-818B-A1F74E9A93BF}" type="sibTrans" cxnId="{EE1D2400-BFBD-40E8-9F1B-81F9A63A6066}">
      <dgm:prSet/>
      <dgm:spPr/>
      <dgm:t>
        <a:bodyPr/>
        <a:lstStyle/>
        <a:p>
          <a:endParaRPr lang="en-US"/>
        </a:p>
      </dgm:t>
    </dgm:pt>
    <dgm:pt modelId="{DC7B3F5F-A9CF-40BE-816F-A50E01B2B60A}">
      <dgm:prSet/>
      <dgm:spPr/>
      <dgm:t>
        <a:bodyPr/>
        <a:lstStyle/>
        <a:p>
          <a:r>
            <a:rPr lang="nl-NL" dirty="0"/>
            <a:t>Eigen gevoelens uiten</a:t>
          </a:r>
          <a:endParaRPr lang="en-US" dirty="0"/>
        </a:p>
      </dgm:t>
    </dgm:pt>
    <dgm:pt modelId="{320C679B-20F1-4A98-A7E8-F3616F337408}" type="parTrans" cxnId="{4D1AABA6-05A7-4E63-8B51-E8DF5497F6D6}">
      <dgm:prSet/>
      <dgm:spPr/>
      <dgm:t>
        <a:bodyPr/>
        <a:lstStyle/>
        <a:p>
          <a:endParaRPr lang="en-US"/>
        </a:p>
      </dgm:t>
    </dgm:pt>
    <dgm:pt modelId="{41FBBE94-2358-4304-9414-FCEF5273AD83}" type="sibTrans" cxnId="{4D1AABA6-05A7-4E63-8B51-E8DF5497F6D6}">
      <dgm:prSet/>
      <dgm:spPr/>
      <dgm:t>
        <a:bodyPr/>
        <a:lstStyle/>
        <a:p>
          <a:endParaRPr lang="en-US"/>
        </a:p>
      </dgm:t>
    </dgm:pt>
    <dgm:pt modelId="{AA09D3A8-84F7-48E1-9C8F-34DC2D0075C5}">
      <dgm:prSet/>
      <dgm:spPr/>
      <dgm:t>
        <a:bodyPr/>
        <a:lstStyle/>
        <a:p>
          <a:r>
            <a:rPr lang="nl-NL" dirty="0"/>
            <a:t>Bijvoorbeeld: ‘Ik ben geschrokken van de kritiek’ of ‘ik voel me gefrustreerd’. </a:t>
          </a:r>
          <a:endParaRPr lang="en-US" dirty="0"/>
        </a:p>
      </dgm:t>
    </dgm:pt>
    <dgm:pt modelId="{EDBCB88D-86FF-414C-94AA-19E32E427A34}" type="parTrans" cxnId="{48AC7F40-6F88-40BD-8A8B-A21490B391E6}">
      <dgm:prSet/>
      <dgm:spPr/>
      <dgm:t>
        <a:bodyPr/>
        <a:lstStyle/>
        <a:p>
          <a:endParaRPr lang="en-US"/>
        </a:p>
      </dgm:t>
    </dgm:pt>
    <dgm:pt modelId="{7F6A72AF-D6F9-4814-BD1F-B78ADD8DC7D4}" type="sibTrans" cxnId="{48AC7F40-6F88-40BD-8A8B-A21490B391E6}">
      <dgm:prSet/>
      <dgm:spPr/>
      <dgm:t>
        <a:bodyPr/>
        <a:lstStyle/>
        <a:p>
          <a:endParaRPr lang="en-US"/>
        </a:p>
      </dgm:t>
    </dgm:pt>
    <dgm:pt modelId="{F64B293F-F6AB-4FB9-BB1D-928531D8579E}">
      <dgm:prSet/>
      <dgm:spPr/>
      <dgm:t>
        <a:bodyPr/>
        <a:lstStyle/>
        <a:p>
          <a:r>
            <a:rPr lang="nl-NL" dirty="0"/>
            <a:t>Eigen oplossingen uiten</a:t>
          </a:r>
          <a:endParaRPr lang="en-US" dirty="0"/>
        </a:p>
      </dgm:t>
    </dgm:pt>
    <dgm:pt modelId="{0B486875-991F-4CD6-9F06-BC2F0C71CB36}" type="parTrans" cxnId="{9865C071-BB59-4EE5-A803-703CF4FAA208}">
      <dgm:prSet/>
      <dgm:spPr/>
      <dgm:t>
        <a:bodyPr/>
        <a:lstStyle/>
        <a:p>
          <a:endParaRPr lang="en-US"/>
        </a:p>
      </dgm:t>
    </dgm:pt>
    <dgm:pt modelId="{1A4C855C-251A-4583-B5D5-2B1FA8D99A3A}" type="sibTrans" cxnId="{9865C071-BB59-4EE5-A803-703CF4FAA208}">
      <dgm:prSet/>
      <dgm:spPr/>
      <dgm:t>
        <a:bodyPr/>
        <a:lstStyle/>
        <a:p>
          <a:endParaRPr lang="en-US"/>
        </a:p>
      </dgm:t>
    </dgm:pt>
    <dgm:pt modelId="{51A31B0B-E6B9-494E-8FB1-29487C29C748}">
      <dgm:prSet/>
      <dgm:spPr/>
      <dgm:t>
        <a:bodyPr/>
        <a:lstStyle/>
        <a:p>
          <a:r>
            <a:rPr lang="nl-NL" dirty="0"/>
            <a:t>Vertel wat je ziet als mogelijke oplossingen en wees duidelijk over je beperkingen</a:t>
          </a:r>
          <a:endParaRPr lang="en-US" dirty="0"/>
        </a:p>
      </dgm:t>
    </dgm:pt>
    <dgm:pt modelId="{238C02D7-CE6C-4EEC-9FF5-04CB2671BCEF}" type="parTrans" cxnId="{F4D0A9D1-8431-4633-85CB-9EA592F76252}">
      <dgm:prSet/>
      <dgm:spPr/>
      <dgm:t>
        <a:bodyPr/>
        <a:lstStyle/>
        <a:p>
          <a:endParaRPr lang="en-US"/>
        </a:p>
      </dgm:t>
    </dgm:pt>
    <dgm:pt modelId="{D59140CF-E43E-4871-B0BC-870511FD3BA2}" type="sibTrans" cxnId="{F4D0A9D1-8431-4633-85CB-9EA592F76252}">
      <dgm:prSet/>
      <dgm:spPr/>
      <dgm:t>
        <a:bodyPr/>
        <a:lstStyle/>
        <a:p>
          <a:endParaRPr lang="en-US"/>
        </a:p>
      </dgm:t>
    </dgm:pt>
    <dgm:pt modelId="{AC85BC27-3329-4946-BD03-E88FD01B45EB}">
      <dgm:prSet/>
      <dgm:spPr/>
      <dgm:t>
        <a:bodyPr/>
        <a:lstStyle/>
        <a:p>
          <a:r>
            <a:rPr lang="nl-NL" dirty="0"/>
            <a:t>Er samen uit proberen te komen</a:t>
          </a:r>
          <a:endParaRPr lang="en-US" dirty="0"/>
        </a:p>
      </dgm:t>
    </dgm:pt>
    <dgm:pt modelId="{F40FE237-A76B-4B78-B613-803C798939D6}" type="parTrans" cxnId="{79D30BAD-0218-458D-8D72-6AF17415C90F}">
      <dgm:prSet/>
      <dgm:spPr/>
      <dgm:t>
        <a:bodyPr/>
        <a:lstStyle/>
        <a:p>
          <a:endParaRPr lang="en-US"/>
        </a:p>
      </dgm:t>
    </dgm:pt>
    <dgm:pt modelId="{D4D55E0E-B449-45E6-A915-EE7ABFEF6F10}" type="sibTrans" cxnId="{79D30BAD-0218-458D-8D72-6AF17415C90F}">
      <dgm:prSet/>
      <dgm:spPr/>
      <dgm:t>
        <a:bodyPr/>
        <a:lstStyle/>
        <a:p>
          <a:endParaRPr lang="en-US"/>
        </a:p>
      </dgm:t>
    </dgm:pt>
    <dgm:pt modelId="{951E8492-8C0E-4BC0-AB7B-ADFE1F89795B}">
      <dgm:prSet/>
      <dgm:spPr/>
      <dgm:t>
        <a:bodyPr/>
        <a:lstStyle/>
        <a:p>
          <a:r>
            <a:rPr lang="nl-NL" dirty="0"/>
            <a:t>Samen tot werkbare afspraken komen over ‘hoe nu verder’. Schrijf ze op.</a:t>
          </a:r>
          <a:endParaRPr lang="en-US" dirty="0"/>
        </a:p>
      </dgm:t>
    </dgm:pt>
    <dgm:pt modelId="{25C7E7D0-6559-4CA5-88C9-47AB35C0CB68}" type="parTrans" cxnId="{355D5544-3889-45A2-8D9A-D966D710D73C}">
      <dgm:prSet/>
      <dgm:spPr/>
      <dgm:t>
        <a:bodyPr/>
        <a:lstStyle/>
        <a:p>
          <a:endParaRPr lang="en-US"/>
        </a:p>
      </dgm:t>
    </dgm:pt>
    <dgm:pt modelId="{836EDA3A-DA25-44FD-8F6F-0E1D985892F6}" type="sibTrans" cxnId="{355D5544-3889-45A2-8D9A-D966D710D73C}">
      <dgm:prSet/>
      <dgm:spPr/>
      <dgm:t>
        <a:bodyPr/>
        <a:lstStyle/>
        <a:p>
          <a:endParaRPr lang="en-US"/>
        </a:p>
      </dgm:t>
    </dgm:pt>
    <dgm:pt modelId="{6AF55158-4E51-4E1C-B324-E0669BEA095C}">
      <dgm:prSet/>
      <dgm:spPr/>
      <dgm:t>
        <a:bodyPr/>
        <a:lstStyle/>
        <a:p>
          <a:r>
            <a:rPr lang="nl-NL"/>
            <a:t>Eerst verhaal van de ander goed uithoren</a:t>
          </a:r>
          <a:endParaRPr lang="nl-NL" dirty="0"/>
        </a:p>
      </dgm:t>
    </dgm:pt>
    <dgm:pt modelId="{7276F9D3-8F0B-4F4E-88C1-22D3A00CD647}" type="parTrans" cxnId="{6B29513A-EC8D-4687-B400-9AC2DCEDE437}">
      <dgm:prSet/>
      <dgm:spPr/>
      <dgm:t>
        <a:bodyPr/>
        <a:lstStyle/>
        <a:p>
          <a:endParaRPr lang="nl-NL"/>
        </a:p>
      </dgm:t>
    </dgm:pt>
    <dgm:pt modelId="{377C7A74-343C-4F13-9C4B-9647AC90DCD5}" type="sibTrans" cxnId="{6B29513A-EC8D-4687-B400-9AC2DCEDE437}">
      <dgm:prSet/>
      <dgm:spPr/>
      <dgm:t>
        <a:bodyPr/>
        <a:lstStyle/>
        <a:p>
          <a:endParaRPr lang="nl-NL"/>
        </a:p>
      </dgm:t>
    </dgm:pt>
    <dgm:pt modelId="{E976F0B1-3392-4945-B92F-8F0FA9F23D5C}">
      <dgm:prSet/>
      <dgm:spPr/>
      <dgm:t>
        <a:bodyPr/>
        <a:lstStyle/>
        <a:p>
          <a:r>
            <a:rPr lang="nl-NL" dirty="0"/>
            <a:t>“vind je het goed dat ik mijn visie op de kwestie geef?”</a:t>
          </a:r>
        </a:p>
      </dgm:t>
    </dgm:pt>
    <dgm:pt modelId="{0AEB06C4-3E3D-4651-89F1-950C07BB3F3A}" type="parTrans" cxnId="{9F41B46F-1F72-4F49-80E4-1A0E26CD31CD}">
      <dgm:prSet/>
      <dgm:spPr/>
      <dgm:t>
        <a:bodyPr/>
        <a:lstStyle/>
        <a:p>
          <a:endParaRPr lang="nl-NL"/>
        </a:p>
      </dgm:t>
    </dgm:pt>
    <dgm:pt modelId="{8D5CD3AD-6156-4E31-ACD8-921218DF4E37}" type="sibTrans" cxnId="{9F41B46F-1F72-4F49-80E4-1A0E26CD31CD}">
      <dgm:prSet/>
      <dgm:spPr/>
      <dgm:t>
        <a:bodyPr/>
        <a:lstStyle/>
        <a:p>
          <a:endParaRPr lang="nl-NL"/>
        </a:p>
      </dgm:t>
    </dgm:pt>
    <dgm:pt modelId="{57E73598-058D-4BEF-98B8-994FB7192C71}" type="pres">
      <dgm:prSet presAssocID="{1A0787C8-CD24-49B5-96C6-A81EA0737405}" presName="linear" presStyleCnt="0">
        <dgm:presLayoutVars>
          <dgm:animLvl val="lvl"/>
          <dgm:resizeHandles val="exact"/>
        </dgm:presLayoutVars>
      </dgm:prSet>
      <dgm:spPr/>
    </dgm:pt>
    <dgm:pt modelId="{D525DFF4-E39B-4984-B148-324F47EC7B35}" type="pres">
      <dgm:prSet presAssocID="{BB55CF04-7216-4139-B46D-0BA8F7D80853}" presName="parentText" presStyleLbl="node1" presStyleIdx="0" presStyleCnt="4">
        <dgm:presLayoutVars>
          <dgm:chMax val="0"/>
          <dgm:bulletEnabled val="1"/>
        </dgm:presLayoutVars>
      </dgm:prSet>
      <dgm:spPr/>
    </dgm:pt>
    <dgm:pt modelId="{259D75AE-D848-47D1-978E-0859A6B840D2}" type="pres">
      <dgm:prSet presAssocID="{BB55CF04-7216-4139-B46D-0BA8F7D80853}" presName="childText" presStyleLbl="revTx" presStyleIdx="0" presStyleCnt="4">
        <dgm:presLayoutVars>
          <dgm:bulletEnabled val="1"/>
        </dgm:presLayoutVars>
      </dgm:prSet>
      <dgm:spPr/>
    </dgm:pt>
    <dgm:pt modelId="{848986DF-2D46-4FC9-A254-8BD269DD70E8}" type="pres">
      <dgm:prSet presAssocID="{DC7B3F5F-A9CF-40BE-816F-A50E01B2B60A}" presName="parentText" presStyleLbl="node1" presStyleIdx="1" presStyleCnt="4">
        <dgm:presLayoutVars>
          <dgm:chMax val="0"/>
          <dgm:bulletEnabled val="1"/>
        </dgm:presLayoutVars>
      </dgm:prSet>
      <dgm:spPr/>
    </dgm:pt>
    <dgm:pt modelId="{69095472-462A-45F1-B598-D5F5589A7720}" type="pres">
      <dgm:prSet presAssocID="{DC7B3F5F-A9CF-40BE-816F-A50E01B2B60A}" presName="childText" presStyleLbl="revTx" presStyleIdx="1" presStyleCnt="4">
        <dgm:presLayoutVars>
          <dgm:bulletEnabled val="1"/>
        </dgm:presLayoutVars>
      </dgm:prSet>
      <dgm:spPr/>
    </dgm:pt>
    <dgm:pt modelId="{E8532AE2-6BA4-46BC-9375-8D674C582BEE}" type="pres">
      <dgm:prSet presAssocID="{F64B293F-F6AB-4FB9-BB1D-928531D8579E}" presName="parentText" presStyleLbl="node1" presStyleIdx="2" presStyleCnt="4">
        <dgm:presLayoutVars>
          <dgm:chMax val="0"/>
          <dgm:bulletEnabled val="1"/>
        </dgm:presLayoutVars>
      </dgm:prSet>
      <dgm:spPr/>
    </dgm:pt>
    <dgm:pt modelId="{139776E7-AC8A-40A5-95D6-8774397D66D3}" type="pres">
      <dgm:prSet presAssocID="{F64B293F-F6AB-4FB9-BB1D-928531D8579E}" presName="childText" presStyleLbl="revTx" presStyleIdx="2" presStyleCnt="4">
        <dgm:presLayoutVars>
          <dgm:bulletEnabled val="1"/>
        </dgm:presLayoutVars>
      </dgm:prSet>
      <dgm:spPr/>
    </dgm:pt>
    <dgm:pt modelId="{5E65D887-3BEC-48E4-A2F9-3942C42FA419}" type="pres">
      <dgm:prSet presAssocID="{AC85BC27-3329-4946-BD03-E88FD01B45EB}" presName="parentText" presStyleLbl="node1" presStyleIdx="3" presStyleCnt="4">
        <dgm:presLayoutVars>
          <dgm:chMax val="0"/>
          <dgm:bulletEnabled val="1"/>
        </dgm:presLayoutVars>
      </dgm:prSet>
      <dgm:spPr/>
    </dgm:pt>
    <dgm:pt modelId="{CECD9FAD-4CAE-4019-A0A7-34D3320E86C4}" type="pres">
      <dgm:prSet presAssocID="{AC85BC27-3329-4946-BD03-E88FD01B45EB}" presName="childText" presStyleLbl="revTx" presStyleIdx="3" presStyleCnt="4">
        <dgm:presLayoutVars>
          <dgm:bulletEnabled val="1"/>
        </dgm:presLayoutVars>
      </dgm:prSet>
      <dgm:spPr/>
    </dgm:pt>
  </dgm:ptLst>
  <dgm:cxnLst>
    <dgm:cxn modelId="{EE1D2400-BFBD-40E8-9F1B-81F9A63A6066}" srcId="{BB55CF04-7216-4139-B46D-0BA8F7D80853}" destId="{26961DC1-FF9D-4442-89B3-459A7C53DDDC}" srcOrd="0" destOrd="0" parTransId="{640C909D-E37C-4CB5-8B40-A3E789AA442F}" sibTransId="{9EC81B95-3073-4A28-818B-A1F74E9A93BF}"/>
    <dgm:cxn modelId="{CF57A206-BABD-4AFF-B75C-8AFC0A5AF124}" type="presOf" srcId="{6AF55158-4E51-4E1C-B324-E0669BEA095C}" destId="{259D75AE-D848-47D1-978E-0859A6B840D2}" srcOrd="0" destOrd="1" presId="urn:microsoft.com/office/officeart/2005/8/layout/vList2"/>
    <dgm:cxn modelId="{3D612708-9A03-45CC-9F43-0A0FA47C711D}" type="presOf" srcId="{951E8492-8C0E-4BC0-AB7B-ADFE1F89795B}" destId="{CECD9FAD-4CAE-4019-A0A7-34D3320E86C4}" srcOrd="0" destOrd="0" presId="urn:microsoft.com/office/officeart/2005/8/layout/vList2"/>
    <dgm:cxn modelId="{3CC5591F-5BBC-4760-B93A-AEB44227D8B2}" type="presOf" srcId="{51A31B0B-E6B9-494E-8FB1-29487C29C748}" destId="{139776E7-AC8A-40A5-95D6-8774397D66D3}" srcOrd="0" destOrd="0" presId="urn:microsoft.com/office/officeart/2005/8/layout/vList2"/>
    <dgm:cxn modelId="{2952772F-33DC-4480-96A6-3FBC2508CE0B}" type="presOf" srcId="{AC85BC27-3329-4946-BD03-E88FD01B45EB}" destId="{5E65D887-3BEC-48E4-A2F9-3942C42FA419}" srcOrd="0" destOrd="0" presId="urn:microsoft.com/office/officeart/2005/8/layout/vList2"/>
    <dgm:cxn modelId="{6B29513A-EC8D-4687-B400-9AC2DCEDE437}" srcId="{BB55CF04-7216-4139-B46D-0BA8F7D80853}" destId="{6AF55158-4E51-4E1C-B324-E0669BEA095C}" srcOrd="1" destOrd="0" parTransId="{7276F9D3-8F0B-4F4E-88C1-22D3A00CD647}" sibTransId="{377C7A74-343C-4F13-9C4B-9647AC90DCD5}"/>
    <dgm:cxn modelId="{48AC7F40-6F88-40BD-8A8B-A21490B391E6}" srcId="{DC7B3F5F-A9CF-40BE-816F-A50E01B2B60A}" destId="{AA09D3A8-84F7-48E1-9C8F-34DC2D0075C5}" srcOrd="0" destOrd="0" parTransId="{EDBCB88D-86FF-414C-94AA-19E32E427A34}" sibTransId="{7F6A72AF-D6F9-4814-BD1F-B78ADD8DC7D4}"/>
    <dgm:cxn modelId="{355D5544-3889-45A2-8D9A-D966D710D73C}" srcId="{AC85BC27-3329-4946-BD03-E88FD01B45EB}" destId="{951E8492-8C0E-4BC0-AB7B-ADFE1F89795B}" srcOrd="0" destOrd="0" parTransId="{25C7E7D0-6559-4CA5-88C9-47AB35C0CB68}" sibTransId="{836EDA3A-DA25-44FD-8F6F-0E1D985892F6}"/>
    <dgm:cxn modelId="{9F41B46F-1F72-4F49-80E4-1A0E26CD31CD}" srcId="{BB55CF04-7216-4139-B46D-0BA8F7D80853}" destId="{E976F0B1-3392-4945-B92F-8F0FA9F23D5C}" srcOrd="2" destOrd="0" parTransId="{0AEB06C4-3E3D-4651-89F1-950C07BB3F3A}" sibTransId="{8D5CD3AD-6156-4E31-ACD8-921218DF4E37}"/>
    <dgm:cxn modelId="{E2191571-CC5D-447A-9235-DFF86597C340}" srcId="{1A0787C8-CD24-49B5-96C6-A81EA0737405}" destId="{BB55CF04-7216-4139-B46D-0BA8F7D80853}" srcOrd="0" destOrd="0" parTransId="{7A84C179-67EC-493B-B2AC-28E972714D50}" sibTransId="{1E5DBD7F-BFAB-4FA3-8B66-DD41735B790A}"/>
    <dgm:cxn modelId="{DAD1A171-0337-434B-9A26-C48741466979}" type="presOf" srcId="{F64B293F-F6AB-4FB9-BB1D-928531D8579E}" destId="{E8532AE2-6BA4-46BC-9375-8D674C582BEE}" srcOrd="0" destOrd="0" presId="urn:microsoft.com/office/officeart/2005/8/layout/vList2"/>
    <dgm:cxn modelId="{9865C071-BB59-4EE5-A803-703CF4FAA208}" srcId="{1A0787C8-CD24-49B5-96C6-A81EA0737405}" destId="{F64B293F-F6AB-4FB9-BB1D-928531D8579E}" srcOrd="2" destOrd="0" parTransId="{0B486875-991F-4CD6-9F06-BC2F0C71CB36}" sibTransId="{1A4C855C-251A-4583-B5D5-2B1FA8D99A3A}"/>
    <dgm:cxn modelId="{3BCAFD86-9AB3-4773-9D8E-52D60986A473}" type="presOf" srcId="{BB55CF04-7216-4139-B46D-0BA8F7D80853}" destId="{D525DFF4-E39B-4984-B148-324F47EC7B35}" srcOrd="0" destOrd="0" presId="urn:microsoft.com/office/officeart/2005/8/layout/vList2"/>
    <dgm:cxn modelId="{7F772894-6B39-4B6D-BD89-755B3C3DD895}" type="presOf" srcId="{1A0787C8-CD24-49B5-96C6-A81EA0737405}" destId="{57E73598-058D-4BEF-98B8-994FB7192C71}" srcOrd="0" destOrd="0" presId="urn:microsoft.com/office/officeart/2005/8/layout/vList2"/>
    <dgm:cxn modelId="{09BDF09F-85C4-46FD-8348-67D308C9C630}" type="presOf" srcId="{AA09D3A8-84F7-48E1-9C8F-34DC2D0075C5}" destId="{69095472-462A-45F1-B598-D5F5589A7720}" srcOrd="0" destOrd="0" presId="urn:microsoft.com/office/officeart/2005/8/layout/vList2"/>
    <dgm:cxn modelId="{4D1AABA6-05A7-4E63-8B51-E8DF5497F6D6}" srcId="{1A0787C8-CD24-49B5-96C6-A81EA0737405}" destId="{DC7B3F5F-A9CF-40BE-816F-A50E01B2B60A}" srcOrd="1" destOrd="0" parTransId="{320C679B-20F1-4A98-A7E8-F3616F337408}" sibTransId="{41FBBE94-2358-4304-9414-FCEF5273AD83}"/>
    <dgm:cxn modelId="{79D30BAD-0218-458D-8D72-6AF17415C90F}" srcId="{1A0787C8-CD24-49B5-96C6-A81EA0737405}" destId="{AC85BC27-3329-4946-BD03-E88FD01B45EB}" srcOrd="3" destOrd="0" parTransId="{F40FE237-A76B-4B78-B613-803C798939D6}" sibTransId="{D4D55E0E-B449-45E6-A915-EE7ABFEF6F10}"/>
    <dgm:cxn modelId="{78D849CB-AD7C-4FFF-981D-5BFF5E41DA35}" type="presOf" srcId="{E976F0B1-3392-4945-B92F-8F0FA9F23D5C}" destId="{259D75AE-D848-47D1-978E-0859A6B840D2}" srcOrd="0" destOrd="2" presId="urn:microsoft.com/office/officeart/2005/8/layout/vList2"/>
    <dgm:cxn modelId="{F4D0A9D1-8431-4633-85CB-9EA592F76252}" srcId="{F64B293F-F6AB-4FB9-BB1D-928531D8579E}" destId="{51A31B0B-E6B9-494E-8FB1-29487C29C748}" srcOrd="0" destOrd="0" parTransId="{238C02D7-CE6C-4EEC-9FF5-04CB2671BCEF}" sibTransId="{D59140CF-E43E-4871-B0BC-870511FD3BA2}"/>
    <dgm:cxn modelId="{93D940EF-1DB7-46F6-BDBA-60D1BACD6F67}" type="presOf" srcId="{DC7B3F5F-A9CF-40BE-816F-A50E01B2B60A}" destId="{848986DF-2D46-4FC9-A254-8BD269DD70E8}" srcOrd="0" destOrd="0" presId="urn:microsoft.com/office/officeart/2005/8/layout/vList2"/>
    <dgm:cxn modelId="{4630FEF7-ADFD-44E5-8FF2-785F44463831}" type="presOf" srcId="{26961DC1-FF9D-4442-89B3-459A7C53DDDC}" destId="{259D75AE-D848-47D1-978E-0859A6B840D2}" srcOrd="0" destOrd="0" presId="urn:microsoft.com/office/officeart/2005/8/layout/vList2"/>
    <dgm:cxn modelId="{FDE99EFB-23CE-4F64-9062-13B98820AE40}" type="presParOf" srcId="{57E73598-058D-4BEF-98B8-994FB7192C71}" destId="{D525DFF4-E39B-4984-B148-324F47EC7B35}" srcOrd="0" destOrd="0" presId="urn:microsoft.com/office/officeart/2005/8/layout/vList2"/>
    <dgm:cxn modelId="{64A68A99-FB94-40EE-9169-FCBC02B729D7}" type="presParOf" srcId="{57E73598-058D-4BEF-98B8-994FB7192C71}" destId="{259D75AE-D848-47D1-978E-0859A6B840D2}" srcOrd="1" destOrd="0" presId="urn:microsoft.com/office/officeart/2005/8/layout/vList2"/>
    <dgm:cxn modelId="{F12EDEFB-B01C-4F22-B0E4-16049733C9B9}" type="presParOf" srcId="{57E73598-058D-4BEF-98B8-994FB7192C71}" destId="{848986DF-2D46-4FC9-A254-8BD269DD70E8}" srcOrd="2" destOrd="0" presId="urn:microsoft.com/office/officeart/2005/8/layout/vList2"/>
    <dgm:cxn modelId="{C062D1E7-76F7-4C7B-A97D-147C50EBB4CC}" type="presParOf" srcId="{57E73598-058D-4BEF-98B8-994FB7192C71}" destId="{69095472-462A-45F1-B598-D5F5589A7720}" srcOrd="3" destOrd="0" presId="urn:microsoft.com/office/officeart/2005/8/layout/vList2"/>
    <dgm:cxn modelId="{9C6B9D86-5CFC-45F7-A5D4-AEE1020A1DAF}" type="presParOf" srcId="{57E73598-058D-4BEF-98B8-994FB7192C71}" destId="{E8532AE2-6BA4-46BC-9375-8D674C582BEE}" srcOrd="4" destOrd="0" presId="urn:microsoft.com/office/officeart/2005/8/layout/vList2"/>
    <dgm:cxn modelId="{763A8756-CC30-4CF3-8D63-62004DDBC5BC}" type="presParOf" srcId="{57E73598-058D-4BEF-98B8-994FB7192C71}" destId="{139776E7-AC8A-40A5-95D6-8774397D66D3}" srcOrd="5" destOrd="0" presId="urn:microsoft.com/office/officeart/2005/8/layout/vList2"/>
    <dgm:cxn modelId="{4E86F31E-A15F-4BB4-8825-EE284E3910F4}" type="presParOf" srcId="{57E73598-058D-4BEF-98B8-994FB7192C71}" destId="{5E65D887-3BEC-48E4-A2F9-3942C42FA419}" srcOrd="6" destOrd="0" presId="urn:microsoft.com/office/officeart/2005/8/layout/vList2"/>
    <dgm:cxn modelId="{235C5CF0-7473-49A4-A806-8D6BCFBADF5A}" type="presParOf" srcId="{57E73598-058D-4BEF-98B8-994FB7192C71}" destId="{CECD9FAD-4CAE-4019-A0A7-34D3320E86C4}"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9DB6C12-AB3D-4D5B-BF5D-E562CE020E51}">
      <dsp:nvSpPr>
        <dsp:cNvPr id="0" name=""/>
        <dsp:cNvSpPr/>
      </dsp:nvSpPr>
      <dsp:spPr>
        <a:xfrm>
          <a:off x="804" y="575733"/>
          <a:ext cx="2633952" cy="2633952"/>
        </a:xfrm>
        <a:prstGeom prst="ellipse">
          <a:avLst/>
        </a:prstGeom>
        <a:solidFill>
          <a:schemeClr val="accent2">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nl-NL" sz="1800" kern="1200"/>
            <a:t>Vaak is kritiek een gevolg van frustratieagressie. </a:t>
          </a:r>
          <a:endParaRPr lang="en-US" sz="1800" kern="1200"/>
        </a:p>
      </dsp:txBody>
      <dsp:txXfrm>
        <a:off x="386537" y="961466"/>
        <a:ext cx="1862486" cy="1862486"/>
      </dsp:txXfrm>
    </dsp:sp>
    <dsp:sp modelId="{CABACE89-9429-46A8-8C5C-84DEBDBDB47E}">
      <dsp:nvSpPr>
        <dsp:cNvPr id="0" name=""/>
        <dsp:cNvSpPr/>
      </dsp:nvSpPr>
      <dsp:spPr>
        <a:xfrm rot="5400000">
          <a:off x="2852057" y="1543710"/>
          <a:ext cx="921883" cy="697997"/>
        </a:xfrm>
        <a:prstGeom prst="triangle">
          <a:avLst/>
        </a:prstGeom>
        <a:solidFill>
          <a:schemeClr val="accent2">
            <a:hueOff val="0"/>
            <a:satOff val="0"/>
            <a:lumOff val="0"/>
            <a:alphaOff val="0"/>
          </a:schemeClr>
        </a:solidFill>
        <a:ln>
          <a:noFill/>
        </a:ln>
        <a:effectLst/>
      </dsp:spPr>
      <dsp:style>
        <a:lnRef idx="0">
          <a:scrgbClr r="0" g="0" b="0"/>
        </a:lnRef>
        <a:fillRef idx="1">
          <a:scrgbClr r="0" g="0" b="0"/>
        </a:fillRef>
        <a:effectRef idx="1">
          <a:scrgbClr r="0" g="0" b="0"/>
        </a:effectRef>
        <a:fontRef idx="minor">
          <a:schemeClr val="lt1"/>
        </a:fontRef>
      </dsp:style>
    </dsp:sp>
    <dsp:sp modelId="{657202F3-3481-43B8-92D3-E438AA0F22AC}">
      <dsp:nvSpPr>
        <dsp:cNvPr id="0" name=""/>
        <dsp:cNvSpPr/>
      </dsp:nvSpPr>
      <dsp:spPr>
        <a:xfrm>
          <a:off x="3951732" y="575733"/>
          <a:ext cx="2633952" cy="2633952"/>
        </a:xfrm>
        <a:prstGeom prst="ellipse">
          <a:avLst/>
        </a:prstGeom>
        <a:solidFill>
          <a:schemeClr val="accent2">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1">
          <a:scrgbClr r="0" g="0" b="0"/>
        </a:effectRef>
        <a:fontRef idx="minor">
          <a:schemeClr val="lt1"/>
        </a:fontRef>
      </dsp:style>
      <dsp:txBody>
        <a:bodyPr spcFirstLastPara="0" vert="horz" wrap="square" lIns="22860" tIns="22860" rIns="22860" bIns="22860" numCol="1" spcCol="1270" anchor="ctr" anchorCtr="0">
          <a:noAutofit/>
        </a:bodyPr>
        <a:lstStyle/>
        <a:p>
          <a:pPr marL="0" lvl="0" indent="0" algn="ctr" defTabSz="800100">
            <a:lnSpc>
              <a:spcPct val="90000"/>
            </a:lnSpc>
            <a:spcBef>
              <a:spcPct val="0"/>
            </a:spcBef>
            <a:spcAft>
              <a:spcPct val="35000"/>
            </a:spcAft>
            <a:buNone/>
          </a:pPr>
          <a:r>
            <a:rPr lang="nl-NL" sz="1800" kern="1200"/>
            <a:t>Zorgvragers of hun naasten, collega’s, andere disciplines zijn gefrustreerd en uiten zich daardoor kritisch of ‘agressief’.</a:t>
          </a:r>
          <a:endParaRPr lang="en-US" sz="1800" kern="1200"/>
        </a:p>
      </dsp:txBody>
      <dsp:txXfrm>
        <a:off x="4337465" y="961466"/>
        <a:ext cx="1862486" cy="1862486"/>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76F13FB-F3A5-45B3-A844-3575CCE21CBD}">
      <dsp:nvSpPr>
        <dsp:cNvPr id="0" name=""/>
        <dsp:cNvSpPr/>
      </dsp:nvSpPr>
      <dsp:spPr>
        <a:xfrm>
          <a:off x="0" y="42182"/>
          <a:ext cx="5286895" cy="1957921"/>
        </a:xfrm>
        <a:prstGeom prst="roundRect">
          <a:avLst/>
        </a:prstGeom>
        <a:solidFill>
          <a:schemeClr val="accent2">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nl-NL" sz="3500" kern="1200"/>
            <a:t>Jezelf vermannen om rustig te blijven</a:t>
          </a:r>
          <a:endParaRPr lang="en-US" sz="3500" kern="1200"/>
        </a:p>
      </dsp:txBody>
      <dsp:txXfrm>
        <a:off x="95578" y="137760"/>
        <a:ext cx="5095739" cy="1766765"/>
      </dsp:txXfrm>
    </dsp:sp>
    <dsp:sp modelId="{64337DB0-0FFC-490D-AA2C-C447E7331116}">
      <dsp:nvSpPr>
        <dsp:cNvPr id="0" name=""/>
        <dsp:cNvSpPr/>
      </dsp:nvSpPr>
      <dsp:spPr>
        <a:xfrm>
          <a:off x="0" y="2100904"/>
          <a:ext cx="5286895" cy="1957921"/>
        </a:xfrm>
        <a:prstGeom prst="roundRect">
          <a:avLst/>
        </a:prstGeom>
        <a:solidFill>
          <a:schemeClr val="accent3">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nl-NL" sz="3500" kern="1200"/>
            <a:t>Eigen verhaal in de ijskast zetten</a:t>
          </a:r>
          <a:endParaRPr lang="en-US" sz="3500" kern="1200"/>
        </a:p>
      </dsp:txBody>
      <dsp:txXfrm>
        <a:off x="95578" y="2196482"/>
        <a:ext cx="5095739" cy="1766765"/>
      </dsp:txXfrm>
    </dsp:sp>
    <dsp:sp modelId="{41F6A7FD-6FF8-4A64-ACA3-E17F3FCC11B1}">
      <dsp:nvSpPr>
        <dsp:cNvPr id="0" name=""/>
        <dsp:cNvSpPr/>
      </dsp:nvSpPr>
      <dsp:spPr>
        <a:xfrm>
          <a:off x="0" y="4159626"/>
          <a:ext cx="5286895" cy="1957921"/>
        </a:xfrm>
        <a:prstGeom prst="roundRect">
          <a:avLst/>
        </a:prstGeom>
        <a:solidFill>
          <a:schemeClr val="accent4">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marL="0" lvl="0" indent="0" algn="l" defTabSz="1555750">
            <a:lnSpc>
              <a:spcPct val="90000"/>
            </a:lnSpc>
            <a:spcBef>
              <a:spcPct val="0"/>
            </a:spcBef>
            <a:spcAft>
              <a:spcPct val="35000"/>
            </a:spcAft>
            <a:buNone/>
          </a:pPr>
          <a:r>
            <a:rPr lang="nl-NL" sz="3500" kern="1200"/>
            <a:t>En misschien wel het lastigste: het inslikken van je eigen ego</a:t>
          </a:r>
          <a:endParaRPr lang="en-US" sz="3500" kern="1200"/>
        </a:p>
      </dsp:txBody>
      <dsp:txXfrm>
        <a:off x="95578" y="4255204"/>
        <a:ext cx="5095739" cy="1766765"/>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5DFF4-E39B-4984-B148-324F47EC7B35}">
      <dsp:nvSpPr>
        <dsp:cNvPr id="0" name=""/>
        <dsp:cNvSpPr/>
      </dsp:nvSpPr>
      <dsp:spPr>
        <a:xfrm>
          <a:off x="0" y="110405"/>
          <a:ext cx="5286895" cy="62361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a:t>Ontwapenen</a:t>
          </a:r>
          <a:endParaRPr lang="en-US" sz="2600" kern="1200"/>
        </a:p>
      </dsp:txBody>
      <dsp:txXfrm>
        <a:off x="30442" y="140847"/>
        <a:ext cx="5226011" cy="562726"/>
      </dsp:txXfrm>
    </dsp:sp>
    <dsp:sp modelId="{259D75AE-D848-47D1-978E-0859A6B840D2}">
      <dsp:nvSpPr>
        <dsp:cNvPr id="0" name=""/>
        <dsp:cNvSpPr/>
      </dsp:nvSpPr>
      <dsp:spPr>
        <a:xfrm>
          <a:off x="0" y="734015"/>
          <a:ext cx="5286895" cy="9149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a:t>Wat willen mensen als ze kritiek hebben? Gelijk krijgen. Zoek iets waar je de ander toch gelijk in kunt geven</a:t>
          </a:r>
          <a:endParaRPr lang="en-US" sz="2000" kern="1200"/>
        </a:p>
      </dsp:txBody>
      <dsp:txXfrm>
        <a:off x="0" y="734015"/>
        <a:ext cx="5286895" cy="914940"/>
      </dsp:txXfrm>
    </dsp:sp>
    <dsp:sp modelId="{848986DF-2D46-4FC9-A254-8BD269DD70E8}">
      <dsp:nvSpPr>
        <dsp:cNvPr id="0" name=""/>
        <dsp:cNvSpPr/>
      </dsp:nvSpPr>
      <dsp:spPr>
        <a:xfrm>
          <a:off x="0" y="1648955"/>
          <a:ext cx="5286895" cy="62361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a:t>Verhaal door bril van de ander zien</a:t>
          </a:r>
          <a:endParaRPr lang="en-US" sz="2600" kern="1200"/>
        </a:p>
      </dsp:txBody>
      <dsp:txXfrm>
        <a:off x="30442" y="1679397"/>
        <a:ext cx="5226011" cy="562726"/>
      </dsp:txXfrm>
    </dsp:sp>
    <dsp:sp modelId="{69095472-462A-45F1-B598-D5F5589A7720}">
      <dsp:nvSpPr>
        <dsp:cNvPr id="0" name=""/>
        <dsp:cNvSpPr/>
      </dsp:nvSpPr>
      <dsp:spPr>
        <a:xfrm>
          <a:off x="0" y="2272565"/>
          <a:ext cx="5286895" cy="632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a:t>LSD, stel open vragen, vraag naar feiten, samenvatten helpt om echt goed te luisteren</a:t>
          </a:r>
          <a:endParaRPr lang="en-US" sz="2000" kern="1200"/>
        </a:p>
      </dsp:txBody>
      <dsp:txXfrm>
        <a:off x="0" y="2272565"/>
        <a:ext cx="5286895" cy="632385"/>
      </dsp:txXfrm>
    </dsp:sp>
    <dsp:sp modelId="{E8532AE2-6BA4-46BC-9375-8D674C582BEE}">
      <dsp:nvSpPr>
        <dsp:cNvPr id="0" name=""/>
        <dsp:cNvSpPr/>
      </dsp:nvSpPr>
      <dsp:spPr>
        <a:xfrm>
          <a:off x="0" y="2904950"/>
          <a:ext cx="5286895" cy="62361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a:t>Gevoelens erkennen</a:t>
          </a:r>
          <a:endParaRPr lang="en-US" sz="2600" kern="1200"/>
        </a:p>
      </dsp:txBody>
      <dsp:txXfrm>
        <a:off x="30442" y="2935392"/>
        <a:ext cx="5226011" cy="562726"/>
      </dsp:txXfrm>
    </dsp:sp>
    <dsp:sp modelId="{139776E7-AC8A-40A5-95D6-8774397D66D3}">
      <dsp:nvSpPr>
        <dsp:cNvPr id="0" name=""/>
        <dsp:cNvSpPr/>
      </dsp:nvSpPr>
      <dsp:spPr>
        <a:xfrm>
          <a:off x="0" y="3528560"/>
          <a:ext cx="5286895" cy="632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a:t>Benoem gevoelens zodat de ander weet dat je ze serieus neemt</a:t>
          </a:r>
          <a:endParaRPr lang="en-US" sz="2000" kern="1200"/>
        </a:p>
      </dsp:txBody>
      <dsp:txXfrm>
        <a:off x="0" y="3528560"/>
        <a:ext cx="5286895" cy="632385"/>
      </dsp:txXfrm>
    </dsp:sp>
    <dsp:sp modelId="{5E65D887-3BEC-48E4-A2F9-3942C42FA419}">
      <dsp:nvSpPr>
        <dsp:cNvPr id="0" name=""/>
        <dsp:cNvSpPr/>
      </dsp:nvSpPr>
      <dsp:spPr>
        <a:xfrm>
          <a:off x="0" y="4160945"/>
          <a:ext cx="5286895" cy="62361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a:t>Verwachtingen nagaan</a:t>
          </a:r>
          <a:endParaRPr lang="en-US" sz="2600" kern="1200"/>
        </a:p>
      </dsp:txBody>
      <dsp:txXfrm>
        <a:off x="30442" y="4191387"/>
        <a:ext cx="5226011" cy="562726"/>
      </dsp:txXfrm>
    </dsp:sp>
    <dsp:sp modelId="{CECD9FAD-4CAE-4019-A0A7-34D3320E86C4}">
      <dsp:nvSpPr>
        <dsp:cNvPr id="0" name=""/>
        <dsp:cNvSpPr/>
      </dsp:nvSpPr>
      <dsp:spPr>
        <a:xfrm>
          <a:off x="0" y="4784555"/>
          <a:ext cx="5286895" cy="12647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a:t>Wat wil je dat ik voor je doe? Deel de verantwoordelijkheid voor de oplossingen</a:t>
          </a:r>
          <a:endParaRPr lang="en-US" sz="2000" kern="1200"/>
        </a:p>
        <a:p>
          <a:pPr marL="228600" lvl="1" indent="-228600" algn="l" defTabSz="889000">
            <a:lnSpc>
              <a:spcPct val="90000"/>
            </a:lnSpc>
            <a:spcBef>
              <a:spcPct val="0"/>
            </a:spcBef>
            <a:spcAft>
              <a:spcPct val="20000"/>
            </a:spcAft>
            <a:buChar char="•"/>
          </a:pPr>
          <a:r>
            <a:rPr lang="nl-NL" sz="2000" kern="1200"/>
            <a:t>Soms zijn wensen niet in te willigen, maar het belangrijk om te weten wat de ander wil</a:t>
          </a:r>
          <a:endParaRPr lang="en-US" sz="2000" kern="1200"/>
        </a:p>
      </dsp:txBody>
      <dsp:txXfrm>
        <a:off x="0" y="4784555"/>
        <a:ext cx="5286895" cy="126477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25DFF4-E39B-4984-B148-324F47EC7B35}">
      <dsp:nvSpPr>
        <dsp:cNvPr id="0" name=""/>
        <dsp:cNvSpPr/>
      </dsp:nvSpPr>
      <dsp:spPr>
        <a:xfrm>
          <a:off x="0" y="90222"/>
          <a:ext cx="5286895" cy="623610"/>
        </a:xfrm>
        <a:prstGeom prst="roundRect">
          <a:avLst/>
        </a:prstGeom>
        <a:solidFill>
          <a:schemeClr val="accent5">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dirty="0"/>
            <a:t>Eigen visie verwoorden</a:t>
          </a:r>
          <a:endParaRPr lang="en-US" sz="2600" kern="1200" dirty="0"/>
        </a:p>
      </dsp:txBody>
      <dsp:txXfrm>
        <a:off x="30442" y="120664"/>
        <a:ext cx="5226011" cy="562726"/>
      </dsp:txXfrm>
    </dsp:sp>
    <dsp:sp modelId="{259D75AE-D848-47D1-978E-0859A6B840D2}">
      <dsp:nvSpPr>
        <dsp:cNvPr id="0" name=""/>
        <dsp:cNvSpPr/>
      </dsp:nvSpPr>
      <dsp:spPr>
        <a:xfrm>
          <a:off x="0" y="713832"/>
          <a:ext cx="5286895" cy="15876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dirty="0"/>
            <a:t>Meestal beginnen we hiermee, maar die neiging moeten we bedwingen</a:t>
          </a:r>
          <a:endParaRPr lang="en-US" sz="2000" kern="1200" dirty="0"/>
        </a:p>
        <a:p>
          <a:pPr marL="228600" lvl="1" indent="-228600" algn="l" defTabSz="889000">
            <a:lnSpc>
              <a:spcPct val="90000"/>
            </a:lnSpc>
            <a:spcBef>
              <a:spcPct val="0"/>
            </a:spcBef>
            <a:spcAft>
              <a:spcPct val="20000"/>
            </a:spcAft>
            <a:buChar char="•"/>
          </a:pPr>
          <a:r>
            <a:rPr lang="nl-NL" sz="2000" kern="1200"/>
            <a:t>Eerst verhaal van de ander goed uithoren</a:t>
          </a:r>
          <a:endParaRPr lang="nl-NL" sz="2000" kern="1200" dirty="0"/>
        </a:p>
        <a:p>
          <a:pPr marL="228600" lvl="1" indent="-228600" algn="l" defTabSz="889000">
            <a:lnSpc>
              <a:spcPct val="90000"/>
            </a:lnSpc>
            <a:spcBef>
              <a:spcPct val="0"/>
            </a:spcBef>
            <a:spcAft>
              <a:spcPct val="20000"/>
            </a:spcAft>
            <a:buChar char="•"/>
          </a:pPr>
          <a:r>
            <a:rPr lang="nl-NL" sz="2000" kern="1200" dirty="0"/>
            <a:t>“vind je het goed dat ik mijn visie op de kwestie geef?”</a:t>
          </a:r>
        </a:p>
      </dsp:txBody>
      <dsp:txXfrm>
        <a:off x="0" y="713832"/>
        <a:ext cx="5286895" cy="1587690"/>
      </dsp:txXfrm>
    </dsp:sp>
    <dsp:sp modelId="{848986DF-2D46-4FC9-A254-8BD269DD70E8}">
      <dsp:nvSpPr>
        <dsp:cNvPr id="0" name=""/>
        <dsp:cNvSpPr/>
      </dsp:nvSpPr>
      <dsp:spPr>
        <a:xfrm>
          <a:off x="0" y="2301523"/>
          <a:ext cx="5286895" cy="623610"/>
        </a:xfrm>
        <a:prstGeom prst="roundRect">
          <a:avLst/>
        </a:prstGeom>
        <a:solidFill>
          <a:schemeClr val="accent5">
            <a:hueOff val="-2252848"/>
            <a:satOff val="-5806"/>
            <a:lumOff val="-3922"/>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dirty="0"/>
            <a:t>Eigen gevoelens uiten</a:t>
          </a:r>
          <a:endParaRPr lang="en-US" sz="2600" kern="1200" dirty="0"/>
        </a:p>
      </dsp:txBody>
      <dsp:txXfrm>
        <a:off x="30442" y="2331965"/>
        <a:ext cx="5226011" cy="562726"/>
      </dsp:txXfrm>
    </dsp:sp>
    <dsp:sp modelId="{69095472-462A-45F1-B598-D5F5589A7720}">
      <dsp:nvSpPr>
        <dsp:cNvPr id="0" name=""/>
        <dsp:cNvSpPr/>
      </dsp:nvSpPr>
      <dsp:spPr>
        <a:xfrm>
          <a:off x="0" y="2925133"/>
          <a:ext cx="5286895" cy="632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dirty="0"/>
            <a:t>Bijvoorbeeld: ‘Ik ben geschrokken van de kritiek’ of ‘ik voel me gefrustreerd’. </a:t>
          </a:r>
          <a:endParaRPr lang="en-US" sz="2000" kern="1200" dirty="0"/>
        </a:p>
      </dsp:txBody>
      <dsp:txXfrm>
        <a:off x="0" y="2925133"/>
        <a:ext cx="5286895" cy="632385"/>
      </dsp:txXfrm>
    </dsp:sp>
    <dsp:sp modelId="{E8532AE2-6BA4-46BC-9375-8D674C582BEE}">
      <dsp:nvSpPr>
        <dsp:cNvPr id="0" name=""/>
        <dsp:cNvSpPr/>
      </dsp:nvSpPr>
      <dsp:spPr>
        <a:xfrm>
          <a:off x="0" y="3557518"/>
          <a:ext cx="5286895" cy="623610"/>
        </a:xfrm>
        <a:prstGeom prst="roundRect">
          <a:avLst/>
        </a:prstGeom>
        <a:solidFill>
          <a:schemeClr val="accent5">
            <a:hueOff val="-4505695"/>
            <a:satOff val="-11613"/>
            <a:lumOff val="-7843"/>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dirty="0"/>
            <a:t>Eigen oplossingen uiten</a:t>
          </a:r>
          <a:endParaRPr lang="en-US" sz="2600" kern="1200" dirty="0"/>
        </a:p>
      </dsp:txBody>
      <dsp:txXfrm>
        <a:off x="30442" y="3587960"/>
        <a:ext cx="5226011" cy="562726"/>
      </dsp:txXfrm>
    </dsp:sp>
    <dsp:sp modelId="{139776E7-AC8A-40A5-95D6-8774397D66D3}">
      <dsp:nvSpPr>
        <dsp:cNvPr id="0" name=""/>
        <dsp:cNvSpPr/>
      </dsp:nvSpPr>
      <dsp:spPr>
        <a:xfrm>
          <a:off x="0" y="4181128"/>
          <a:ext cx="5286895" cy="632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dirty="0"/>
            <a:t>Vertel wat je ziet als mogelijke oplossingen en wees duidelijk over je beperkingen</a:t>
          </a:r>
          <a:endParaRPr lang="en-US" sz="2000" kern="1200" dirty="0"/>
        </a:p>
      </dsp:txBody>
      <dsp:txXfrm>
        <a:off x="0" y="4181128"/>
        <a:ext cx="5286895" cy="632385"/>
      </dsp:txXfrm>
    </dsp:sp>
    <dsp:sp modelId="{5E65D887-3BEC-48E4-A2F9-3942C42FA419}">
      <dsp:nvSpPr>
        <dsp:cNvPr id="0" name=""/>
        <dsp:cNvSpPr/>
      </dsp:nvSpPr>
      <dsp:spPr>
        <a:xfrm>
          <a:off x="0" y="4813513"/>
          <a:ext cx="5286895" cy="623610"/>
        </a:xfrm>
        <a:prstGeom prst="roundRect">
          <a:avLst/>
        </a:prstGeom>
        <a:solidFill>
          <a:schemeClr val="accent5">
            <a:hueOff val="-6758543"/>
            <a:satOff val="-17419"/>
            <a:lumOff val="-11765"/>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marL="0" lvl="0" indent="0" algn="l" defTabSz="1155700">
            <a:lnSpc>
              <a:spcPct val="90000"/>
            </a:lnSpc>
            <a:spcBef>
              <a:spcPct val="0"/>
            </a:spcBef>
            <a:spcAft>
              <a:spcPct val="35000"/>
            </a:spcAft>
            <a:buNone/>
          </a:pPr>
          <a:r>
            <a:rPr lang="nl-NL" sz="2600" kern="1200" dirty="0"/>
            <a:t>Er samen uit proberen te komen</a:t>
          </a:r>
          <a:endParaRPr lang="en-US" sz="2600" kern="1200" dirty="0"/>
        </a:p>
      </dsp:txBody>
      <dsp:txXfrm>
        <a:off x="30442" y="4843955"/>
        <a:ext cx="5226011" cy="562726"/>
      </dsp:txXfrm>
    </dsp:sp>
    <dsp:sp modelId="{CECD9FAD-4CAE-4019-A0A7-34D3320E86C4}">
      <dsp:nvSpPr>
        <dsp:cNvPr id="0" name=""/>
        <dsp:cNvSpPr/>
      </dsp:nvSpPr>
      <dsp:spPr>
        <a:xfrm>
          <a:off x="0" y="5437123"/>
          <a:ext cx="5286895" cy="63238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67859" tIns="33020" rIns="184912" bIns="33020" numCol="1" spcCol="1270" anchor="t" anchorCtr="0">
          <a:noAutofit/>
        </a:bodyPr>
        <a:lstStyle/>
        <a:p>
          <a:pPr marL="228600" lvl="1" indent="-228600" algn="l" defTabSz="889000">
            <a:lnSpc>
              <a:spcPct val="90000"/>
            </a:lnSpc>
            <a:spcBef>
              <a:spcPct val="0"/>
            </a:spcBef>
            <a:spcAft>
              <a:spcPct val="20000"/>
            </a:spcAft>
            <a:buChar char="•"/>
          </a:pPr>
          <a:r>
            <a:rPr lang="nl-NL" sz="2000" kern="1200" dirty="0"/>
            <a:t>Samen tot werkbare afspraken komen over ‘hoe nu verder’. Schrijf ze op.</a:t>
          </a:r>
          <a:endParaRPr lang="en-US" sz="2000" kern="1200" dirty="0"/>
        </a:p>
      </dsp:txBody>
      <dsp:txXfrm>
        <a:off x="0" y="5437123"/>
        <a:ext cx="5286895" cy="632385"/>
      </dsp:txXfrm>
    </dsp:sp>
  </dsp:spTree>
</dsp:drawing>
</file>

<file path=ppt/diagrams/layout1.xml><?xml version="1.0" encoding="utf-8"?>
<dgm:layoutDef xmlns:dgm="http://schemas.openxmlformats.org/drawingml/2006/diagram" xmlns:a="http://schemas.openxmlformats.org/drawingml/2006/main" uniqueId="urn:microsoft.com/office/officeart/2005/8/layout/bProcess2">
  <dgm:title val=""/>
  <dgm:desc val=""/>
  <dgm:catLst>
    <dgm:cat type="process" pri="24000"/>
  </dgm:catLst>
  <dgm:sampData>
    <dgm:dataModel>
      <dgm:ptLst>
        <dgm:pt modelId="0" type="doc"/>
        <dgm:pt modelId="1">
          <dgm:prSet phldr="1"/>
        </dgm:pt>
        <dgm:pt modelId="2">
          <dgm:prSet phldr="1"/>
        </dgm:pt>
        <dgm:pt modelId="3">
          <dgm:prSet phldr="1"/>
        </dgm:pt>
        <dgm:pt modelId="4">
          <dgm:prSet phldr="1"/>
        </dgm:pt>
        <dgm:pt modelId="5">
          <dgm:prSet phldr="1"/>
        </dgm:pt>
        <dgm:pt modelId="6">
          <dgm:prSet phldr="1"/>
        </dgm:pt>
        <dgm:pt modelId="7">
          <dgm:prSet phldr="1"/>
        </dgm:pt>
        <dgm:pt modelId="8">
          <dgm:prSet phldr="1"/>
        </dgm:pt>
        <dgm:pt modelId="9">
          <dgm:prSet phldr="1"/>
        </dgm:pt>
      </dgm:ptLst>
      <dgm:cxnLst>
        <dgm:cxn modelId="10" srcId="0" destId="1" srcOrd="0" destOrd="0"/>
        <dgm:cxn modelId="11" srcId="0" destId="2" srcOrd="1" destOrd="0"/>
        <dgm:cxn modelId="12" srcId="0" destId="3" srcOrd="2" destOrd="0"/>
        <dgm:cxn modelId="13" srcId="0" destId="4" srcOrd="3" destOrd="0"/>
        <dgm:cxn modelId="14" srcId="0" destId="5" srcOrd="4" destOrd="0"/>
        <dgm:cxn modelId="15" srcId="0" destId="6" srcOrd="5" destOrd="0"/>
        <dgm:cxn modelId="16" srcId="0" destId="7" srcOrd="6" destOrd="0"/>
        <dgm:cxn modelId="17" srcId="0" destId="8" srcOrd="7" destOrd="0"/>
        <dgm:cxn modelId="18" srcId="0" destId="9" srcOrd="8"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dgm:varLst>
    <dgm:choose name="Name0">
      <dgm:if name="Name1" func="var" arg="dir" op="equ" val="norm">
        <dgm:alg type="snake">
          <dgm:param type="grDir" val="tL"/>
          <dgm:param type="flowDir" val="col"/>
          <dgm:param type="contDir" val="revDir"/>
        </dgm:alg>
      </dgm:if>
      <dgm:else name="Name2">
        <dgm:alg type="snake">
          <dgm:param type="grDir" val="tR"/>
          <dgm:param type="flowDir" val="col"/>
          <dgm:param type="contDir" val="revDir"/>
        </dgm:alg>
      </dgm:else>
    </dgm:choose>
    <dgm:shape xmlns:r="http://schemas.openxmlformats.org/officeDocument/2006/relationships" r:blip="">
      <dgm:adjLst/>
    </dgm:shape>
    <dgm:presOf/>
    <dgm:constrLst>
      <dgm:constr type="w" for="ch" forName="firstNode" refType="w"/>
      <dgm:constr type="w" for="ch" forName="lastNode" refType="w" refFor="ch" refForName="firstNode" op="equ"/>
      <dgm:constr type="w" for="ch" forName="middleNode" refType="w" refFor="ch" refForName="firstNode" op="equ"/>
      <dgm:constr type="h" for="ch" ptType="sibTrans" refType="w" refFor="ch" refForName="middleNode" op="equ" fact="0.35"/>
      <dgm:constr type="sp" refType="w" refFor="ch" refForName="middleNode" fact="0.5"/>
      <dgm:constr type="connDist" for="des" ptType="sibTrans" op="equ"/>
      <dgm:constr type="primFontSz" for="ch" forName="firstNode" val="65"/>
      <dgm:constr type="primFontSz" for="ch" forName="lastNode" refType="primFontSz" refFor="ch" refForName="firstNode" op="equ"/>
      <dgm:constr type="primFontSz" for="des" forName="shape" val="65"/>
      <dgm:constr type="primFontSz" for="des" forName="shape" refType="primFontSz" refFor="ch" refForName="firstNode" op="lte"/>
      <dgm:constr type="primFontSz" for="des" forName="shape" refType="primFontSz" refFor="ch" refForName="lastNode" op="lte"/>
    </dgm:constrLst>
    <dgm:ruleLst/>
    <dgm:forEach name="Name3" axis="ch" ptType="node">
      <dgm:choose name="Name4">
        <dgm:if name="Name5" axis="self" ptType="node" func="pos" op="equ" val="1">
          <dgm:layoutNode name="fir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if name="Name6" axis="self" ptType="node" func="revPos" op="equ" val="1">
          <dgm:layoutNode name="last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if>
        <dgm:else name="Name7">
          <dgm:layoutNode name="middleNode">
            <dgm:alg type="composite"/>
            <dgm:shape xmlns:r="http://schemas.openxmlformats.org/officeDocument/2006/relationships" r:blip="">
              <dgm:adjLst/>
            </dgm:shape>
            <dgm:presOf/>
            <dgm:constrLst>
              <dgm:constr type="h" refType="w"/>
              <dgm:constr type="w" for="ch" forName="padding" refType="w"/>
              <dgm:constr type="h" for="ch" forName="padding" refType="h"/>
              <dgm:constr type="w" for="ch" forName="shape" refType="w" fact="0.667"/>
              <dgm:constr type="h" for="ch" forName="shape" refType="h" fact="0.667"/>
              <dgm:constr type="ctrX" for="ch" forName="shape" refType="w" fact="0.5"/>
              <dgm:constr type="ctrY" for="ch" forName="shape" refType="h" fact="0.5"/>
            </dgm:constrLst>
            <dgm:ruleLst/>
            <dgm:layoutNode name="padding">
              <dgm:alg type="sp"/>
              <dgm:shape xmlns:r="http://schemas.openxmlformats.org/officeDocument/2006/relationships" type="ellipse" r:blip="" hideGeom="1">
                <dgm:adjLst/>
              </dgm:shape>
              <dgm:presOf/>
              <dgm:constrLst/>
              <dgm:ruleLst/>
            </dgm:layoutNode>
            <dgm:layoutNode name="shap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1"/>
                <dgm:constr type="bMarg" refType="primFontSz" fact="0.1"/>
                <dgm:constr type="lMarg" refType="primFontSz" fact="0.1"/>
                <dgm:constr type="rMarg" refType="primFontSz" fact="0.1"/>
              </dgm:constrLst>
              <dgm:ruleLst>
                <dgm:rule type="primFontSz" val="5" fact="NaN" max="NaN"/>
              </dgm:ruleLst>
            </dgm:layoutNode>
          </dgm:layoutNode>
        </dgm:else>
      </dgm:choose>
      <dgm:forEach name="Name8" axis="followSib" ptType="sibTrans" cnt="1">
        <dgm:layoutNode name="sibTrans">
          <dgm:choose name="Name9">
            <dgm:if name="Name10" func="var" arg="dir" op="equ" val="norm">
              <dgm:choose name="Name11">
                <dgm:if name="Name12" axis="self" ptType="sibTrans" func="pos" op="equ" val="1">
                  <dgm:alg type="conn">
                    <dgm:param type="begPts" val="auto"/>
                    <dgm:param type="endPts" val="auto"/>
                    <dgm:param type="srcNode" val="firstNode"/>
                    <dgm:param type="dstNode" val="shape"/>
                  </dgm:alg>
                </dgm:if>
                <dgm:if name="Name13" axis="self" ptType="sibTrans" func="revPos" op="equ" val="1">
                  <dgm:alg type="conn">
                    <dgm:param type="begPts" val="auto"/>
                    <dgm:param type="endPts" val="auto"/>
                    <dgm:param type="srcNode" val="shape"/>
                    <dgm:param type="dstNode" val="lastNode"/>
                  </dgm:alg>
                </dgm:if>
                <dgm:else name="Name14">
                  <dgm:alg type="conn">
                    <dgm:param type="begPts" val="auto"/>
                    <dgm:param type="endPts" val="auto"/>
                    <dgm:param type="srcNode" val="shape"/>
                    <dgm:param type="dstNode" val="shape"/>
                  </dgm:alg>
                </dgm:else>
              </dgm:choose>
            </dgm:if>
            <dgm:else name="Name15">
              <dgm:choose name="Name16">
                <dgm:if name="Name17" axis="self" ptType="sibTrans" func="pos" op="equ" val="1">
                  <dgm:alg type="conn">
                    <dgm:param type="begPts" val="auto"/>
                    <dgm:param type="endPts" val="auto"/>
                    <dgm:param type="srcNode" val="firstNode"/>
                    <dgm:param type="dstNode" val="shape"/>
                  </dgm:alg>
                </dgm:if>
                <dgm:if name="Name18" axis="self" ptType="sibTrans" func="revPos" op="equ" val="1">
                  <dgm:alg type="conn">
                    <dgm:param type="begPts" val="auto"/>
                    <dgm:param type="endPts" val="auto"/>
                    <dgm:param type="srcNode" val="shape"/>
                    <dgm:param type="dstNode" val="lastNode"/>
                  </dgm:alg>
                </dgm:if>
                <dgm:else name="Name19">
                  <dgm:alg type="conn">
                    <dgm:param type="begPts" val="auto"/>
                    <dgm:param type="endPts" val="auto"/>
                    <dgm:param type="srcNode" val="shape"/>
                    <dgm:param type="dstNode" val="shape"/>
                  </dgm:alg>
                </dgm:else>
              </dgm:choose>
            </dgm:else>
          </dgm:choose>
          <dgm:shape xmlns:r="http://schemas.openxmlformats.org/officeDocument/2006/relationships" rot="90" type="triangle" r:blip="">
            <dgm:adjLst/>
          </dgm:shape>
          <dgm:presOf axis="self"/>
          <dgm:constrLst>
            <dgm:constr type="w" refType="h"/>
            <dgm:constr type="connDist"/>
            <dgm:constr type="begPad" refType="connDist" fact="0.25"/>
            <dgm:constr type="endPad" refType="connDist" fact="0.22"/>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78D2E97-392E-48E2-9ECC-CEA0BEC5EEC9}"/>
              </a:ext>
            </a:extLst>
          </p:cNvPr>
          <p:cNvSpPr>
            <a:spLocks noGrp="1"/>
          </p:cNvSpPr>
          <p:nvPr>
            <p:ph type="ctrTitle"/>
          </p:nvPr>
        </p:nvSpPr>
        <p:spPr>
          <a:xfrm>
            <a:off x="1524000" y="1122363"/>
            <a:ext cx="9144000" cy="2387600"/>
          </a:xfrm>
        </p:spPr>
        <p:txBody>
          <a:bodyPr anchor="b"/>
          <a:lstStyle>
            <a:lvl1pPr algn="ctr">
              <a:defRPr sz="6000"/>
            </a:lvl1pPr>
          </a:lstStyle>
          <a:p>
            <a:r>
              <a:rPr lang="nl-NL"/>
              <a:t>Klik om stijl te bewerken</a:t>
            </a:r>
          </a:p>
        </p:txBody>
      </p:sp>
      <p:sp>
        <p:nvSpPr>
          <p:cNvPr id="3" name="Ondertitel 2">
            <a:extLst>
              <a:ext uri="{FF2B5EF4-FFF2-40B4-BE49-F238E27FC236}">
                <a16:creationId xmlns:a16="http://schemas.microsoft.com/office/drawing/2014/main" id="{DF9AA439-AB83-4126-8679-1A993E492DA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Klikken om de ondertitelstijl van het model te bewerken</a:t>
            </a:r>
          </a:p>
        </p:txBody>
      </p:sp>
      <p:sp>
        <p:nvSpPr>
          <p:cNvPr id="4" name="Tijdelijke aanduiding voor datum 3">
            <a:extLst>
              <a:ext uri="{FF2B5EF4-FFF2-40B4-BE49-F238E27FC236}">
                <a16:creationId xmlns:a16="http://schemas.microsoft.com/office/drawing/2014/main" id="{4B0C6829-F707-4EB2-9229-89D35FFAEA8D}"/>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87A04C49-9967-4331-A835-A9EAF4A1C766}"/>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10B45C67-EE70-40F1-A5AB-0548CCF4F3E3}"/>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25368349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94D0A2F1-DCA9-4A71-8581-9F05651D6B9F}"/>
              </a:ext>
            </a:extLst>
          </p:cNvPr>
          <p:cNvSpPr>
            <a:spLocks noGrp="1"/>
          </p:cNvSpPr>
          <p:nvPr>
            <p:ph type="title"/>
          </p:nvPr>
        </p:nvSpPr>
        <p:spPr/>
        <p:txBody>
          <a:bodyPr/>
          <a:lstStyle/>
          <a:p>
            <a:r>
              <a:rPr lang="nl-NL"/>
              <a:t>Klik om stijl te bewerken</a:t>
            </a:r>
          </a:p>
        </p:txBody>
      </p:sp>
      <p:sp>
        <p:nvSpPr>
          <p:cNvPr id="3" name="Tijdelijke aanduiding voor verticale tekst 2">
            <a:extLst>
              <a:ext uri="{FF2B5EF4-FFF2-40B4-BE49-F238E27FC236}">
                <a16:creationId xmlns:a16="http://schemas.microsoft.com/office/drawing/2014/main" id="{70E65E27-D4E4-4617-94A4-34AC62268276}"/>
              </a:ext>
            </a:extLst>
          </p:cNvPr>
          <p:cNvSpPr>
            <a:spLocks noGrp="1"/>
          </p:cNvSpPr>
          <p:nvPr>
            <p:ph type="body" orient="vert" idx="1"/>
          </p:nvPr>
        </p:nvSpPr>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9C61054-109B-441C-88E4-64A1CC42DE6F}"/>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536E6A66-32B3-46D3-930D-3E35F5035F84}"/>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45FE4F40-D24E-4E74-9412-C0E1FF2F349B}"/>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173598454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a:extLst>
              <a:ext uri="{FF2B5EF4-FFF2-40B4-BE49-F238E27FC236}">
                <a16:creationId xmlns:a16="http://schemas.microsoft.com/office/drawing/2014/main" id="{87447994-60A5-4DEF-968F-7FE2E50AD714}"/>
              </a:ext>
            </a:extLst>
          </p:cNvPr>
          <p:cNvSpPr>
            <a:spLocks noGrp="1"/>
          </p:cNvSpPr>
          <p:nvPr>
            <p:ph type="title" orient="vert"/>
          </p:nvPr>
        </p:nvSpPr>
        <p:spPr>
          <a:xfrm>
            <a:off x="8724900" y="365125"/>
            <a:ext cx="2628900" cy="5811838"/>
          </a:xfrm>
        </p:spPr>
        <p:txBody>
          <a:bodyPr vert="eaVert"/>
          <a:lstStyle/>
          <a:p>
            <a:r>
              <a:rPr lang="nl-NL"/>
              <a:t>Klik om stijl te bewerken</a:t>
            </a:r>
          </a:p>
        </p:txBody>
      </p:sp>
      <p:sp>
        <p:nvSpPr>
          <p:cNvPr id="3" name="Tijdelijke aanduiding voor verticale tekst 2">
            <a:extLst>
              <a:ext uri="{FF2B5EF4-FFF2-40B4-BE49-F238E27FC236}">
                <a16:creationId xmlns:a16="http://schemas.microsoft.com/office/drawing/2014/main" id="{28E0B152-DBE5-4F88-915A-A16CB6790C47}"/>
              </a:ext>
            </a:extLst>
          </p:cNvPr>
          <p:cNvSpPr>
            <a:spLocks noGrp="1"/>
          </p:cNvSpPr>
          <p:nvPr>
            <p:ph type="body" orient="vert" idx="1"/>
          </p:nvPr>
        </p:nvSpPr>
        <p:spPr>
          <a:xfrm>
            <a:off x="838200" y="365125"/>
            <a:ext cx="7734300" cy="5811838"/>
          </a:xfrm>
        </p:spPr>
        <p:txBody>
          <a:bodyPr vert="eaVert"/>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9F1C8779-BEB6-4C33-A6F5-3AE21DECF316}"/>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B5938BDE-FC19-4BD9-ADE1-5CFEA37C3FC0}"/>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8CE1B947-E1E6-42A7-87CC-16BE8AF98D43}"/>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146703267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A5CE19D-7945-43A4-8D03-91A53E6D8DF9}"/>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5F1DA781-0F24-4144-8ADB-161503E77FF7}"/>
              </a:ext>
            </a:extLst>
          </p:cNvPr>
          <p:cNvSpPr>
            <a:spLocks noGrp="1"/>
          </p:cNvSpPr>
          <p:nvPr>
            <p:ph idx="1"/>
          </p:nvPr>
        </p:nvSpPr>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8AAB0653-0956-4128-BA68-43116E14F8EB}"/>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A5B36E8E-ACF9-4D8C-BB79-94E4408E0B5B}"/>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5672DBC6-F2D1-43EC-87D6-5ACBC040BC0C}"/>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334597415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D7F264E-9BFB-4F29-9FCD-A6B34BAA4835}"/>
              </a:ext>
            </a:extLst>
          </p:cNvPr>
          <p:cNvSpPr>
            <a:spLocks noGrp="1"/>
          </p:cNvSpPr>
          <p:nvPr>
            <p:ph type="title"/>
          </p:nvPr>
        </p:nvSpPr>
        <p:spPr>
          <a:xfrm>
            <a:off x="831850" y="1709738"/>
            <a:ext cx="10515600" cy="2852737"/>
          </a:xfrm>
        </p:spPr>
        <p:txBody>
          <a:bodyPr anchor="b"/>
          <a:lstStyle>
            <a:lvl1pPr>
              <a:defRPr sz="6000"/>
            </a:lvl1pPr>
          </a:lstStyle>
          <a:p>
            <a:r>
              <a:rPr lang="nl-NL"/>
              <a:t>Klik om stijl te bewerken</a:t>
            </a:r>
          </a:p>
        </p:txBody>
      </p:sp>
      <p:sp>
        <p:nvSpPr>
          <p:cNvPr id="3" name="Tijdelijke aanduiding voor tekst 2">
            <a:extLst>
              <a:ext uri="{FF2B5EF4-FFF2-40B4-BE49-F238E27FC236}">
                <a16:creationId xmlns:a16="http://schemas.microsoft.com/office/drawing/2014/main" id="{BC88E2AA-A5D6-473A-97D0-7A77753FF32B}"/>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Klikken om de tekststijl van het model te bewerken</a:t>
            </a:r>
          </a:p>
        </p:txBody>
      </p:sp>
      <p:sp>
        <p:nvSpPr>
          <p:cNvPr id="4" name="Tijdelijke aanduiding voor datum 3">
            <a:extLst>
              <a:ext uri="{FF2B5EF4-FFF2-40B4-BE49-F238E27FC236}">
                <a16:creationId xmlns:a16="http://schemas.microsoft.com/office/drawing/2014/main" id="{A9FBA51F-0645-45FD-BC75-8D5049A56567}"/>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4E27D839-76FB-416F-ADA2-00C91479570A}"/>
              </a:ext>
            </a:extLst>
          </p:cNvPr>
          <p:cNvSpPr>
            <a:spLocks noGrp="1"/>
          </p:cNvSpPr>
          <p:nvPr>
            <p:ph type="ftr" sz="quarter" idx="11"/>
          </p:nvPr>
        </p:nvSpPr>
        <p:spPr/>
        <p:txBody>
          <a:bodyPr/>
          <a:lstStyle/>
          <a:p>
            <a:endParaRPr lang="nl-NL"/>
          </a:p>
        </p:txBody>
      </p:sp>
      <p:sp>
        <p:nvSpPr>
          <p:cNvPr id="6" name="Tijdelijke aanduiding voor dianummer 5">
            <a:extLst>
              <a:ext uri="{FF2B5EF4-FFF2-40B4-BE49-F238E27FC236}">
                <a16:creationId xmlns:a16="http://schemas.microsoft.com/office/drawing/2014/main" id="{CF771AF1-8765-4421-B56B-152933EACDC2}"/>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34403666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B0B2DAD-EC23-460C-ABF2-7F83F6988102}"/>
              </a:ext>
            </a:extLst>
          </p:cNvPr>
          <p:cNvSpPr>
            <a:spLocks noGrp="1"/>
          </p:cNvSpPr>
          <p:nvPr>
            <p:ph type="title"/>
          </p:nvPr>
        </p:nvSpPr>
        <p:spPr/>
        <p:txBody>
          <a:bodyPr/>
          <a:lstStyle/>
          <a:p>
            <a:r>
              <a:rPr lang="nl-NL"/>
              <a:t>Klik om stijl te bewerken</a:t>
            </a:r>
          </a:p>
        </p:txBody>
      </p:sp>
      <p:sp>
        <p:nvSpPr>
          <p:cNvPr id="3" name="Tijdelijke aanduiding voor inhoud 2">
            <a:extLst>
              <a:ext uri="{FF2B5EF4-FFF2-40B4-BE49-F238E27FC236}">
                <a16:creationId xmlns:a16="http://schemas.microsoft.com/office/drawing/2014/main" id="{97350F5C-91CA-4765-968C-4A4586D0DED1}"/>
              </a:ext>
            </a:extLst>
          </p:cNvPr>
          <p:cNvSpPr>
            <a:spLocks noGrp="1"/>
          </p:cNvSpPr>
          <p:nvPr>
            <p:ph sz="half" idx="1"/>
          </p:nvPr>
        </p:nvSpPr>
        <p:spPr>
          <a:xfrm>
            <a:off x="838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inhoud 3">
            <a:extLst>
              <a:ext uri="{FF2B5EF4-FFF2-40B4-BE49-F238E27FC236}">
                <a16:creationId xmlns:a16="http://schemas.microsoft.com/office/drawing/2014/main" id="{7B94F20A-4F44-45F7-828C-46DB40F56099}"/>
              </a:ext>
            </a:extLst>
          </p:cNvPr>
          <p:cNvSpPr>
            <a:spLocks noGrp="1"/>
          </p:cNvSpPr>
          <p:nvPr>
            <p:ph sz="half" idx="2"/>
          </p:nvPr>
        </p:nvSpPr>
        <p:spPr>
          <a:xfrm>
            <a:off x="6172200" y="1825625"/>
            <a:ext cx="5181600" cy="435133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datum 4">
            <a:extLst>
              <a:ext uri="{FF2B5EF4-FFF2-40B4-BE49-F238E27FC236}">
                <a16:creationId xmlns:a16="http://schemas.microsoft.com/office/drawing/2014/main" id="{A72FE7F6-C8D4-4BF6-8903-2E35F9A33961}"/>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6" name="Tijdelijke aanduiding voor voettekst 5">
            <a:extLst>
              <a:ext uri="{FF2B5EF4-FFF2-40B4-BE49-F238E27FC236}">
                <a16:creationId xmlns:a16="http://schemas.microsoft.com/office/drawing/2014/main" id="{6910FF73-BD9B-41C8-B999-054EF2EC22C2}"/>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7152C49-7BD8-4EDD-A68C-7D7526D469FC}"/>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155595824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6B43CBF-2CB1-40F7-BCD3-C5BBA01814FD}"/>
              </a:ext>
            </a:extLst>
          </p:cNvPr>
          <p:cNvSpPr>
            <a:spLocks noGrp="1"/>
          </p:cNvSpPr>
          <p:nvPr>
            <p:ph type="title"/>
          </p:nvPr>
        </p:nvSpPr>
        <p:spPr>
          <a:xfrm>
            <a:off x="839788" y="365125"/>
            <a:ext cx="10515600" cy="1325563"/>
          </a:xfrm>
        </p:spPr>
        <p:txBody>
          <a:bodyPr/>
          <a:lstStyle/>
          <a:p>
            <a:r>
              <a:rPr lang="nl-NL"/>
              <a:t>Klik om stijl te bewerken</a:t>
            </a:r>
          </a:p>
        </p:txBody>
      </p:sp>
      <p:sp>
        <p:nvSpPr>
          <p:cNvPr id="3" name="Tijdelijke aanduiding voor tekst 2">
            <a:extLst>
              <a:ext uri="{FF2B5EF4-FFF2-40B4-BE49-F238E27FC236}">
                <a16:creationId xmlns:a16="http://schemas.microsoft.com/office/drawing/2014/main" id="{914477B3-B482-402B-A8CC-7CED2832D74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4" name="Tijdelijke aanduiding voor inhoud 3">
            <a:extLst>
              <a:ext uri="{FF2B5EF4-FFF2-40B4-BE49-F238E27FC236}">
                <a16:creationId xmlns:a16="http://schemas.microsoft.com/office/drawing/2014/main" id="{77655FBB-9CF5-46B1-B9D0-70EE7F7F0EE2}"/>
              </a:ext>
            </a:extLst>
          </p:cNvPr>
          <p:cNvSpPr>
            <a:spLocks noGrp="1"/>
          </p:cNvSpPr>
          <p:nvPr>
            <p:ph sz="half" idx="2"/>
          </p:nvPr>
        </p:nvSpPr>
        <p:spPr>
          <a:xfrm>
            <a:off x="839788" y="2505075"/>
            <a:ext cx="5157787"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5" name="Tijdelijke aanduiding voor tekst 4">
            <a:extLst>
              <a:ext uri="{FF2B5EF4-FFF2-40B4-BE49-F238E27FC236}">
                <a16:creationId xmlns:a16="http://schemas.microsoft.com/office/drawing/2014/main" id="{F31ED4D8-1A4F-44CE-AFD4-514C16E1F91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Klikken om de tekststijl van het model te bewerken</a:t>
            </a:r>
          </a:p>
        </p:txBody>
      </p:sp>
      <p:sp>
        <p:nvSpPr>
          <p:cNvPr id="6" name="Tijdelijke aanduiding voor inhoud 5">
            <a:extLst>
              <a:ext uri="{FF2B5EF4-FFF2-40B4-BE49-F238E27FC236}">
                <a16:creationId xmlns:a16="http://schemas.microsoft.com/office/drawing/2014/main" id="{022682A8-8F63-4EC8-BF6A-8CFCB23400C0}"/>
              </a:ext>
            </a:extLst>
          </p:cNvPr>
          <p:cNvSpPr>
            <a:spLocks noGrp="1"/>
          </p:cNvSpPr>
          <p:nvPr>
            <p:ph sz="quarter" idx="4"/>
          </p:nvPr>
        </p:nvSpPr>
        <p:spPr>
          <a:xfrm>
            <a:off x="6172200" y="2505075"/>
            <a:ext cx="5183188" cy="3684588"/>
          </a:xfrm>
        </p:spPr>
        <p:txBody>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7" name="Tijdelijke aanduiding voor datum 6">
            <a:extLst>
              <a:ext uri="{FF2B5EF4-FFF2-40B4-BE49-F238E27FC236}">
                <a16:creationId xmlns:a16="http://schemas.microsoft.com/office/drawing/2014/main" id="{49767538-427A-48FA-B1E2-8AA103CEBCE9}"/>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8" name="Tijdelijke aanduiding voor voettekst 7">
            <a:extLst>
              <a:ext uri="{FF2B5EF4-FFF2-40B4-BE49-F238E27FC236}">
                <a16:creationId xmlns:a16="http://schemas.microsoft.com/office/drawing/2014/main" id="{5907A9F0-CDE4-4C33-BC16-BEAC4E2E032E}"/>
              </a:ext>
            </a:extLst>
          </p:cNvPr>
          <p:cNvSpPr>
            <a:spLocks noGrp="1"/>
          </p:cNvSpPr>
          <p:nvPr>
            <p:ph type="ftr" sz="quarter" idx="11"/>
          </p:nvPr>
        </p:nvSpPr>
        <p:spPr/>
        <p:txBody>
          <a:bodyPr/>
          <a:lstStyle/>
          <a:p>
            <a:endParaRPr lang="nl-NL"/>
          </a:p>
        </p:txBody>
      </p:sp>
      <p:sp>
        <p:nvSpPr>
          <p:cNvPr id="9" name="Tijdelijke aanduiding voor dianummer 8">
            <a:extLst>
              <a:ext uri="{FF2B5EF4-FFF2-40B4-BE49-F238E27FC236}">
                <a16:creationId xmlns:a16="http://schemas.microsoft.com/office/drawing/2014/main" id="{BF1E8BB0-753D-42C7-AA89-522E2D65B470}"/>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34372084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09BDA15-1696-42AE-A26A-102D176E11DD}"/>
              </a:ext>
            </a:extLst>
          </p:cNvPr>
          <p:cNvSpPr>
            <a:spLocks noGrp="1"/>
          </p:cNvSpPr>
          <p:nvPr>
            <p:ph type="title"/>
          </p:nvPr>
        </p:nvSpPr>
        <p:spPr/>
        <p:txBody>
          <a:bodyPr/>
          <a:lstStyle/>
          <a:p>
            <a:r>
              <a:rPr lang="nl-NL"/>
              <a:t>Klik om stijl te bewerken</a:t>
            </a:r>
          </a:p>
        </p:txBody>
      </p:sp>
      <p:sp>
        <p:nvSpPr>
          <p:cNvPr id="3" name="Tijdelijke aanduiding voor datum 2">
            <a:extLst>
              <a:ext uri="{FF2B5EF4-FFF2-40B4-BE49-F238E27FC236}">
                <a16:creationId xmlns:a16="http://schemas.microsoft.com/office/drawing/2014/main" id="{7489DC9B-57AB-4DCB-8088-1A04B6D1D95A}"/>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4" name="Tijdelijke aanduiding voor voettekst 3">
            <a:extLst>
              <a:ext uri="{FF2B5EF4-FFF2-40B4-BE49-F238E27FC236}">
                <a16:creationId xmlns:a16="http://schemas.microsoft.com/office/drawing/2014/main" id="{410BE5A3-5201-437F-BA57-10181A6C5815}"/>
              </a:ext>
            </a:extLst>
          </p:cNvPr>
          <p:cNvSpPr>
            <a:spLocks noGrp="1"/>
          </p:cNvSpPr>
          <p:nvPr>
            <p:ph type="ftr" sz="quarter" idx="11"/>
          </p:nvPr>
        </p:nvSpPr>
        <p:spPr/>
        <p:txBody>
          <a:bodyPr/>
          <a:lstStyle/>
          <a:p>
            <a:endParaRPr lang="nl-NL"/>
          </a:p>
        </p:txBody>
      </p:sp>
      <p:sp>
        <p:nvSpPr>
          <p:cNvPr id="5" name="Tijdelijke aanduiding voor dianummer 4">
            <a:extLst>
              <a:ext uri="{FF2B5EF4-FFF2-40B4-BE49-F238E27FC236}">
                <a16:creationId xmlns:a16="http://schemas.microsoft.com/office/drawing/2014/main" id="{19363DE7-248B-4BB3-8A70-3D14C83C63DE}"/>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9671273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a:extLst>
              <a:ext uri="{FF2B5EF4-FFF2-40B4-BE49-F238E27FC236}">
                <a16:creationId xmlns:a16="http://schemas.microsoft.com/office/drawing/2014/main" id="{A4B4FB18-2F43-4872-9079-E53833C14D30}"/>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3" name="Tijdelijke aanduiding voor voettekst 2">
            <a:extLst>
              <a:ext uri="{FF2B5EF4-FFF2-40B4-BE49-F238E27FC236}">
                <a16:creationId xmlns:a16="http://schemas.microsoft.com/office/drawing/2014/main" id="{67814748-9785-47DE-8794-14CCB955BBEF}"/>
              </a:ext>
            </a:extLst>
          </p:cNvPr>
          <p:cNvSpPr>
            <a:spLocks noGrp="1"/>
          </p:cNvSpPr>
          <p:nvPr>
            <p:ph type="ftr" sz="quarter" idx="11"/>
          </p:nvPr>
        </p:nvSpPr>
        <p:spPr/>
        <p:txBody>
          <a:bodyPr/>
          <a:lstStyle/>
          <a:p>
            <a:endParaRPr lang="nl-NL"/>
          </a:p>
        </p:txBody>
      </p:sp>
      <p:sp>
        <p:nvSpPr>
          <p:cNvPr id="4" name="Tijdelijke aanduiding voor dianummer 3">
            <a:extLst>
              <a:ext uri="{FF2B5EF4-FFF2-40B4-BE49-F238E27FC236}">
                <a16:creationId xmlns:a16="http://schemas.microsoft.com/office/drawing/2014/main" id="{03CDA935-5AD5-41F0-B22F-F06CD8999B42}"/>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372783685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7446DC3B-832D-4F06-801B-C1775B320882}"/>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inhoud 2">
            <a:extLst>
              <a:ext uri="{FF2B5EF4-FFF2-40B4-BE49-F238E27FC236}">
                <a16:creationId xmlns:a16="http://schemas.microsoft.com/office/drawing/2014/main" id="{0149D237-62C1-45C7-A583-E8C2C068572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tekst 3">
            <a:extLst>
              <a:ext uri="{FF2B5EF4-FFF2-40B4-BE49-F238E27FC236}">
                <a16:creationId xmlns:a16="http://schemas.microsoft.com/office/drawing/2014/main" id="{1182DD26-A01E-460F-B099-CB828A8FA43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85B40D98-E064-42F1-8F12-AE0C4D0D7399}"/>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6" name="Tijdelijke aanduiding voor voettekst 5">
            <a:extLst>
              <a:ext uri="{FF2B5EF4-FFF2-40B4-BE49-F238E27FC236}">
                <a16:creationId xmlns:a16="http://schemas.microsoft.com/office/drawing/2014/main" id="{D9D8D4E4-5420-4EAB-B9BC-81EBB70A3006}"/>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B82E28D7-4C49-4B2E-B640-2DD20AF17B10}"/>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30730077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AD5282A3-397B-436C-B811-FA6BD876C1ED}"/>
              </a:ext>
            </a:extLst>
          </p:cNvPr>
          <p:cNvSpPr>
            <a:spLocks noGrp="1"/>
          </p:cNvSpPr>
          <p:nvPr>
            <p:ph type="title"/>
          </p:nvPr>
        </p:nvSpPr>
        <p:spPr>
          <a:xfrm>
            <a:off x="839788" y="457200"/>
            <a:ext cx="3932237" cy="1600200"/>
          </a:xfrm>
        </p:spPr>
        <p:txBody>
          <a:bodyPr anchor="b"/>
          <a:lstStyle>
            <a:lvl1pPr>
              <a:defRPr sz="3200"/>
            </a:lvl1pPr>
          </a:lstStyle>
          <a:p>
            <a:r>
              <a:rPr lang="nl-NL"/>
              <a:t>Klik om stijl te bewerken</a:t>
            </a:r>
          </a:p>
        </p:txBody>
      </p:sp>
      <p:sp>
        <p:nvSpPr>
          <p:cNvPr id="3" name="Tijdelijke aanduiding voor afbeelding 2">
            <a:extLst>
              <a:ext uri="{FF2B5EF4-FFF2-40B4-BE49-F238E27FC236}">
                <a16:creationId xmlns:a16="http://schemas.microsoft.com/office/drawing/2014/main" id="{E63617A1-7DF5-4A69-80E1-F97E1EC81F6D}"/>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NL"/>
          </a:p>
        </p:txBody>
      </p:sp>
      <p:sp>
        <p:nvSpPr>
          <p:cNvPr id="4" name="Tijdelijke aanduiding voor tekst 3">
            <a:extLst>
              <a:ext uri="{FF2B5EF4-FFF2-40B4-BE49-F238E27FC236}">
                <a16:creationId xmlns:a16="http://schemas.microsoft.com/office/drawing/2014/main" id="{285A3DF3-BD68-45FC-86DD-5368F0ADF4C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Klikken om de tekststijl van het model te bewerken</a:t>
            </a:r>
          </a:p>
        </p:txBody>
      </p:sp>
      <p:sp>
        <p:nvSpPr>
          <p:cNvPr id="5" name="Tijdelijke aanduiding voor datum 4">
            <a:extLst>
              <a:ext uri="{FF2B5EF4-FFF2-40B4-BE49-F238E27FC236}">
                <a16:creationId xmlns:a16="http://schemas.microsoft.com/office/drawing/2014/main" id="{F1371788-6322-4209-8CEE-6939675DDEA9}"/>
              </a:ext>
            </a:extLst>
          </p:cNvPr>
          <p:cNvSpPr>
            <a:spLocks noGrp="1"/>
          </p:cNvSpPr>
          <p:nvPr>
            <p:ph type="dt" sz="half" idx="10"/>
          </p:nvPr>
        </p:nvSpPr>
        <p:spPr/>
        <p:txBody>
          <a:bodyPr/>
          <a:lstStyle/>
          <a:p>
            <a:fld id="{402881E4-ED39-4254-817F-BC582540BA68}" type="datetimeFigureOut">
              <a:rPr lang="nl-NL" smtClean="0"/>
              <a:t>21-2-2022</a:t>
            </a:fld>
            <a:endParaRPr lang="nl-NL"/>
          </a:p>
        </p:txBody>
      </p:sp>
      <p:sp>
        <p:nvSpPr>
          <p:cNvPr id="6" name="Tijdelijke aanduiding voor voettekst 5">
            <a:extLst>
              <a:ext uri="{FF2B5EF4-FFF2-40B4-BE49-F238E27FC236}">
                <a16:creationId xmlns:a16="http://schemas.microsoft.com/office/drawing/2014/main" id="{0D552D07-B549-496C-B8A4-FF6229A1117B}"/>
              </a:ext>
            </a:extLst>
          </p:cNvPr>
          <p:cNvSpPr>
            <a:spLocks noGrp="1"/>
          </p:cNvSpPr>
          <p:nvPr>
            <p:ph type="ftr" sz="quarter" idx="11"/>
          </p:nvPr>
        </p:nvSpPr>
        <p:spPr/>
        <p:txBody>
          <a:bodyPr/>
          <a:lstStyle/>
          <a:p>
            <a:endParaRPr lang="nl-NL"/>
          </a:p>
        </p:txBody>
      </p:sp>
      <p:sp>
        <p:nvSpPr>
          <p:cNvPr id="7" name="Tijdelijke aanduiding voor dianummer 6">
            <a:extLst>
              <a:ext uri="{FF2B5EF4-FFF2-40B4-BE49-F238E27FC236}">
                <a16:creationId xmlns:a16="http://schemas.microsoft.com/office/drawing/2014/main" id="{DCB9DAAE-E3CD-4267-9DF3-340EF92719C2}"/>
              </a:ext>
            </a:extLst>
          </p:cNvPr>
          <p:cNvSpPr>
            <a:spLocks noGrp="1"/>
          </p:cNvSpPr>
          <p:nvPr>
            <p:ph type="sldNum" sz="quarter" idx="12"/>
          </p:nvPr>
        </p:nvSpPr>
        <p:spPr/>
        <p:txBody>
          <a:bodyPr/>
          <a:lstStyle/>
          <a:p>
            <a:fld id="{97659D30-E136-4643-BD5E-DA413200D4C8}" type="slidenum">
              <a:rPr lang="nl-NL" smtClean="0"/>
              <a:t>‹nr.›</a:t>
            </a:fld>
            <a:endParaRPr lang="nl-NL"/>
          </a:p>
        </p:txBody>
      </p:sp>
    </p:spTree>
    <p:extLst>
      <p:ext uri="{BB962C8B-B14F-4D97-AF65-F5344CB8AC3E}">
        <p14:creationId xmlns:p14="http://schemas.microsoft.com/office/powerpoint/2010/main" val="268579281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a:extLst>
              <a:ext uri="{FF2B5EF4-FFF2-40B4-BE49-F238E27FC236}">
                <a16:creationId xmlns:a16="http://schemas.microsoft.com/office/drawing/2014/main" id="{E1EBA00F-1D6F-4914-93E9-E6D3A54821F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stijl te bewerken</a:t>
            </a:r>
          </a:p>
        </p:txBody>
      </p:sp>
      <p:sp>
        <p:nvSpPr>
          <p:cNvPr id="3" name="Tijdelijke aanduiding voor tekst 2">
            <a:extLst>
              <a:ext uri="{FF2B5EF4-FFF2-40B4-BE49-F238E27FC236}">
                <a16:creationId xmlns:a16="http://schemas.microsoft.com/office/drawing/2014/main" id="{02E1DDDD-ED1F-4013-9BC0-78291DF316C5}"/>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Klikken om de tekststijl van het model te bewerken</a:t>
            </a:r>
          </a:p>
          <a:p>
            <a:pPr lvl="1"/>
            <a:r>
              <a:rPr lang="nl-NL"/>
              <a:t>Tweede niveau</a:t>
            </a:r>
          </a:p>
          <a:p>
            <a:pPr lvl="2"/>
            <a:r>
              <a:rPr lang="nl-NL"/>
              <a:t>Derde niveau</a:t>
            </a:r>
          </a:p>
          <a:p>
            <a:pPr lvl="3"/>
            <a:r>
              <a:rPr lang="nl-NL"/>
              <a:t>Vierde niveau</a:t>
            </a:r>
          </a:p>
          <a:p>
            <a:pPr lvl="4"/>
            <a:r>
              <a:rPr lang="nl-NL"/>
              <a:t>Vijfde niveau</a:t>
            </a:r>
          </a:p>
        </p:txBody>
      </p:sp>
      <p:sp>
        <p:nvSpPr>
          <p:cNvPr id="4" name="Tijdelijke aanduiding voor datum 3">
            <a:extLst>
              <a:ext uri="{FF2B5EF4-FFF2-40B4-BE49-F238E27FC236}">
                <a16:creationId xmlns:a16="http://schemas.microsoft.com/office/drawing/2014/main" id="{AEDF8A4D-E68A-4DFE-AB92-00DAD60CED78}"/>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02881E4-ED39-4254-817F-BC582540BA68}" type="datetimeFigureOut">
              <a:rPr lang="nl-NL" smtClean="0"/>
              <a:t>21-2-2022</a:t>
            </a:fld>
            <a:endParaRPr lang="nl-NL"/>
          </a:p>
        </p:txBody>
      </p:sp>
      <p:sp>
        <p:nvSpPr>
          <p:cNvPr id="5" name="Tijdelijke aanduiding voor voettekst 4">
            <a:extLst>
              <a:ext uri="{FF2B5EF4-FFF2-40B4-BE49-F238E27FC236}">
                <a16:creationId xmlns:a16="http://schemas.microsoft.com/office/drawing/2014/main" id="{284FE8B1-E7ED-4614-909B-6338C63A8519}"/>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NL"/>
          </a:p>
        </p:txBody>
      </p:sp>
      <p:sp>
        <p:nvSpPr>
          <p:cNvPr id="6" name="Tijdelijke aanduiding voor dianummer 5">
            <a:extLst>
              <a:ext uri="{FF2B5EF4-FFF2-40B4-BE49-F238E27FC236}">
                <a16:creationId xmlns:a16="http://schemas.microsoft.com/office/drawing/2014/main" id="{98771EF5-19B6-494D-BB47-1637CFF82EF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7659D30-E136-4643-BD5E-DA413200D4C8}" type="slidenum">
              <a:rPr lang="nl-NL" smtClean="0"/>
              <a:t>‹nr.›</a:t>
            </a:fld>
            <a:endParaRPr lang="nl-NL"/>
          </a:p>
        </p:txBody>
      </p:sp>
    </p:spTree>
    <p:extLst>
      <p:ext uri="{BB962C8B-B14F-4D97-AF65-F5344CB8AC3E}">
        <p14:creationId xmlns:p14="http://schemas.microsoft.com/office/powerpoint/2010/main" val="407477735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4.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8.xml.rels><?xml version="1.0" encoding="UTF-8" standalone="yes"?>
<Relationships xmlns="http://schemas.openxmlformats.org/package/2006/relationships"><Relationship Id="rId3" Type="http://schemas.openxmlformats.org/officeDocument/2006/relationships/diagramLayout" Target="../diagrams/layout4.xml"/><Relationship Id="rId2" Type="http://schemas.openxmlformats.org/officeDocument/2006/relationships/diagramData" Target="../diagrams/data4.xml"/><Relationship Id="rId1" Type="http://schemas.openxmlformats.org/officeDocument/2006/relationships/slideLayout" Target="../slideLayouts/slideLayout2.xml"/><Relationship Id="rId6" Type="http://schemas.microsoft.com/office/2007/relationships/diagramDrawing" Target="../diagrams/drawing4.xml"/><Relationship Id="rId5" Type="http://schemas.openxmlformats.org/officeDocument/2006/relationships/diagramColors" Target="../diagrams/colors4.xml"/><Relationship Id="rId4" Type="http://schemas.openxmlformats.org/officeDocument/2006/relationships/diagramQuickStyle" Target="../diagrams/quickStyle4.xml"/></Relationships>
</file>

<file path=ppt/slides/_rels/slide9.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Afbeelding 3">
            <a:extLst>
              <a:ext uri="{FF2B5EF4-FFF2-40B4-BE49-F238E27FC236}">
                <a16:creationId xmlns:a16="http://schemas.microsoft.com/office/drawing/2014/main" id="{82B38424-2E74-4C2C-963A-806622281720}"/>
              </a:ext>
            </a:extLst>
          </p:cNvPr>
          <p:cNvPicPr>
            <a:picLocks noChangeAspect="1"/>
          </p:cNvPicPr>
          <p:nvPr/>
        </p:nvPicPr>
        <p:blipFill rotWithShape="1">
          <a:blip r:embed="rId2">
            <a:alphaModFix amt="50000"/>
          </a:blip>
          <a:srcRect t="8923" b="6171"/>
          <a:stretch/>
        </p:blipFill>
        <p:spPr>
          <a:xfrm>
            <a:off x="20" y="1"/>
            <a:ext cx="12191980" cy="6857999"/>
          </a:xfrm>
          <a:prstGeom prst="rect">
            <a:avLst/>
          </a:prstGeom>
        </p:spPr>
      </p:pic>
      <p:sp>
        <p:nvSpPr>
          <p:cNvPr id="2" name="Titel 1">
            <a:extLst>
              <a:ext uri="{FF2B5EF4-FFF2-40B4-BE49-F238E27FC236}">
                <a16:creationId xmlns:a16="http://schemas.microsoft.com/office/drawing/2014/main" id="{4776D636-FB7A-478C-8E92-D15DFA7A0FE2}"/>
              </a:ext>
            </a:extLst>
          </p:cNvPr>
          <p:cNvSpPr>
            <a:spLocks noGrp="1"/>
          </p:cNvSpPr>
          <p:nvPr>
            <p:ph type="ctrTitle"/>
          </p:nvPr>
        </p:nvSpPr>
        <p:spPr>
          <a:xfrm>
            <a:off x="1524000" y="1122362"/>
            <a:ext cx="9144000" cy="2900518"/>
          </a:xfrm>
        </p:spPr>
        <p:txBody>
          <a:bodyPr>
            <a:normAutofit/>
          </a:bodyPr>
          <a:lstStyle/>
          <a:p>
            <a:r>
              <a:rPr lang="nl-NL">
                <a:solidFill>
                  <a:srgbClr val="FFFFFF"/>
                </a:solidFill>
              </a:rPr>
              <a:t>Omgaan met kritiek</a:t>
            </a:r>
          </a:p>
        </p:txBody>
      </p:sp>
      <p:sp>
        <p:nvSpPr>
          <p:cNvPr id="3" name="Ondertitel 2">
            <a:extLst>
              <a:ext uri="{FF2B5EF4-FFF2-40B4-BE49-F238E27FC236}">
                <a16:creationId xmlns:a16="http://schemas.microsoft.com/office/drawing/2014/main" id="{642EA31B-8892-47BA-AC24-1C4E9BD40614}"/>
              </a:ext>
            </a:extLst>
          </p:cNvPr>
          <p:cNvSpPr>
            <a:spLocks noGrp="1"/>
          </p:cNvSpPr>
          <p:nvPr>
            <p:ph type="subTitle" idx="1"/>
          </p:nvPr>
        </p:nvSpPr>
        <p:spPr>
          <a:xfrm>
            <a:off x="1524000" y="4159404"/>
            <a:ext cx="9144000" cy="1098395"/>
          </a:xfrm>
        </p:spPr>
        <p:txBody>
          <a:bodyPr>
            <a:normAutofit/>
          </a:bodyPr>
          <a:lstStyle/>
          <a:p>
            <a:endParaRPr lang="nl-NL">
              <a:solidFill>
                <a:srgbClr val="FFFFFF"/>
              </a:solidFill>
            </a:endParaRPr>
          </a:p>
        </p:txBody>
      </p:sp>
    </p:spTree>
    <p:extLst>
      <p:ext uri="{BB962C8B-B14F-4D97-AF65-F5344CB8AC3E}">
        <p14:creationId xmlns:p14="http://schemas.microsoft.com/office/powerpoint/2010/main" val="2438593957"/>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000"/>
                                  </p:stCondLst>
                                  <p:iterate type="lt">
                                    <p:tmPct val="10000"/>
                                  </p:iterate>
                                  <p:childTnLst>
                                    <p:set>
                                      <p:cBhvr>
                                        <p:cTn id="6" dur="1" fill="hold">
                                          <p:stCondLst>
                                            <p:cond delay="0"/>
                                          </p:stCondLst>
                                        </p:cTn>
                                        <p:tgtEl>
                                          <p:spTgt spid="2"/>
                                        </p:tgtEl>
                                        <p:attrNameLst>
                                          <p:attrName>style.visibility</p:attrName>
                                        </p:attrNameLst>
                                      </p:cBhvr>
                                      <p:to>
                                        <p:strVal val="visible"/>
                                      </p:to>
                                    </p:set>
                                    <p:animEffect transition="in" filter="fade">
                                      <p:cBhvr>
                                        <p:cTn id="7" dur="4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1E018C21-C3F0-4737-AB27-097272DBC6D1}"/>
              </a:ext>
            </a:extLst>
          </p:cNvPr>
          <p:cNvSpPr>
            <a:spLocks noGrp="1"/>
          </p:cNvSpPr>
          <p:nvPr>
            <p:ph type="title"/>
          </p:nvPr>
        </p:nvSpPr>
        <p:spPr>
          <a:xfrm>
            <a:off x="4965430" y="629268"/>
            <a:ext cx="6586491" cy="1286160"/>
          </a:xfrm>
        </p:spPr>
        <p:txBody>
          <a:bodyPr anchor="b">
            <a:normAutofit/>
          </a:bodyPr>
          <a:lstStyle/>
          <a:p>
            <a:r>
              <a:rPr lang="nl-NL" dirty="0"/>
              <a:t>Casus</a:t>
            </a:r>
          </a:p>
        </p:txBody>
      </p:sp>
      <p:sp>
        <p:nvSpPr>
          <p:cNvPr id="3" name="Tijdelijke aanduiding voor inhoud 2">
            <a:extLst>
              <a:ext uri="{FF2B5EF4-FFF2-40B4-BE49-F238E27FC236}">
                <a16:creationId xmlns:a16="http://schemas.microsoft.com/office/drawing/2014/main" id="{7BDC713B-2E33-47E8-86C2-A59E3E4BAD6D}"/>
              </a:ext>
            </a:extLst>
          </p:cNvPr>
          <p:cNvSpPr>
            <a:spLocks noGrp="1"/>
          </p:cNvSpPr>
          <p:nvPr>
            <p:ph idx="1"/>
          </p:nvPr>
        </p:nvSpPr>
        <p:spPr>
          <a:xfrm>
            <a:off x="4965431" y="2438400"/>
            <a:ext cx="6586489" cy="3785419"/>
          </a:xfrm>
        </p:spPr>
        <p:txBody>
          <a:bodyPr>
            <a:normAutofit/>
          </a:bodyPr>
          <a:lstStyle/>
          <a:p>
            <a:r>
              <a:rPr lang="nl-NL" sz="2000" dirty="0"/>
              <a:t>Je komt op het werk en krijgt kritiek van je collega dat je altijd wat later komt en dat zij daardoor altijd nog de nachtdienst moet ondersteunen in het verrichten van de laatste klussen.</a:t>
            </a:r>
          </a:p>
          <a:p>
            <a:endParaRPr lang="nl-NL" sz="2000" dirty="0"/>
          </a:p>
          <a:p>
            <a:r>
              <a:rPr lang="nl-NL" sz="2000" dirty="0"/>
              <a:t>Hoe reageer je? Reageer eerst eens als rots en daarna als water.</a:t>
            </a:r>
          </a:p>
        </p:txBody>
      </p:sp>
      <p:pic>
        <p:nvPicPr>
          <p:cNvPr id="6" name="Afbeelding 5">
            <a:extLst>
              <a:ext uri="{FF2B5EF4-FFF2-40B4-BE49-F238E27FC236}">
                <a16:creationId xmlns:a16="http://schemas.microsoft.com/office/drawing/2014/main" id="{0E6AD1AD-2D60-4E2C-AF43-E2CF0BCA3FBD}"/>
              </a:ext>
            </a:extLst>
          </p:cNvPr>
          <p:cNvPicPr>
            <a:picLocks noChangeAspect="1"/>
          </p:cNvPicPr>
          <p:nvPr/>
        </p:nvPicPr>
        <p:blipFill rotWithShape="1">
          <a:blip r:embed="rId2"/>
          <a:srcRect l="26670" r="24831" b="-2"/>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8" name="Tijdelijke aanduiding voor inhoud 3">
            <a:extLst>
              <a:ext uri="{FF2B5EF4-FFF2-40B4-BE49-F238E27FC236}">
                <a16:creationId xmlns:a16="http://schemas.microsoft.com/office/drawing/2014/main" id="{E9E27674-8519-4981-832B-648596EEB5AE}"/>
              </a:ext>
            </a:extLst>
          </p:cNvPr>
          <p:cNvSpPr txBox="1">
            <a:spLocks/>
          </p:cNvSpPr>
          <p:nvPr/>
        </p:nvSpPr>
        <p:spPr>
          <a:xfrm>
            <a:off x="355655" y="3909655"/>
            <a:ext cx="3924300" cy="2863348"/>
          </a:xfrm>
          <a:prstGeom prst="rect">
            <a:avLst/>
          </a:prstGeom>
          <a:solidFill>
            <a:schemeClr val="accent6">
              <a:lumMod val="60000"/>
              <a:lumOff val="40000"/>
            </a:schemeClr>
          </a:solidFill>
          <a:effectLst>
            <a:outerShdw blurRad="50800" dist="38100" dir="5400000" algn="t" rotWithShape="0">
              <a:prstClr val="black">
                <a:alpha val="40000"/>
              </a:prstClr>
            </a:outerShdw>
          </a:effectLst>
        </p:spPr>
        <p:txBody>
          <a:bodyPr vert="horz" wrap="square" lIns="91440" tIns="45720" rIns="91440" bIns="45720" rtlCol="0">
            <a:sp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42900" indent="-342900">
              <a:buFont typeface="+mj-lt"/>
              <a:buAutoNum type="arabicPeriod"/>
            </a:pPr>
            <a:r>
              <a:rPr lang="nl-NL" sz="1400" dirty="0"/>
              <a:t>Ontwapenen</a:t>
            </a:r>
          </a:p>
          <a:p>
            <a:pPr marL="342900" indent="-342900">
              <a:buFont typeface="+mj-lt"/>
              <a:buAutoNum type="arabicPeriod"/>
            </a:pPr>
            <a:r>
              <a:rPr lang="nl-NL" sz="1400" dirty="0"/>
              <a:t>Verhaal door de bril van de ander zien</a:t>
            </a:r>
          </a:p>
          <a:p>
            <a:pPr marL="342900" indent="-342900">
              <a:buFont typeface="+mj-lt"/>
              <a:buAutoNum type="arabicPeriod"/>
            </a:pPr>
            <a:r>
              <a:rPr lang="nl-NL" sz="1400" dirty="0"/>
              <a:t>Gevoelens erkennen</a:t>
            </a:r>
          </a:p>
          <a:p>
            <a:pPr marL="342900" indent="-342900">
              <a:buFont typeface="+mj-lt"/>
              <a:buAutoNum type="arabicPeriod"/>
            </a:pPr>
            <a:r>
              <a:rPr lang="nl-NL" sz="1400" dirty="0"/>
              <a:t>Verwachtingen nagaan</a:t>
            </a:r>
          </a:p>
          <a:p>
            <a:pPr marL="342900" indent="-342900">
              <a:buFont typeface="+mj-lt"/>
              <a:buAutoNum type="arabicPeriod"/>
            </a:pPr>
            <a:r>
              <a:rPr lang="nl-NL" sz="1400" dirty="0"/>
              <a:t>Eigen visie verwoorden</a:t>
            </a:r>
          </a:p>
          <a:p>
            <a:pPr marL="342900" indent="-342900">
              <a:buFont typeface="+mj-lt"/>
              <a:buAutoNum type="arabicPeriod"/>
            </a:pPr>
            <a:r>
              <a:rPr lang="nl-NL" sz="1400" dirty="0"/>
              <a:t>Eigen gevoelens uiten</a:t>
            </a:r>
          </a:p>
          <a:p>
            <a:pPr marL="342900" indent="-342900">
              <a:buFont typeface="+mj-lt"/>
              <a:buAutoNum type="arabicPeriod"/>
            </a:pPr>
            <a:r>
              <a:rPr lang="nl-NL" sz="1400" dirty="0"/>
              <a:t>Eigen oplossing uiten</a:t>
            </a:r>
          </a:p>
          <a:p>
            <a:pPr marL="342900" indent="-342900">
              <a:buFont typeface="+mj-lt"/>
              <a:buAutoNum type="arabicPeriod"/>
            </a:pPr>
            <a:r>
              <a:rPr lang="nl-NL" sz="1400" dirty="0"/>
              <a:t>Er samen uit proberen te komen</a:t>
            </a:r>
          </a:p>
          <a:p>
            <a:pPr marL="342900" indent="-342900">
              <a:buFont typeface="+mj-lt"/>
              <a:buAutoNum type="arabicPeriod"/>
            </a:pPr>
            <a:r>
              <a:rPr lang="nl-NL" sz="1400" dirty="0"/>
              <a:t>Afspraken nakomen</a:t>
            </a:r>
          </a:p>
        </p:txBody>
      </p:sp>
    </p:spTree>
    <p:extLst>
      <p:ext uri="{BB962C8B-B14F-4D97-AF65-F5344CB8AC3E}">
        <p14:creationId xmlns:p14="http://schemas.microsoft.com/office/powerpoint/2010/main" val="34383771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B8906BF6-7F37-41EB-A609-C67D9F741600}"/>
              </a:ext>
            </a:extLst>
          </p:cNvPr>
          <p:cNvSpPr>
            <a:spLocks noGrp="1"/>
          </p:cNvSpPr>
          <p:nvPr>
            <p:ph type="title"/>
          </p:nvPr>
        </p:nvSpPr>
        <p:spPr>
          <a:xfrm>
            <a:off x="4965430" y="629268"/>
            <a:ext cx="6586491" cy="1286160"/>
          </a:xfrm>
        </p:spPr>
        <p:txBody>
          <a:bodyPr anchor="b">
            <a:normAutofit/>
          </a:bodyPr>
          <a:lstStyle/>
          <a:p>
            <a:r>
              <a:rPr lang="nl-NL" dirty="0"/>
              <a:t>Casus</a:t>
            </a:r>
          </a:p>
        </p:txBody>
      </p:sp>
      <p:sp>
        <p:nvSpPr>
          <p:cNvPr id="3" name="Tijdelijke aanduiding voor inhoud 2">
            <a:extLst>
              <a:ext uri="{FF2B5EF4-FFF2-40B4-BE49-F238E27FC236}">
                <a16:creationId xmlns:a16="http://schemas.microsoft.com/office/drawing/2014/main" id="{6232D936-60FC-4529-AAA8-DCF7CAF1F273}"/>
              </a:ext>
            </a:extLst>
          </p:cNvPr>
          <p:cNvSpPr>
            <a:spLocks noGrp="1"/>
          </p:cNvSpPr>
          <p:nvPr>
            <p:ph idx="1"/>
          </p:nvPr>
        </p:nvSpPr>
        <p:spPr>
          <a:xfrm>
            <a:off x="4965431" y="2438400"/>
            <a:ext cx="6586489" cy="3785419"/>
          </a:xfrm>
        </p:spPr>
        <p:txBody>
          <a:bodyPr>
            <a:normAutofit/>
          </a:bodyPr>
          <a:lstStyle/>
          <a:p>
            <a:r>
              <a:rPr lang="nl-NL" sz="2000" dirty="0"/>
              <a:t>Je bent net werkzaam als beginnend beroepsbeoefenaar op de revalidatieafdeling. Je hebt het erg naar je zin en vindt het soms nog wat spannend om volledige verantwoordelijkheid te dragen.</a:t>
            </a:r>
          </a:p>
          <a:p>
            <a:r>
              <a:rPr lang="nl-NL" sz="2000" dirty="0"/>
              <a:t>De teamleider roept je bij zich en geeft aan dat ze negatieve geluiden heeft gehoord over jouw manier van revalidatiezorg. Je neemt teveel taken over van de zorgvragers en dit helpt hen niet verder in hun revalidatietraject. Ze heeft dit van meerdere collega’s gehoord.</a:t>
            </a:r>
          </a:p>
          <a:p>
            <a:endParaRPr lang="nl-NL" sz="2000" dirty="0"/>
          </a:p>
          <a:p>
            <a:r>
              <a:rPr lang="nl-NL" sz="2000" dirty="0"/>
              <a:t>Hoe reageer je?</a:t>
            </a:r>
          </a:p>
        </p:txBody>
      </p:sp>
      <p:pic>
        <p:nvPicPr>
          <p:cNvPr id="4" name="Afbeelding 3">
            <a:extLst>
              <a:ext uri="{FF2B5EF4-FFF2-40B4-BE49-F238E27FC236}">
                <a16:creationId xmlns:a16="http://schemas.microsoft.com/office/drawing/2014/main" id="{5A412146-D261-4337-A5D0-0C9E5F8B8EBD}"/>
              </a:ext>
            </a:extLst>
          </p:cNvPr>
          <p:cNvPicPr>
            <a:picLocks noChangeAspect="1"/>
          </p:cNvPicPr>
          <p:nvPr/>
        </p:nvPicPr>
        <p:blipFill rotWithShape="1">
          <a:blip r:embed="rId2"/>
          <a:srcRect r="2" b="1250"/>
          <a:stretch/>
        </p:blipFill>
        <p:spPr>
          <a:xfrm>
            <a:off x="20" y="10"/>
            <a:ext cx="4635571" cy="6857990"/>
          </a:xfrm>
          <a:prstGeom prst="rect">
            <a:avLst/>
          </a:prstGeom>
          <a:effectLst/>
        </p:spPr>
      </p:pic>
      <p:cxnSp>
        <p:nvCxnSpPr>
          <p:cNvPr id="9" name="Straight Connector 8">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09449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3074" name="Picture 2" descr="Arts, Medisch, Medicijn, Gezondheid, Stetoscoop">
            <a:extLst>
              <a:ext uri="{FF2B5EF4-FFF2-40B4-BE49-F238E27FC236}">
                <a16:creationId xmlns:a16="http://schemas.microsoft.com/office/drawing/2014/main" id="{684CE07E-8F1B-4A3C-889D-8D0F7ED187BB}"/>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8656" r="7243" b="13178"/>
          <a:stretch/>
        </p:blipFill>
        <p:spPr bwMode="auto">
          <a:xfrm>
            <a:off x="20" y="10"/>
            <a:ext cx="12191980" cy="6857990"/>
          </a:xfrm>
          <a:prstGeom prst="rect">
            <a:avLst/>
          </a:prstGeom>
          <a:noFill/>
          <a:extLst>
            <a:ext uri="{909E8E84-426E-40DD-AFC4-6F175D3DCCD1}">
              <a14:hiddenFill xmlns:a14="http://schemas.microsoft.com/office/drawing/2010/main">
                <a:solidFill>
                  <a:srgbClr val="FFFFFF"/>
                </a:solidFill>
              </a14:hiddenFill>
            </a:ext>
          </a:extLst>
        </p:spPr>
      </p:pic>
      <p:sp>
        <p:nvSpPr>
          <p:cNvPr id="71" name="Rectangle 70">
            <a:extLst>
              <a:ext uri="{FF2B5EF4-FFF2-40B4-BE49-F238E27FC236}">
                <a16:creationId xmlns:a16="http://schemas.microsoft.com/office/drawing/2014/main" id="{86C7B4A1-154A-4DF0-AC46-F88D75A2E0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bwMode="ltGray">
          <a:xfrm>
            <a:off x="336884" y="321176"/>
            <a:ext cx="7197772" cy="5896743"/>
          </a:xfrm>
          <a:prstGeom prst="rect">
            <a:avLst/>
          </a:prstGeom>
          <a:solidFill>
            <a:schemeClr val="bg1">
              <a:alpha val="90000"/>
            </a:schemeClr>
          </a:solidFill>
          <a:ln w="127000" cap="sq" cmpd="thinThick">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68D63912-09E1-4D85-8143-A245D2575BF4}"/>
              </a:ext>
            </a:extLst>
          </p:cNvPr>
          <p:cNvSpPr>
            <a:spLocks noGrp="1"/>
          </p:cNvSpPr>
          <p:nvPr>
            <p:ph type="title"/>
          </p:nvPr>
        </p:nvSpPr>
        <p:spPr>
          <a:xfrm>
            <a:off x="594804" y="640263"/>
            <a:ext cx="6619811" cy="1344975"/>
          </a:xfrm>
        </p:spPr>
        <p:txBody>
          <a:bodyPr>
            <a:normAutofit/>
          </a:bodyPr>
          <a:lstStyle/>
          <a:p>
            <a:r>
              <a:rPr lang="nl-NL" sz="4000"/>
              <a:t>Casus</a:t>
            </a:r>
          </a:p>
        </p:txBody>
      </p:sp>
      <p:sp>
        <p:nvSpPr>
          <p:cNvPr id="3" name="Tijdelijke aanduiding voor inhoud 2">
            <a:extLst>
              <a:ext uri="{FF2B5EF4-FFF2-40B4-BE49-F238E27FC236}">
                <a16:creationId xmlns:a16="http://schemas.microsoft.com/office/drawing/2014/main" id="{619D867E-5283-4D85-B9B5-42C5EAA9217F}"/>
              </a:ext>
            </a:extLst>
          </p:cNvPr>
          <p:cNvSpPr>
            <a:spLocks noGrp="1"/>
          </p:cNvSpPr>
          <p:nvPr>
            <p:ph idx="1"/>
          </p:nvPr>
        </p:nvSpPr>
        <p:spPr>
          <a:xfrm>
            <a:off x="594109" y="1753030"/>
            <a:ext cx="6620505" cy="3773010"/>
          </a:xfrm>
        </p:spPr>
        <p:txBody>
          <a:bodyPr>
            <a:normAutofit/>
          </a:bodyPr>
          <a:lstStyle/>
          <a:p>
            <a:r>
              <a:rPr lang="nl-NL" sz="2400" dirty="0"/>
              <a:t>De arts komt de afdeling op en loopt al bij de patiënten langs zonder jouw bijzijn. Je collega’s klagen hier ook altijd over en vertellen dat de arts dit doet, omdat ze vindt dat ze anders te lang moet wachten op de verpleegkundigen.</a:t>
            </a:r>
          </a:p>
          <a:p>
            <a:endParaRPr lang="nl-NL" sz="2400" dirty="0"/>
          </a:p>
          <a:p>
            <a:r>
              <a:rPr lang="nl-NL" sz="2400" dirty="0"/>
              <a:t>Geef feedback aan de arts</a:t>
            </a:r>
          </a:p>
          <a:p>
            <a:endParaRPr lang="nl-NL" sz="2400" dirty="0"/>
          </a:p>
        </p:txBody>
      </p:sp>
    </p:spTree>
    <p:extLst>
      <p:ext uri="{BB962C8B-B14F-4D97-AF65-F5344CB8AC3E}">
        <p14:creationId xmlns:p14="http://schemas.microsoft.com/office/powerpoint/2010/main" val="338388085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6B91B234-E081-471B-95F4-9DC59E920FC2}"/>
              </a:ext>
            </a:extLst>
          </p:cNvPr>
          <p:cNvSpPr>
            <a:spLocks noGrp="1"/>
          </p:cNvSpPr>
          <p:nvPr>
            <p:ph type="title"/>
          </p:nvPr>
        </p:nvSpPr>
        <p:spPr>
          <a:xfrm>
            <a:off x="4965430" y="629266"/>
            <a:ext cx="6586491" cy="1676603"/>
          </a:xfrm>
        </p:spPr>
        <p:txBody>
          <a:bodyPr>
            <a:normAutofit/>
          </a:bodyPr>
          <a:lstStyle/>
          <a:p>
            <a:r>
              <a:rPr lang="nl-NL" sz="5400" dirty="0"/>
              <a:t>Casus</a:t>
            </a:r>
          </a:p>
        </p:txBody>
      </p:sp>
      <p:sp>
        <p:nvSpPr>
          <p:cNvPr id="3" name="Tijdelijke aanduiding voor inhoud 2">
            <a:extLst>
              <a:ext uri="{FF2B5EF4-FFF2-40B4-BE49-F238E27FC236}">
                <a16:creationId xmlns:a16="http://schemas.microsoft.com/office/drawing/2014/main" id="{8E9D8460-A18B-42FF-B5B6-54EB64669386}"/>
              </a:ext>
            </a:extLst>
          </p:cNvPr>
          <p:cNvSpPr>
            <a:spLocks noGrp="1"/>
          </p:cNvSpPr>
          <p:nvPr>
            <p:ph idx="1"/>
          </p:nvPr>
        </p:nvSpPr>
        <p:spPr>
          <a:xfrm>
            <a:off x="4965432" y="2000251"/>
            <a:ext cx="6586489" cy="4423594"/>
          </a:xfrm>
        </p:spPr>
        <p:txBody>
          <a:bodyPr>
            <a:normAutofit/>
          </a:bodyPr>
          <a:lstStyle/>
          <a:p>
            <a:r>
              <a:rPr lang="nl-NL" sz="2200" dirty="0"/>
              <a:t>Je vindt dat je collega vaak een betuttelende houding aanneemt ten aanzien van bewoners. Zoals gisteren bijvoorbeeld: Meneer de Boer – één van de bewoners – was bezig met het opvouwen van zijn was. Hij is er nog niet zo handig in. Je collega zag dat hij niet erg opschoot, pakte de shirts uit zijn handen en zei: ‘Kom maar, ik doe het wel even, dan is het klaar en kunnen we verder’. In het team is juist afgesproken dat meneer de Boer aangemoedigd wordt om dat soort klusjes zo veel mogelijk zelf te doen. Dat is vastgelegd in zijn zorg-</a:t>
            </a:r>
            <a:r>
              <a:rPr lang="nl-NL" sz="2200" dirty="0" err="1"/>
              <a:t>leefplan</a:t>
            </a:r>
            <a:r>
              <a:rPr lang="nl-NL" sz="2200" dirty="0"/>
              <a:t>.</a:t>
            </a:r>
          </a:p>
          <a:p>
            <a:endParaRPr lang="nl-NL" sz="2200" dirty="0"/>
          </a:p>
          <a:p>
            <a:r>
              <a:rPr lang="nl-NL" sz="2200" dirty="0"/>
              <a:t>Geef feedback aan je collega </a:t>
            </a:r>
          </a:p>
        </p:txBody>
      </p:sp>
      <p:pic>
        <p:nvPicPr>
          <p:cNvPr id="4" name="Afbeelding 3" descr="Afbeelding met binnen, handdoek, gevuld&#10;&#10;Automatisch gegenereerde beschrijving">
            <a:extLst>
              <a:ext uri="{FF2B5EF4-FFF2-40B4-BE49-F238E27FC236}">
                <a16:creationId xmlns:a16="http://schemas.microsoft.com/office/drawing/2014/main" id="{F1108C29-50BE-4309-9E8B-80D59D635EC8}"/>
              </a:ext>
            </a:extLst>
          </p:cNvPr>
          <p:cNvPicPr>
            <a:picLocks noChangeAspect="1"/>
          </p:cNvPicPr>
          <p:nvPr/>
        </p:nvPicPr>
        <p:blipFill rotWithShape="1">
          <a:blip r:embed="rId2"/>
          <a:srcRect l="9875"/>
          <a:stretch/>
        </p:blipFill>
        <p:spPr>
          <a:xfrm>
            <a:off x="20" y="10"/>
            <a:ext cx="4635571" cy="6857990"/>
          </a:xfrm>
          <a:prstGeom prst="rect">
            <a:avLst/>
          </a:prstGeom>
          <a:effectLst/>
        </p:spPr>
      </p:pic>
    </p:spTree>
    <p:extLst>
      <p:ext uri="{BB962C8B-B14F-4D97-AF65-F5344CB8AC3E}">
        <p14:creationId xmlns:p14="http://schemas.microsoft.com/office/powerpoint/2010/main" val="153680911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585CBAC-B7E3-4864-BC32-8C03507A1CFD}"/>
              </a:ext>
            </a:extLst>
          </p:cNvPr>
          <p:cNvSpPr>
            <a:spLocks noGrp="1"/>
          </p:cNvSpPr>
          <p:nvPr>
            <p:ph type="title"/>
          </p:nvPr>
        </p:nvSpPr>
        <p:spPr>
          <a:xfrm>
            <a:off x="4965430" y="629266"/>
            <a:ext cx="6586491" cy="1676603"/>
          </a:xfrm>
        </p:spPr>
        <p:txBody>
          <a:bodyPr>
            <a:normAutofit/>
          </a:bodyPr>
          <a:lstStyle/>
          <a:p>
            <a:r>
              <a:rPr lang="nl-NL" sz="5400" dirty="0"/>
              <a:t>Casus</a:t>
            </a:r>
          </a:p>
        </p:txBody>
      </p:sp>
      <p:sp>
        <p:nvSpPr>
          <p:cNvPr id="3" name="Tijdelijke aanduiding voor inhoud 2">
            <a:extLst>
              <a:ext uri="{FF2B5EF4-FFF2-40B4-BE49-F238E27FC236}">
                <a16:creationId xmlns:a16="http://schemas.microsoft.com/office/drawing/2014/main" id="{38E6BD53-9B11-4C18-9E00-B9FED91F6930}"/>
              </a:ext>
            </a:extLst>
          </p:cNvPr>
          <p:cNvSpPr>
            <a:spLocks noGrp="1"/>
          </p:cNvSpPr>
          <p:nvPr>
            <p:ph idx="1"/>
          </p:nvPr>
        </p:nvSpPr>
        <p:spPr>
          <a:xfrm>
            <a:off x="4965431" y="2438400"/>
            <a:ext cx="6586489" cy="3785419"/>
          </a:xfrm>
        </p:spPr>
        <p:txBody>
          <a:bodyPr>
            <a:normAutofit/>
          </a:bodyPr>
          <a:lstStyle/>
          <a:p>
            <a:r>
              <a:rPr lang="nl-NL" sz="2400" dirty="0"/>
              <a:t>De vergaderingen in het team vind jij heel belangrijk en interessant maar je stoort je elke keer weer aan één persoon die altijd praat. Diegene reageert op alles en jij irriteert je daaraan. Je vindt dat de persoon andere mensen niet aan het woord laat.</a:t>
            </a:r>
          </a:p>
          <a:p>
            <a:endParaRPr lang="nl-NL" sz="2400" dirty="0"/>
          </a:p>
          <a:p>
            <a:r>
              <a:rPr lang="nl-NL" sz="2400" dirty="0"/>
              <a:t>Geef feedback aan je collega.</a:t>
            </a:r>
          </a:p>
        </p:txBody>
      </p:sp>
      <p:pic>
        <p:nvPicPr>
          <p:cNvPr id="1026" name="Picture 2" descr="Vergadering, Samenwerking, Ontmoeten, Mensen, Teamwerk">
            <a:extLst>
              <a:ext uri="{FF2B5EF4-FFF2-40B4-BE49-F238E27FC236}">
                <a16:creationId xmlns:a16="http://schemas.microsoft.com/office/drawing/2014/main" id="{4AA40924-0453-411A-A522-A1DFD750EEE8}"/>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l="16451" r="15955"/>
          <a:stretch/>
        </p:blipFill>
        <p:spPr bwMode="auto">
          <a:xfrm>
            <a:off x="20" y="10"/>
            <a:ext cx="4635571" cy="6857990"/>
          </a:xfrm>
          <a:prstGeom prst="rect">
            <a:avLst/>
          </a:prstGeom>
          <a:noFill/>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589632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00BA46EC-8D64-4942-A40A-800640596DE5}"/>
              </a:ext>
            </a:extLst>
          </p:cNvPr>
          <p:cNvSpPr>
            <a:spLocks noGrp="1"/>
          </p:cNvSpPr>
          <p:nvPr>
            <p:ph type="title"/>
          </p:nvPr>
        </p:nvSpPr>
        <p:spPr>
          <a:xfrm>
            <a:off x="4965430" y="629266"/>
            <a:ext cx="6586491" cy="1676603"/>
          </a:xfrm>
        </p:spPr>
        <p:txBody>
          <a:bodyPr>
            <a:normAutofit/>
          </a:bodyPr>
          <a:lstStyle/>
          <a:p>
            <a:r>
              <a:rPr lang="nl-NL" sz="3800"/>
              <a:t>Welke factoren bepalen in welke mate kritiek en feedback ons raakt?</a:t>
            </a:r>
          </a:p>
        </p:txBody>
      </p:sp>
      <p:sp>
        <p:nvSpPr>
          <p:cNvPr id="3" name="Tijdelijke aanduiding voor inhoud 2">
            <a:extLst>
              <a:ext uri="{FF2B5EF4-FFF2-40B4-BE49-F238E27FC236}">
                <a16:creationId xmlns:a16="http://schemas.microsoft.com/office/drawing/2014/main" id="{9D307831-1AD7-44BB-897C-7524B51AEE03}"/>
              </a:ext>
            </a:extLst>
          </p:cNvPr>
          <p:cNvSpPr>
            <a:spLocks noGrp="1"/>
          </p:cNvSpPr>
          <p:nvPr>
            <p:ph idx="1"/>
          </p:nvPr>
        </p:nvSpPr>
        <p:spPr>
          <a:xfrm>
            <a:off x="4965431" y="2438400"/>
            <a:ext cx="6586489" cy="3785419"/>
          </a:xfrm>
        </p:spPr>
        <p:txBody>
          <a:bodyPr>
            <a:normAutofit/>
          </a:bodyPr>
          <a:lstStyle/>
          <a:p>
            <a:r>
              <a:rPr lang="nl-NL" sz="2000"/>
              <a:t>Versterkt of bevestigt je eigen twijfel of het negatieve beeld wat je over jezelf of je eigen kunnen hebt.</a:t>
            </a:r>
          </a:p>
          <a:p>
            <a:r>
              <a:rPr lang="nl-NL" sz="2000"/>
              <a:t>Je hebt je best gedaan, je intentie is goed en dan krijg je negatieve feedback. Je voelt je niet gezien en begrepen.</a:t>
            </a:r>
          </a:p>
          <a:p>
            <a:r>
              <a:rPr lang="nl-NL" sz="2000"/>
              <a:t>De persoon die kritiek geeft is belangrijk voor jou of heeft veel invloed op jou</a:t>
            </a:r>
          </a:p>
          <a:p>
            <a:r>
              <a:rPr lang="nl-NL" sz="2000"/>
              <a:t>De intonatie: de manier waarop iemand de feedback brengt</a:t>
            </a:r>
          </a:p>
          <a:p>
            <a:r>
              <a:rPr lang="nl-NL" sz="2000"/>
              <a:t>Perfectionisme, faalangst en/of negatief zelfbeeld. </a:t>
            </a:r>
          </a:p>
          <a:p>
            <a:r>
              <a:rPr lang="nl-NL" sz="2000"/>
              <a:t>Op het moment dat je je meer kwetsbaar, moe of emotioneel voelt</a:t>
            </a:r>
          </a:p>
        </p:txBody>
      </p:sp>
      <p:pic>
        <p:nvPicPr>
          <p:cNvPr id="5" name="Picture 4" descr="Een oude brullende leeuw tegen een zwarte achtergrond">
            <a:extLst>
              <a:ext uri="{FF2B5EF4-FFF2-40B4-BE49-F238E27FC236}">
                <a16:creationId xmlns:a16="http://schemas.microsoft.com/office/drawing/2014/main" id="{8C95C57C-56F8-4ADF-B030-8CF277268F19}"/>
              </a:ext>
            </a:extLst>
          </p:cNvPr>
          <p:cNvPicPr>
            <a:picLocks noChangeAspect="1"/>
          </p:cNvPicPr>
          <p:nvPr/>
        </p:nvPicPr>
        <p:blipFill rotWithShape="1">
          <a:blip r:embed="rId2"/>
          <a:srcRect l="13803" r="41415" b="-1"/>
          <a:stretch/>
        </p:blipFill>
        <p:spPr>
          <a:xfrm>
            <a:off x="20" y="10"/>
            <a:ext cx="4635571" cy="6857990"/>
          </a:xfrm>
          <a:prstGeom prst="rect">
            <a:avLst/>
          </a:prstGeom>
          <a:effectLst/>
        </p:spPr>
      </p:pic>
    </p:spTree>
    <p:extLst>
      <p:ext uri="{BB962C8B-B14F-4D97-AF65-F5344CB8AC3E}">
        <p14:creationId xmlns:p14="http://schemas.microsoft.com/office/powerpoint/2010/main" val="1369783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8B42756E-BB38-4117-A048-82232680F991}"/>
              </a:ext>
            </a:extLst>
          </p:cNvPr>
          <p:cNvSpPr>
            <a:spLocks noGrp="1"/>
          </p:cNvSpPr>
          <p:nvPr>
            <p:ph type="title"/>
          </p:nvPr>
        </p:nvSpPr>
        <p:spPr>
          <a:xfrm>
            <a:off x="4965430" y="629266"/>
            <a:ext cx="6586491" cy="1676603"/>
          </a:xfrm>
        </p:spPr>
        <p:txBody>
          <a:bodyPr>
            <a:normAutofit/>
          </a:bodyPr>
          <a:lstStyle/>
          <a:p>
            <a:r>
              <a:rPr lang="nl-NL" sz="5400"/>
              <a:t>Opdracht</a:t>
            </a:r>
          </a:p>
        </p:txBody>
      </p:sp>
      <p:sp>
        <p:nvSpPr>
          <p:cNvPr id="3" name="Tijdelijke aanduiding voor inhoud 2">
            <a:extLst>
              <a:ext uri="{FF2B5EF4-FFF2-40B4-BE49-F238E27FC236}">
                <a16:creationId xmlns:a16="http://schemas.microsoft.com/office/drawing/2014/main" id="{4D3F1899-5645-4EF8-A9B0-7867C9D21CA2}"/>
              </a:ext>
            </a:extLst>
          </p:cNvPr>
          <p:cNvSpPr>
            <a:spLocks noGrp="1"/>
          </p:cNvSpPr>
          <p:nvPr>
            <p:ph idx="1"/>
          </p:nvPr>
        </p:nvSpPr>
        <p:spPr>
          <a:xfrm>
            <a:off x="4965431" y="2438400"/>
            <a:ext cx="6586489" cy="3785419"/>
          </a:xfrm>
        </p:spPr>
        <p:txBody>
          <a:bodyPr>
            <a:normAutofit/>
          </a:bodyPr>
          <a:lstStyle/>
          <a:p>
            <a:pPr marL="0" indent="0">
              <a:buNone/>
            </a:pPr>
            <a:r>
              <a:rPr lang="nl-NL" sz="2400" dirty="0"/>
              <a:t>Praat in tweetallen over de laatste keren dat je kritiek hebt gekregen. </a:t>
            </a:r>
          </a:p>
          <a:p>
            <a:r>
              <a:rPr lang="nl-NL" sz="2400" dirty="0"/>
              <a:t>Waarover ging dat?</a:t>
            </a:r>
          </a:p>
          <a:p>
            <a:r>
              <a:rPr lang="nl-NL" sz="2400" dirty="0"/>
              <a:t>Hoe werd dit gebracht?</a:t>
            </a:r>
          </a:p>
          <a:p>
            <a:r>
              <a:rPr lang="nl-NL" sz="2400" dirty="0"/>
              <a:t>Waren er punten van de vorige dia die een rol speelden?</a:t>
            </a:r>
          </a:p>
        </p:txBody>
      </p:sp>
      <p:pic>
        <p:nvPicPr>
          <p:cNvPr id="5" name="Picture 4" descr="Afbeelding met atletiekwedstrijd, sport&#10;&#10;Automatisch gegenereerde beschrijving">
            <a:extLst>
              <a:ext uri="{FF2B5EF4-FFF2-40B4-BE49-F238E27FC236}">
                <a16:creationId xmlns:a16="http://schemas.microsoft.com/office/drawing/2014/main" id="{03BF7B9B-1436-419C-BE2B-1EBAD98E8D83}"/>
              </a:ext>
            </a:extLst>
          </p:cNvPr>
          <p:cNvPicPr>
            <a:picLocks noChangeAspect="1"/>
          </p:cNvPicPr>
          <p:nvPr/>
        </p:nvPicPr>
        <p:blipFill rotWithShape="1">
          <a:blip r:embed="rId2">
            <a:extLst>
              <a:ext uri="{28A0092B-C50C-407E-A947-70E740481C1C}">
                <a14:useLocalDpi xmlns:a14="http://schemas.microsoft.com/office/drawing/2010/main" val="0"/>
              </a:ext>
            </a:extLst>
          </a:blip>
          <a:srcRect l="27469" r="27469"/>
          <a:stretch/>
        </p:blipFill>
        <p:spPr>
          <a:xfrm>
            <a:off x="20" y="10"/>
            <a:ext cx="4635571" cy="6857990"/>
          </a:xfrm>
          <a:prstGeom prst="rect">
            <a:avLst/>
          </a:prstGeom>
          <a:effectLst/>
        </p:spPr>
      </p:pic>
    </p:spTree>
    <p:extLst>
      <p:ext uri="{BB962C8B-B14F-4D97-AF65-F5344CB8AC3E}">
        <p14:creationId xmlns:p14="http://schemas.microsoft.com/office/powerpoint/2010/main" val="4189359157"/>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el 1">
            <a:extLst>
              <a:ext uri="{FF2B5EF4-FFF2-40B4-BE49-F238E27FC236}">
                <a16:creationId xmlns:a16="http://schemas.microsoft.com/office/drawing/2014/main" id="{39D201BF-DB51-4FCC-9DCA-87A1E6170A8E}"/>
              </a:ext>
            </a:extLst>
          </p:cNvPr>
          <p:cNvSpPr>
            <a:spLocks noGrp="1"/>
          </p:cNvSpPr>
          <p:nvPr>
            <p:ph type="title"/>
          </p:nvPr>
        </p:nvSpPr>
        <p:spPr>
          <a:xfrm>
            <a:off x="4965430" y="629268"/>
            <a:ext cx="6586491" cy="1286160"/>
          </a:xfrm>
        </p:spPr>
        <p:txBody>
          <a:bodyPr anchor="b">
            <a:normAutofit/>
          </a:bodyPr>
          <a:lstStyle/>
          <a:p>
            <a:r>
              <a:rPr lang="nl-NL" dirty="0"/>
              <a:t>Kritiek</a:t>
            </a:r>
          </a:p>
        </p:txBody>
      </p:sp>
      <p:pic>
        <p:nvPicPr>
          <p:cNvPr id="7" name="Picture 6">
            <a:extLst>
              <a:ext uri="{FF2B5EF4-FFF2-40B4-BE49-F238E27FC236}">
                <a16:creationId xmlns:a16="http://schemas.microsoft.com/office/drawing/2014/main" id="{4D07C1B1-F3D9-4873-A594-C767701ADB39}"/>
              </a:ext>
            </a:extLst>
          </p:cNvPr>
          <p:cNvPicPr>
            <a:picLocks noChangeAspect="1"/>
          </p:cNvPicPr>
          <p:nvPr/>
        </p:nvPicPr>
        <p:blipFill rotWithShape="1">
          <a:blip r:embed="rId2"/>
          <a:srcRect l="10890" r="43990" b="-1"/>
          <a:stretch/>
        </p:blipFill>
        <p:spPr>
          <a:xfrm>
            <a:off x="20" y="10"/>
            <a:ext cx="4635571" cy="6857990"/>
          </a:xfrm>
          <a:prstGeom prst="rect">
            <a:avLst/>
          </a:prstGeom>
          <a:effectLst/>
        </p:spPr>
      </p:pic>
      <p:cxnSp>
        <p:nvCxnSpPr>
          <p:cNvPr id="11" name="Straight Connector 10">
            <a:extLst>
              <a:ext uri="{FF2B5EF4-FFF2-40B4-BE49-F238E27FC236}">
                <a16:creationId xmlns:a16="http://schemas.microsoft.com/office/drawing/2014/main" id="{A7F400EE-A8A5-48AF-B4D6-291B52C6F0B0}"/>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5080934" y="2115117"/>
            <a:ext cx="6309360"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graphicFrame>
        <p:nvGraphicFramePr>
          <p:cNvPr id="5" name="Tijdelijke aanduiding voor inhoud 2">
            <a:extLst>
              <a:ext uri="{FF2B5EF4-FFF2-40B4-BE49-F238E27FC236}">
                <a16:creationId xmlns:a16="http://schemas.microsoft.com/office/drawing/2014/main" id="{50470905-25AC-44A6-809B-1CBB609B46D4}"/>
              </a:ext>
            </a:extLst>
          </p:cNvPr>
          <p:cNvGraphicFramePr>
            <a:graphicFrameLocks noGrp="1"/>
          </p:cNvGraphicFramePr>
          <p:nvPr>
            <p:ph idx="1"/>
            <p:extLst>
              <p:ext uri="{D42A27DB-BD31-4B8C-83A1-F6EECF244321}">
                <p14:modId xmlns:p14="http://schemas.microsoft.com/office/powerpoint/2010/main" val="1843229475"/>
              </p:ext>
            </p:extLst>
          </p:nvPr>
        </p:nvGraphicFramePr>
        <p:xfrm>
          <a:off x="4965431" y="2438400"/>
          <a:ext cx="6586489" cy="37854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20573322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1E234CF4-802C-4AA1-B540-36C3B838C46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8344"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DCF89F06-35E5-42F1-9C46-CAF2B5DAE5BB}"/>
              </a:ext>
            </a:extLst>
          </p:cNvPr>
          <p:cNvSpPr>
            <a:spLocks noGrp="1"/>
          </p:cNvSpPr>
          <p:nvPr>
            <p:ph type="title"/>
          </p:nvPr>
        </p:nvSpPr>
        <p:spPr>
          <a:xfrm>
            <a:off x="1166650" y="1332952"/>
            <a:ext cx="3926898" cy="3921176"/>
          </a:xfrm>
        </p:spPr>
        <p:txBody>
          <a:bodyPr anchor="ctr">
            <a:normAutofit/>
          </a:bodyPr>
          <a:lstStyle/>
          <a:p>
            <a:r>
              <a:rPr lang="nl-NL" sz="5400" dirty="0"/>
              <a:t>Manier van reageren</a:t>
            </a:r>
          </a:p>
        </p:txBody>
      </p:sp>
      <p:grpSp>
        <p:nvGrpSpPr>
          <p:cNvPr id="16" name="Group 15">
            <a:extLst>
              <a:ext uri="{FF2B5EF4-FFF2-40B4-BE49-F238E27FC236}">
                <a16:creationId xmlns:a16="http://schemas.microsoft.com/office/drawing/2014/main" id="{B0CED441-B73B-4907-9AF2-614CEAC6A182}"/>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17" name="Rectangle 64">
              <a:extLst>
                <a:ext uri="{FF2B5EF4-FFF2-40B4-BE49-F238E27FC236}">
                  <a16:creationId xmlns:a16="http://schemas.microsoft.com/office/drawing/2014/main" id="{A03170C9-14E4-4D47-827E-51518FA9CA8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66">
              <a:extLst>
                <a:ext uri="{FF2B5EF4-FFF2-40B4-BE49-F238E27FC236}">
                  <a16:creationId xmlns:a16="http://schemas.microsoft.com/office/drawing/2014/main" id="{757EFF12-1826-499E-94C2-AF4400A6640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4">
              <a:extLst>
                <a:ext uri="{FF2B5EF4-FFF2-40B4-BE49-F238E27FC236}">
                  <a16:creationId xmlns:a16="http://schemas.microsoft.com/office/drawing/2014/main" id="{20CC511B-2DB0-4523-82ED-40CCC5C7D0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6">
              <a:extLst>
                <a:ext uri="{FF2B5EF4-FFF2-40B4-BE49-F238E27FC236}">
                  <a16:creationId xmlns:a16="http://schemas.microsoft.com/office/drawing/2014/main" id="{6CB93565-67D6-49DD-8D4E-4685AC81A07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4">
              <a:extLst>
                <a:ext uri="{FF2B5EF4-FFF2-40B4-BE49-F238E27FC236}">
                  <a16:creationId xmlns:a16="http://schemas.microsoft.com/office/drawing/2014/main" id="{AE9D45A7-FFB3-4E69-A4EC-FAA3489B0E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6">
              <a:extLst>
                <a:ext uri="{FF2B5EF4-FFF2-40B4-BE49-F238E27FC236}">
                  <a16:creationId xmlns:a16="http://schemas.microsoft.com/office/drawing/2014/main" id="{A29467A6-0F59-4991-89B5-35408BD725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4">
              <a:extLst>
                <a:ext uri="{FF2B5EF4-FFF2-40B4-BE49-F238E27FC236}">
                  <a16:creationId xmlns:a16="http://schemas.microsoft.com/office/drawing/2014/main" id="{AA726CA1-9A94-4AF0-B9DD-3572C692A17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6">
              <a:extLst>
                <a:ext uri="{FF2B5EF4-FFF2-40B4-BE49-F238E27FC236}">
                  <a16:creationId xmlns:a16="http://schemas.microsoft.com/office/drawing/2014/main" id="{EB03BD70-FD68-460B-A88B-005DAB5BED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4">
              <a:extLst>
                <a:ext uri="{FF2B5EF4-FFF2-40B4-BE49-F238E27FC236}">
                  <a16:creationId xmlns:a16="http://schemas.microsoft.com/office/drawing/2014/main" id="{C1040543-6AB1-4FE1-8946-59D0E7BB858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6">
              <a:extLst>
                <a:ext uri="{FF2B5EF4-FFF2-40B4-BE49-F238E27FC236}">
                  <a16:creationId xmlns:a16="http://schemas.microsoft.com/office/drawing/2014/main" id="{BEEF4851-38D3-48A2-B05D-26977162684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4">
              <a:extLst>
                <a:ext uri="{FF2B5EF4-FFF2-40B4-BE49-F238E27FC236}">
                  <a16:creationId xmlns:a16="http://schemas.microsoft.com/office/drawing/2014/main" id="{DEC37F16-C638-42B2-AA09-CA5142D855D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6">
              <a:extLst>
                <a:ext uri="{FF2B5EF4-FFF2-40B4-BE49-F238E27FC236}">
                  <a16:creationId xmlns:a16="http://schemas.microsoft.com/office/drawing/2014/main" id="{0AC31779-80E9-4BF3-9703-F63FE8094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4">
              <a:extLst>
                <a:ext uri="{FF2B5EF4-FFF2-40B4-BE49-F238E27FC236}">
                  <a16:creationId xmlns:a16="http://schemas.microsoft.com/office/drawing/2014/main" id="{D71CA5FF-D764-4C4E-8854-E5875684FEA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6">
              <a:extLst>
                <a:ext uri="{FF2B5EF4-FFF2-40B4-BE49-F238E27FC236}">
                  <a16:creationId xmlns:a16="http://schemas.microsoft.com/office/drawing/2014/main" id="{81A1FA9D-7285-4D42-ADF3-BC14114B27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4">
              <a:extLst>
                <a:ext uri="{FF2B5EF4-FFF2-40B4-BE49-F238E27FC236}">
                  <a16:creationId xmlns:a16="http://schemas.microsoft.com/office/drawing/2014/main" id="{A1E40F6A-5F88-46D9-A510-00D54F0B81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6">
              <a:extLst>
                <a:ext uri="{FF2B5EF4-FFF2-40B4-BE49-F238E27FC236}">
                  <a16:creationId xmlns:a16="http://schemas.microsoft.com/office/drawing/2014/main" id="{938C555D-926A-4092-966E-1BC7E455FF3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4">
              <a:extLst>
                <a:ext uri="{FF2B5EF4-FFF2-40B4-BE49-F238E27FC236}">
                  <a16:creationId xmlns:a16="http://schemas.microsoft.com/office/drawing/2014/main" id="{58D049FF-3E13-4E3E-A5BE-CF5253B8E18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6">
              <a:extLst>
                <a:ext uri="{FF2B5EF4-FFF2-40B4-BE49-F238E27FC236}">
                  <a16:creationId xmlns:a16="http://schemas.microsoft.com/office/drawing/2014/main" id="{A16547CF-5B03-4E57-B466-A0FDCECADDD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4">
              <a:extLst>
                <a:ext uri="{FF2B5EF4-FFF2-40B4-BE49-F238E27FC236}">
                  <a16:creationId xmlns:a16="http://schemas.microsoft.com/office/drawing/2014/main" id="{84C012C4-5959-40D5-8A7B-8542BD4B982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6">
              <a:extLst>
                <a:ext uri="{FF2B5EF4-FFF2-40B4-BE49-F238E27FC236}">
                  <a16:creationId xmlns:a16="http://schemas.microsoft.com/office/drawing/2014/main" id="{8C7DF75A-2C0D-4388-A295-397333ADBD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 name="Tijdelijke aanduiding voor inhoud 2">
            <a:extLst>
              <a:ext uri="{FF2B5EF4-FFF2-40B4-BE49-F238E27FC236}">
                <a16:creationId xmlns:a16="http://schemas.microsoft.com/office/drawing/2014/main" id="{61462A1E-AC48-4D43-A94F-567C3A0FFB36}"/>
              </a:ext>
            </a:extLst>
          </p:cNvPr>
          <p:cNvSpPr>
            <a:spLocks noGrp="1"/>
          </p:cNvSpPr>
          <p:nvPr>
            <p:ph idx="1"/>
          </p:nvPr>
        </p:nvSpPr>
        <p:spPr>
          <a:xfrm>
            <a:off x="6421120" y="499833"/>
            <a:ext cx="5100320" cy="5581226"/>
          </a:xfrm>
        </p:spPr>
        <p:txBody>
          <a:bodyPr anchor="ctr">
            <a:normAutofit/>
          </a:bodyPr>
          <a:lstStyle/>
          <a:p>
            <a:r>
              <a:rPr lang="nl-NL" sz="2200"/>
              <a:t>Rots</a:t>
            </a:r>
          </a:p>
          <a:p>
            <a:pPr lvl="1"/>
            <a:r>
              <a:rPr lang="nl-NL" sz="2200"/>
              <a:t>Confronteren en je poot stijf houden </a:t>
            </a:r>
          </a:p>
          <a:p>
            <a:r>
              <a:rPr lang="nl-NL" sz="2200"/>
              <a:t>Water</a:t>
            </a:r>
          </a:p>
          <a:p>
            <a:pPr lvl="1"/>
            <a:r>
              <a:rPr lang="nl-NL" sz="2200"/>
              <a:t>De-escaleren en zoeken naar samenwerking</a:t>
            </a:r>
          </a:p>
          <a:p>
            <a:endParaRPr lang="nl-NL" sz="2200"/>
          </a:p>
          <a:p>
            <a:pPr marL="0" indent="0">
              <a:buNone/>
            </a:pPr>
            <a:r>
              <a:rPr lang="nl-NL" sz="2200"/>
              <a:t>‘Waterstrategieën’ zijn erg geschikt om te de-escaleren bijfrustratieagressie</a:t>
            </a:r>
          </a:p>
          <a:p>
            <a:pPr lvl="1"/>
            <a:endParaRPr lang="nl-NL" sz="2200"/>
          </a:p>
        </p:txBody>
      </p:sp>
    </p:spTree>
    <p:extLst>
      <p:ext uri="{BB962C8B-B14F-4D97-AF65-F5344CB8AC3E}">
        <p14:creationId xmlns:p14="http://schemas.microsoft.com/office/powerpoint/2010/main" val="140582124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78AB447-A4B7-44D2-A99D-2E39CCFBD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7375"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AFAD16EC-1FD3-4DD6-B6A1-EDAF4DC90DF3}"/>
              </a:ext>
            </a:extLst>
          </p:cNvPr>
          <p:cNvSpPr>
            <a:spLocks noGrp="1"/>
          </p:cNvSpPr>
          <p:nvPr>
            <p:ph type="title"/>
          </p:nvPr>
        </p:nvSpPr>
        <p:spPr>
          <a:xfrm>
            <a:off x="1166649" y="1200457"/>
            <a:ext cx="3771111" cy="4075386"/>
          </a:xfrm>
        </p:spPr>
        <p:txBody>
          <a:bodyPr anchor="ctr">
            <a:normAutofit/>
          </a:bodyPr>
          <a:lstStyle/>
          <a:p>
            <a:r>
              <a:rPr lang="nl-NL" sz="5400"/>
              <a:t>Eerste stappen na het krijgen van kritiek</a:t>
            </a:r>
          </a:p>
        </p:txBody>
      </p:sp>
      <p:grpSp>
        <p:nvGrpSpPr>
          <p:cNvPr id="17" name="Group 16">
            <a:extLst>
              <a:ext uri="{FF2B5EF4-FFF2-40B4-BE49-F238E27FC236}">
                <a16:creationId xmlns:a16="http://schemas.microsoft.com/office/drawing/2014/main" id="{0F06CE9D-DF08-4313-8DD2-D81E1D59F3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18" name="Rectangle 64">
              <a:extLst>
                <a:ext uri="{FF2B5EF4-FFF2-40B4-BE49-F238E27FC236}">
                  <a16:creationId xmlns:a16="http://schemas.microsoft.com/office/drawing/2014/main" id="{55C105DD-77F3-4287-BFFC-B818D6A28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6173F360-EE51-4521-A25E-5869A978B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5414DD3E-CFF7-4BD5-A220-D2F970E5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27190517-FE45-416F-8FE4-7DCF37655F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A671D49D-B542-48F6-8659-58E9BC5CB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E481E675-7AFA-43FE-9992-A964F7BC0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55B95BBC-B6C8-4343-A351-48F84A004A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19DD17FE-BE4B-4643-B60F-5EAA77F1C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873D554F-3F0D-4969-8C06-D24F273A45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74151414-E46C-4BF0-A630-1D31400AA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1FBE19C0-69DE-489C-9704-81240B4ED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C8E575F5-CB03-436A-BE1E-AD4850209B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9AE75E9D-C62E-455C-BA30-DE18FA4949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CC34A54D-BBB2-4EE0-A8F9-802D52AF50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347BC20E-7862-49A8-BCE2-39521B23C9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3EF1615E-D362-4BBF-A307-4118B72F3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EF7D2F7-E167-41F3-ADBF-F6D4B97F42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EB1CB26D-EDEF-4AD8-943C-049BD149C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8CB27CB8-B8B6-4C05-9CB1-DF62FE4E1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A78DBF5B-2276-4A2A-945F-3E81A93C1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Tijdelijke aanduiding voor inhoud 2">
            <a:extLst>
              <a:ext uri="{FF2B5EF4-FFF2-40B4-BE49-F238E27FC236}">
                <a16:creationId xmlns:a16="http://schemas.microsoft.com/office/drawing/2014/main" id="{A13F57BA-291F-4988-943F-5F99EE122D00}"/>
              </a:ext>
            </a:extLst>
          </p:cNvPr>
          <p:cNvGraphicFramePr>
            <a:graphicFrameLocks noGrp="1"/>
          </p:cNvGraphicFramePr>
          <p:nvPr>
            <p:ph idx="1"/>
            <p:extLst>
              <p:ext uri="{D42A27DB-BD31-4B8C-83A1-F6EECF244321}">
                <p14:modId xmlns:p14="http://schemas.microsoft.com/office/powerpoint/2010/main" val="294428177"/>
              </p:ext>
            </p:extLst>
          </p:nvPr>
        </p:nvGraphicFramePr>
        <p:xfrm>
          <a:off x="6400800" y="382385"/>
          <a:ext cx="5286895" cy="6159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55518034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78AB447-A4B7-44D2-A99D-2E39CCFBD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7375"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el 1">
            <a:extLst>
              <a:ext uri="{FF2B5EF4-FFF2-40B4-BE49-F238E27FC236}">
                <a16:creationId xmlns:a16="http://schemas.microsoft.com/office/drawing/2014/main" id="{3E31B61C-002E-4F22-B7DF-BD314ED1A707}"/>
              </a:ext>
            </a:extLst>
          </p:cNvPr>
          <p:cNvSpPr>
            <a:spLocks noGrp="1"/>
          </p:cNvSpPr>
          <p:nvPr>
            <p:ph type="title"/>
          </p:nvPr>
        </p:nvSpPr>
        <p:spPr>
          <a:xfrm>
            <a:off x="1166649" y="1200457"/>
            <a:ext cx="3771111" cy="4075386"/>
          </a:xfrm>
        </p:spPr>
        <p:txBody>
          <a:bodyPr anchor="ctr">
            <a:normAutofit/>
          </a:bodyPr>
          <a:lstStyle/>
          <a:p>
            <a:r>
              <a:rPr lang="nl-NL" sz="5400"/>
              <a:t>Strategieën</a:t>
            </a:r>
          </a:p>
        </p:txBody>
      </p:sp>
      <p:grpSp>
        <p:nvGrpSpPr>
          <p:cNvPr id="17" name="Group 16">
            <a:extLst>
              <a:ext uri="{FF2B5EF4-FFF2-40B4-BE49-F238E27FC236}">
                <a16:creationId xmlns:a16="http://schemas.microsoft.com/office/drawing/2014/main" id="{0F06CE9D-DF08-4313-8DD2-D81E1D59F3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18" name="Rectangle 64">
              <a:extLst>
                <a:ext uri="{FF2B5EF4-FFF2-40B4-BE49-F238E27FC236}">
                  <a16:creationId xmlns:a16="http://schemas.microsoft.com/office/drawing/2014/main" id="{55C105DD-77F3-4287-BFFC-B818D6A28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66">
              <a:extLst>
                <a:ext uri="{FF2B5EF4-FFF2-40B4-BE49-F238E27FC236}">
                  <a16:creationId xmlns:a16="http://schemas.microsoft.com/office/drawing/2014/main" id="{6173F360-EE51-4521-A25E-5869A978B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Rectangle 64">
              <a:extLst>
                <a:ext uri="{FF2B5EF4-FFF2-40B4-BE49-F238E27FC236}">
                  <a16:creationId xmlns:a16="http://schemas.microsoft.com/office/drawing/2014/main" id="{5414DD3E-CFF7-4BD5-A220-D2F970E5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Rectangle 66">
              <a:extLst>
                <a:ext uri="{FF2B5EF4-FFF2-40B4-BE49-F238E27FC236}">
                  <a16:creationId xmlns:a16="http://schemas.microsoft.com/office/drawing/2014/main" id="{27190517-FE45-416F-8FE4-7DCF37655F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Rectangle 64">
              <a:extLst>
                <a:ext uri="{FF2B5EF4-FFF2-40B4-BE49-F238E27FC236}">
                  <a16:creationId xmlns:a16="http://schemas.microsoft.com/office/drawing/2014/main" id="{A671D49D-B542-48F6-8659-58E9BC5CB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Rectangle 66">
              <a:extLst>
                <a:ext uri="{FF2B5EF4-FFF2-40B4-BE49-F238E27FC236}">
                  <a16:creationId xmlns:a16="http://schemas.microsoft.com/office/drawing/2014/main" id="{E481E675-7AFA-43FE-9992-A964F7BC0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Rectangle 64">
              <a:extLst>
                <a:ext uri="{FF2B5EF4-FFF2-40B4-BE49-F238E27FC236}">
                  <a16:creationId xmlns:a16="http://schemas.microsoft.com/office/drawing/2014/main" id="{55B95BBC-B6C8-4343-A351-48F84A004A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Rectangle 66">
              <a:extLst>
                <a:ext uri="{FF2B5EF4-FFF2-40B4-BE49-F238E27FC236}">
                  <a16:creationId xmlns:a16="http://schemas.microsoft.com/office/drawing/2014/main" id="{19DD17FE-BE4B-4643-B60F-5EAA77F1C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64">
              <a:extLst>
                <a:ext uri="{FF2B5EF4-FFF2-40B4-BE49-F238E27FC236}">
                  <a16:creationId xmlns:a16="http://schemas.microsoft.com/office/drawing/2014/main" id="{873D554F-3F0D-4969-8C06-D24F273A45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Rectangle 66">
              <a:extLst>
                <a:ext uri="{FF2B5EF4-FFF2-40B4-BE49-F238E27FC236}">
                  <a16:creationId xmlns:a16="http://schemas.microsoft.com/office/drawing/2014/main" id="{74151414-E46C-4BF0-A630-1D31400AA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ectangle 64">
              <a:extLst>
                <a:ext uri="{FF2B5EF4-FFF2-40B4-BE49-F238E27FC236}">
                  <a16:creationId xmlns:a16="http://schemas.microsoft.com/office/drawing/2014/main" id="{1FBE19C0-69DE-489C-9704-81240B4ED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66">
              <a:extLst>
                <a:ext uri="{FF2B5EF4-FFF2-40B4-BE49-F238E27FC236}">
                  <a16:creationId xmlns:a16="http://schemas.microsoft.com/office/drawing/2014/main" id="{C8E575F5-CB03-436A-BE1E-AD4850209B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64">
              <a:extLst>
                <a:ext uri="{FF2B5EF4-FFF2-40B4-BE49-F238E27FC236}">
                  <a16:creationId xmlns:a16="http://schemas.microsoft.com/office/drawing/2014/main" id="{9AE75E9D-C62E-455C-BA30-DE18FA4949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66">
              <a:extLst>
                <a:ext uri="{FF2B5EF4-FFF2-40B4-BE49-F238E27FC236}">
                  <a16:creationId xmlns:a16="http://schemas.microsoft.com/office/drawing/2014/main" id="{CC34A54D-BBB2-4EE0-A8F9-802D52AF50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Rectangle 64">
              <a:extLst>
                <a:ext uri="{FF2B5EF4-FFF2-40B4-BE49-F238E27FC236}">
                  <a16:creationId xmlns:a16="http://schemas.microsoft.com/office/drawing/2014/main" id="{347BC20E-7862-49A8-BCE2-39521B23C9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66">
              <a:extLst>
                <a:ext uri="{FF2B5EF4-FFF2-40B4-BE49-F238E27FC236}">
                  <a16:creationId xmlns:a16="http://schemas.microsoft.com/office/drawing/2014/main" id="{3EF1615E-D362-4BBF-A307-4118B72F3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64">
              <a:extLst>
                <a:ext uri="{FF2B5EF4-FFF2-40B4-BE49-F238E27FC236}">
                  <a16:creationId xmlns:a16="http://schemas.microsoft.com/office/drawing/2014/main" id="{2EF7D2F7-E167-41F3-ADBF-F6D4B97F42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66">
              <a:extLst>
                <a:ext uri="{FF2B5EF4-FFF2-40B4-BE49-F238E27FC236}">
                  <a16:creationId xmlns:a16="http://schemas.microsoft.com/office/drawing/2014/main" id="{EB1CB26D-EDEF-4AD8-943C-049BD149C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Rectangle 64">
              <a:extLst>
                <a:ext uri="{FF2B5EF4-FFF2-40B4-BE49-F238E27FC236}">
                  <a16:creationId xmlns:a16="http://schemas.microsoft.com/office/drawing/2014/main" id="{8CB27CB8-B8B6-4C05-9CB1-DF62FE4E1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Rectangle 66">
              <a:extLst>
                <a:ext uri="{FF2B5EF4-FFF2-40B4-BE49-F238E27FC236}">
                  <a16:creationId xmlns:a16="http://schemas.microsoft.com/office/drawing/2014/main" id="{A78DBF5B-2276-4A2A-945F-3E81A93C1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graphicFrame>
        <p:nvGraphicFramePr>
          <p:cNvPr id="5" name="Tijdelijke aanduiding voor inhoud 2">
            <a:extLst>
              <a:ext uri="{FF2B5EF4-FFF2-40B4-BE49-F238E27FC236}">
                <a16:creationId xmlns:a16="http://schemas.microsoft.com/office/drawing/2014/main" id="{C50B7DBD-E93A-4CDA-809A-E875B36272BD}"/>
              </a:ext>
            </a:extLst>
          </p:cNvPr>
          <p:cNvGraphicFramePr>
            <a:graphicFrameLocks noGrp="1"/>
          </p:cNvGraphicFramePr>
          <p:nvPr>
            <p:ph idx="1"/>
            <p:extLst>
              <p:ext uri="{D42A27DB-BD31-4B8C-83A1-F6EECF244321}">
                <p14:modId xmlns:p14="http://schemas.microsoft.com/office/powerpoint/2010/main" val="1555217150"/>
              </p:ext>
            </p:extLst>
          </p:nvPr>
        </p:nvGraphicFramePr>
        <p:xfrm>
          <a:off x="6400800" y="382385"/>
          <a:ext cx="5286895" cy="6159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3376066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9" name="Rectangle 8">
            <a:extLst>
              <a:ext uri="{FF2B5EF4-FFF2-40B4-BE49-F238E27FC236}">
                <a16:creationId xmlns:a16="http://schemas.microsoft.com/office/drawing/2014/main" id="{778AB447-A4B7-44D2-A99D-2E39CCFBD04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A5271697-90F1-4A23-8EF2-0179F2EAFAC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1"/>
            <a:ext cx="606972" cy="3233984"/>
          </a:xfrm>
          <a:prstGeom prst="rect">
            <a:avLst/>
          </a:prstGeom>
          <a:solidFill>
            <a:schemeClr val="tx1">
              <a:lumMod val="85000"/>
              <a:lumOff val="1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3" name="Rectangle 12">
            <a:extLst>
              <a:ext uri="{FF2B5EF4-FFF2-40B4-BE49-F238E27FC236}">
                <a16:creationId xmlns:a16="http://schemas.microsoft.com/office/drawing/2014/main" id="{D9F5512A-48E1-4C07-B75E-3CCC517B680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3233984"/>
            <a:ext cx="606972" cy="362401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5" name="Rectangle 14">
            <a:extLst>
              <a:ext uri="{FF2B5EF4-FFF2-40B4-BE49-F238E27FC236}">
                <a16:creationId xmlns:a16="http://schemas.microsoft.com/office/drawing/2014/main" id="{9D800584-727A-48CF-8223-244AD9717CA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06967" y="-1"/>
            <a:ext cx="5037375" cy="6857999"/>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 name="Titel 1">
            <a:extLst>
              <a:ext uri="{FF2B5EF4-FFF2-40B4-BE49-F238E27FC236}">
                <a16:creationId xmlns:a16="http://schemas.microsoft.com/office/drawing/2014/main" id="{3E31B61C-002E-4F22-B7DF-BD314ED1A707}"/>
              </a:ext>
            </a:extLst>
          </p:cNvPr>
          <p:cNvSpPr>
            <a:spLocks noGrp="1"/>
          </p:cNvSpPr>
          <p:nvPr>
            <p:ph type="title"/>
          </p:nvPr>
        </p:nvSpPr>
        <p:spPr>
          <a:xfrm>
            <a:off x="1166649" y="1200457"/>
            <a:ext cx="3771111" cy="4075386"/>
          </a:xfrm>
        </p:spPr>
        <p:txBody>
          <a:bodyPr anchor="ctr">
            <a:normAutofit/>
          </a:bodyPr>
          <a:lstStyle/>
          <a:p>
            <a:r>
              <a:rPr lang="nl-NL" sz="5400"/>
              <a:t>Strategieën</a:t>
            </a:r>
          </a:p>
        </p:txBody>
      </p:sp>
      <p:grpSp>
        <p:nvGrpSpPr>
          <p:cNvPr id="17" name="Group 16">
            <a:extLst>
              <a:ext uri="{FF2B5EF4-FFF2-40B4-BE49-F238E27FC236}">
                <a16:creationId xmlns:a16="http://schemas.microsoft.com/office/drawing/2014/main" id="{0F06CE9D-DF08-4313-8DD2-D81E1D59F323}"/>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188720" y="73152"/>
            <a:ext cx="1178966" cy="232963"/>
            <a:chOff x="5422392" y="64008"/>
            <a:chExt cx="1178966" cy="232963"/>
          </a:xfrm>
        </p:grpSpPr>
        <p:sp>
          <p:nvSpPr>
            <p:cNvPr id="18" name="Rectangle 64">
              <a:extLst>
                <a:ext uri="{FF2B5EF4-FFF2-40B4-BE49-F238E27FC236}">
                  <a16:creationId xmlns:a16="http://schemas.microsoft.com/office/drawing/2014/main" id="{55C105DD-77F3-4287-BFFC-B818D6A28C9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9" name="Rectangle 66">
              <a:extLst>
                <a:ext uri="{FF2B5EF4-FFF2-40B4-BE49-F238E27FC236}">
                  <a16:creationId xmlns:a16="http://schemas.microsoft.com/office/drawing/2014/main" id="{6173F360-EE51-4521-A25E-5869A978B8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2221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0" name="Rectangle 64">
              <a:extLst>
                <a:ext uri="{FF2B5EF4-FFF2-40B4-BE49-F238E27FC236}">
                  <a16:creationId xmlns:a16="http://schemas.microsoft.com/office/drawing/2014/main" id="{5414DD3E-CFF7-4BD5-A220-D2F970E51B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1" name="Rectangle 66">
              <a:extLst>
                <a:ext uri="{FF2B5EF4-FFF2-40B4-BE49-F238E27FC236}">
                  <a16:creationId xmlns:a16="http://schemas.microsoft.com/office/drawing/2014/main" id="{27190517-FE45-416F-8FE4-7DCF37655F9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7258"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2" name="Rectangle 64">
              <a:extLst>
                <a:ext uri="{FF2B5EF4-FFF2-40B4-BE49-F238E27FC236}">
                  <a16:creationId xmlns:a16="http://schemas.microsoft.com/office/drawing/2014/main" id="{A671D49D-B542-48F6-8659-58E9BC5CB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3" name="Rectangle 66">
              <a:extLst>
                <a:ext uri="{FF2B5EF4-FFF2-40B4-BE49-F238E27FC236}">
                  <a16:creationId xmlns:a16="http://schemas.microsoft.com/office/drawing/2014/main" id="{E481E675-7AFA-43FE-9992-A964F7BC02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672303"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4" name="Rectangle 64">
              <a:extLst>
                <a:ext uri="{FF2B5EF4-FFF2-40B4-BE49-F238E27FC236}">
                  <a16:creationId xmlns:a16="http://schemas.microsoft.com/office/drawing/2014/main" id="{55B95BBC-B6C8-4343-A351-48F84A004AE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5" name="Rectangle 66">
              <a:extLst>
                <a:ext uri="{FF2B5EF4-FFF2-40B4-BE49-F238E27FC236}">
                  <a16:creationId xmlns:a16="http://schemas.microsoft.com/office/drawing/2014/main" id="{19DD17FE-BE4B-4643-B60F-5EAA77F1C7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547347"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6" name="Rectangle 64">
              <a:extLst>
                <a:ext uri="{FF2B5EF4-FFF2-40B4-BE49-F238E27FC236}">
                  <a16:creationId xmlns:a16="http://schemas.microsoft.com/office/drawing/2014/main" id="{873D554F-3F0D-4969-8C06-D24F273A454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7" name="Rectangle 66">
              <a:extLst>
                <a:ext uri="{FF2B5EF4-FFF2-40B4-BE49-F238E27FC236}">
                  <a16:creationId xmlns:a16="http://schemas.microsoft.com/office/drawing/2014/main" id="{74151414-E46C-4BF0-A630-1D31400AAD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422392"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8" name="Rectangle 64">
              <a:extLst>
                <a:ext uri="{FF2B5EF4-FFF2-40B4-BE49-F238E27FC236}">
                  <a16:creationId xmlns:a16="http://schemas.microsoft.com/office/drawing/2014/main" id="{1FBE19C0-69DE-489C-9704-81240B4ED3E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29" name="Rectangle 66">
              <a:extLst>
                <a:ext uri="{FF2B5EF4-FFF2-40B4-BE49-F238E27FC236}">
                  <a16:creationId xmlns:a16="http://schemas.microsoft.com/office/drawing/2014/main" id="{C8E575F5-CB03-436A-BE1E-AD4850209B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54699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0" name="Rectangle 64">
              <a:extLst>
                <a:ext uri="{FF2B5EF4-FFF2-40B4-BE49-F238E27FC236}">
                  <a16:creationId xmlns:a16="http://schemas.microsoft.com/office/drawing/2014/main" id="{9AE75E9D-C62E-455C-BA30-DE18FA49493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1" name="Rectangle 66">
              <a:extLst>
                <a:ext uri="{FF2B5EF4-FFF2-40B4-BE49-F238E27FC236}">
                  <a16:creationId xmlns:a16="http://schemas.microsoft.com/office/drawing/2014/main" id="{CC34A54D-BBB2-4EE0-A8F9-802D52AF50D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22035"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2" name="Rectangle 64">
              <a:extLst>
                <a:ext uri="{FF2B5EF4-FFF2-40B4-BE49-F238E27FC236}">
                  <a16:creationId xmlns:a16="http://schemas.microsoft.com/office/drawing/2014/main" id="{347BC20E-7862-49A8-BCE2-39521B23C90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3" name="Rectangle 66">
              <a:extLst>
                <a:ext uri="{FF2B5EF4-FFF2-40B4-BE49-F238E27FC236}">
                  <a16:creationId xmlns:a16="http://schemas.microsoft.com/office/drawing/2014/main" id="{3EF1615E-D362-4BBF-A307-4118B72F338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97080"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4" name="Rectangle 64">
              <a:extLst>
                <a:ext uri="{FF2B5EF4-FFF2-40B4-BE49-F238E27FC236}">
                  <a16:creationId xmlns:a16="http://schemas.microsoft.com/office/drawing/2014/main" id="{2EF7D2F7-E167-41F3-ADBF-F6D4B97F42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5" name="Rectangle 66">
              <a:extLst>
                <a:ext uri="{FF2B5EF4-FFF2-40B4-BE49-F238E27FC236}">
                  <a16:creationId xmlns:a16="http://schemas.microsoft.com/office/drawing/2014/main" id="{EB1CB26D-EDEF-4AD8-943C-049BD149CE4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72124"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6" name="Rectangle 64">
              <a:extLst>
                <a:ext uri="{FF2B5EF4-FFF2-40B4-BE49-F238E27FC236}">
                  <a16:creationId xmlns:a16="http://schemas.microsoft.com/office/drawing/2014/main" id="{8CB27CB8-B8B6-4C05-9CB1-DF62FE4E1D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64008"/>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37" name="Rectangle 66">
              <a:extLst>
                <a:ext uri="{FF2B5EF4-FFF2-40B4-BE49-F238E27FC236}">
                  <a16:creationId xmlns:a16="http://schemas.microsoft.com/office/drawing/2014/main" id="{A78DBF5B-2276-4A2A-945F-3E81A93C151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47169" y="237744"/>
              <a:ext cx="54368" cy="59227"/>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graphicFrame>
        <p:nvGraphicFramePr>
          <p:cNvPr id="5" name="Tijdelijke aanduiding voor inhoud 2">
            <a:extLst>
              <a:ext uri="{FF2B5EF4-FFF2-40B4-BE49-F238E27FC236}">
                <a16:creationId xmlns:a16="http://schemas.microsoft.com/office/drawing/2014/main" id="{C50B7DBD-E93A-4CDA-809A-E875B36272BD}"/>
              </a:ext>
            </a:extLst>
          </p:cNvPr>
          <p:cNvGraphicFramePr>
            <a:graphicFrameLocks noGrp="1"/>
          </p:cNvGraphicFramePr>
          <p:nvPr>
            <p:ph idx="1"/>
            <p:extLst>
              <p:ext uri="{D42A27DB-BD31-4B8C-83A1-F6EECF244321}">
                <p14:modId xmlns:p14="http://schemas.microsoft.com/office/powerpoint/2010/main" val="2884564227"/>
              </p:ext>
            </p:extLst>
          </p:nvPr>
        </p:nvGraphicFramePr>
        <p:xfrm>
          <a:off x="6400800" y="382385"/>
          <a:ext cx="5286895" cy="615973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9646012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71" name="Rectangle 70">
            <a:extLst>
              <a:ext uri="{FF2B5EF4-FFF2-40B4-BE49-F238E27FC236}">
                <a16:creationId xmlns:a16="http://schemas.microsoft.com/office/drawing/2014/main" id="{71B2258F-86CA-4D4D-8270-BC05FCDEBFB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7999"/>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50" name="Picture 2" descr="Feedback, Rapporteren, Mensen Uit Het Bedrijfsleven">
            <a:extLst>
              <a:ext uri="{FF2B5EF4-FFF2-40B4-BE49-F238E27FC236}">
                <a16:creationId xmlns:a16="http://schemas.microsoft.com/office/drawing/2014/main" id="{6621B402-20D8-487A-9624-7C2C7FC100A0}"/>
              </a:ext>
            </a:extLst>
          </p:cNvPr>
          <p:cNvPicPr>
            <a:picLocks noChangeAspect="1" noChangeArrowheads="1"/>
          </p:cNvPicPr>
          <p:nvPr/>
        </p:nvPicPr>
        <p:blipFill rotWithShape="1">
          <a:blip r:embed="rId2">
            <a:alphaModFix amt="50000"/>
            <a:extLst>
              <a:ext uri="{28A0092B-C50C-407E-A947-70E740481C1C}">
                <a14:useLocalDpi xmlns:a14="http://schemas.microsoft.com/office/drawing/2010/main" val="0"/>
              </a:ext>
            </a:extLst>
          </a:blip>
          <a:srcRect b="15730"/>
          <a:stretch/>
        </p:blipFill>
        <p:spPr bwMode="auto">
          <a:xfrm>
            <a:off x="20" y="1"/>
            <a:ext cx="12191980" cy="6857999"/>
          </a:xfrm>
          <a:prstGeom prst="rect">
            <a:avLst/>
          </a:prstGeom>
          <a:noFill/>
          <a:extLst>
            <a:ext uri="{909E8E84-426E-40DD-AFC4-6F175D3DCCD1}">
              <a14:hiddenFill xmlns:a14="http://schemas.microsoft.com/office/drawing/2010/main">
                <a:solidFill>
                  <a:srgbClr val="FFFFFF"/>
                </a:solidFill>
              </a14:hiddenFill>
            </a:ext>
          </a:extLst>
        </p:spPr>
      </p:pic>
      <p:sp>
        <p:nvSpPr>
          <p:cNvPr id="2" name="Titel 1">
            <a:extLst>
              <a:ext uri="{FF2B5EF4-FFF2-40B4-BE49-F238E27FC236}">
                <a16:creationId xmlns:a16="http://schemas.microsoft.com/office/drawing/2014/main" id="{50472140-780E-42B7-BF59-969B6F9AA364}"/>
              </a:ext>
            </a:extLst>
          </p:cNvPr>
          <p:cNvSpPr>
            <a:spLocks noGrp="1"/>
          </p:cNvSpPr>
          <p:nvPr>
            <p:ph type="ctrTitle"/>
          </p:nvPr>
        </p:nvSpPr>
        <p:spPr>
          <a:xfrm>
            <a:off x="1524000" y="1122362"/>
            <a:ext cx="9144000" cy="2900518"/>
          </a:xfrm>
        </p:spPr>
        <p:txBody>
          <a:bodyPr>
            <a:normAutofit/>
          </a:bodyPr>
          <a:lstStyle/>
          <a:p>
            <a:r>
              <a:rPr lang="nl-NL">
                <a:solidFill>
                  <a:srgbClr val="FFFFFF"/>
                </a:solidFill>
              </a:rPr>
              <a:t>Casussen</a:t>
            </a:r>
          </a:p>
        </p:txBody>
      </p:sp>
      <p:sp>
        <p:nvSpPr>
          <p:cNvPr id="3" name="Tijdelijke aanduiding voor inhoud 2">
            <a:extLst>
              <a:ext uri="{FF2B5EF4-FFF2-40B4-BE49-F238E27FC236}">
                <a16:creationId xmlns:a16="http://schemas.microsoft.com/office/drawing/2014/main" id="{B7BE6BC4-E786-4FAB-ADC2-99771D085D0D}"/>
              </a:ext>
            </a:extLst>
          </p:cNvPr>
          <p:cNvSpPr>
            <a:spLocks noGrp="1"/>
          </p:cNvSpPr>
          <p:nvPr>
            <p:ph type="subTitle" idx="1"/>
          </p:nvPr>
        </p:nvSpPr>
        <p:spPr>
          <a:xfrm>
            <a:off x="1524000" y="4159404"/>
            <a:ext cx="9144000" cy="1098395"/>
          </a:xfrm>
        </p:spPr>
        <p:txBody>
          <a:bodyPr>
            <a:normAutofit/>
          </a:bodyPr>
          <a:lstStyle/>
          <a:p>
            <a:r>
              <a:rPr lang="nl-NL" sz="2000">
                <a:solidFill>
                  <a:srgbClr val="FFFFFF"/>
                </a:solidFill>
              </a:rPr>
              <a:t>Neem 5 minuten voorbereidingstijd. De docent kiest willekeurig 2 studenten die deze casus uitspelen. </a:t>
            </a:r>
          </a:p>
          <a:p>
            <a:r>
              <a:rPr lang="nl-NL" sz="2000">
                <a:solidFill>
                  <a:srgbClr val="FFFFFF"/>
                </a:solidFill>
              </a:rPr>
              <a:t>De rest van de klas observeren het rollenspel en geven naderhand concrete feedback.</a:t>
            </a:r>
          </a:p>
          <a:p>
            <a:endParaRPr lang="nl-NL" sz="2000">
              <a:solidFill>
                <a:srgbClr val="FFFFFF"/>
              </a:solidFill>
            </a:endParaRPr>
          </a:p>
        </p:txBody>
      </p:sp>
    </p:spTree>
    <p:extLst>
      <p:ext uri="{BB962C8B-B14F-4D97-AF65-F5344CB8AC3E}">
        <p14:creationId xmlns:p14="http://schemas.microsoft.com/office/powerpoint/2010/main" val="4099571198"/>
      </p:ext>
    </p:extLst>
  </p:cSld>
  <p:clrMapOvr>
    <a:overrideClrMapping bg1="dk1" tx1="lt1" bg2="dk2" tx2="lt2" accent1="accent1" accent2="accent2" accent3="accent3" accent4="accent4" accent5="accent5" accent6="accent6" hlink="hlink" folHlink="folHlink"/>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1500"/>
                                  </p:stCondLst>
                                  <p:iterate>
                                    <p:tmPct val="10000"/>
                                  </p:iterate>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700"/>
                                        <p:tgtEl>
                                          <p:spTgt spid="3">
                                            <p:txEl>
                                              <p:pRg st="0" end="0"/>
                                            </p:txEl>
                                          </p:spTgt>
                                        </p:tgtEl>
                                      </p:cBhvr>
                                    </p:animEffect>
                                  </p:childTnLst>
                                </p:cTn>
                              </p:par>
                              <p:par>
                                <p:cTn id="8" presetID="10" presetClass="entr" presetSubtype="0" fill="hold" grpId="0" nodeType="withEffect">
                                  <p:stCondLst>
                                    <p:cond delay="1000"/>
                                  </p:stCondLst>
                                  <p:iterate>
                                    <p:tmPct val="10000"/>
                                  </p:iterate>
                                  <p:childTnLst>
                                    <p:set>
                                      <p:cBhvr>
                                        <p:cTn id="9" dur="1" fill="hold">
                                          <p:stCondLst>
                                            <p:cond delay="0"/>
                                          </p:stCondLst>
                                        </p:cTn>
                                        <p:tgtEl>
                                          <p:spTgt spid="2"/>
                                        </p:tgtEl>
                                        <p:attrNameLst>
                                          <p:attrName>style.visibility</p:attrName>
                                        </p:attrNameLst>
                                      </p:cBhvr>
                                      <p:to>
                                        <p:strVal val="visible"/>
                                      </p:to>
                                    </p:set>
                                    <p:animEffect transition="in" filter="fade">
                                      <p:cBhvr>
                                        <p:cTn id="10" dur="700"/>
                                        <p:tgtEl>
                                          <p:spTgt spid="2"/>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grpId="0" nodeType="clickEffect">
                                  <p:stCondLst>
                                    <p:cond delay="1500"/>
                                  </p:stCondLst>
                                  <p:iterate>
                                    <p:tmPct val="10000"/>
                                  </p:iterate>
                                  <p:childTnLst>
                                    <p:set>
                                      <p:cBhvr>
                                        <p:cTn id="14" dur="1" fill="hold">
                                          <p:stCondLst>
                                            <p:cond delay="0"/>
                                          </p:stCondLst>
                                        </p:cTn>
                                        <p:tgtEl>
                                          <p:spTgt spid="3">
                                            <p:txEl>
                                              <p:pRg st="1" end="1"/>
                                            </p:txEl>
                                          </p:spTgt>
                                        </p:tgtEl>
                                        <p:attrNameLst>
                                          <p:attrName>style.visibility</p:attrName>
                                        </p:attrNameLst>
                                      </p:cBhvr>
                                      <p:to>
                                        <p:strVal val="visible"/>
                                      </p:to>
                                    </p:set>
                                    <p:animEffect transition="in" filter="fade">
                                      <p:cBhvr>
                                        <p:cTn id="15" dur="700"/>
                                        <p:tgtEl>
                                          <p:spTgt spid="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build="p"/>
    </p:bldLst>
  </p:timing>
</p:sld>
</file>

<file path=ppt/theme/theme1.xml><?xml version="1.0" encoding="utf-8"?>
<a:theme xmlns:a="http://schemas.openxmlformats.org/drawingml/2006/main" name="Kantoorthema">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385</TotalTime>
  <Words>837</Words>
  <Application>Microsoft Office PowerPoint</Application>
  <PresentationFormat>Breedbeeld</PresentationFormat>
  <Paragraphs>81</Paragraphs>
  <Slides>14</Slides>
  <Notes>0</Notes>
  <HiddenSlides>0</HiddenSlides>
  <MMClips>0</MMClips>
  <ScaleCrop>false</ScaleCrop>
  <HeadingPairs>
    <vt:vector size="6" baseType="variant">
      <vt:variant>
        <vt:lpstr>Gebruikte lettertypen</vt:lpstr>
      </vt:variant>
      <vt:variant>
        <vt:i4>3</vt:i4>
      </vt:variant>
      <vt:variant>
        <vt:lpstr>Thema</vt:lpstr>
      </vt:variant>
      <vt:variant>
        <vt:i4>1</vt:i4>
      </vt:variant>
      <vt:variant>
        <vt:lpstr>Diatitels</vt:lpstr>
      </vt:variant>
      <vt:variant>
        <vt:i4>14</vt:i4>
      </vt:variant>
    </vt:vector>
  </HeadingPairs>
  <TitlesOfParts>
    <vt:vector size="18" baseType="lpstr">
      <vt:lpstr>Arial</vt:lpstr>
      <vt:lpstr>Calibri</vt:lpstr>
      <vt:lpstr>Calibri Light</vt:lpstr>
      <vt:lpstr>Kantoorthema</vt:lpstr>
      <vt:lpstr>Omgaan met kritiek</vt:lpstr>
      <vt:lpstr>Welke factoren bepalen in welke mate kritiek en feedback ons raakt?</vt:lpstr>
      <vt:lpstr>Opdracht</vt:lpstr>
      <vt:lpstr>Kritiek</vt:lpstr>
      <vt:lpstr>Manier van reageren</vt:lpstr>
      <vt:lpstr>Eerste stappen na het krijgen van kritiek</vt:lpstr>
      <vt:lpstr>Strategieën</vt:lpstr>
      <vt:lpstr>Strategieën</vt:lpstr>
      <vt:lpstr>Casussen</vt:lpstr>
      <vt:lpstr>Casus</vt:lpstr>
      <vt:lpstr>Casus</vt:lpstr>
      <vt:lpstr>Casus</vt:lpstr>
      <vt:lpstr>Casus</vt:lpstr>
      <vt:lpstr>Casus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Omgaan met kritiek</dc:title>
  <dc:creator>Joke Fledderus - Rang</dc:creator>
  <cp:lastModifiedBy>Joke Fledderus - Rang</cp:lastModifiedBy>
  <cp:revision>1</cp:revision>
  <dcterms:created xsi:type="dcterms:W3CDTF">2022-02-21T09:06:34Z</dcterms:created>
  <dcterms:modified xsi:type="dcterms:W3CDTF">2022-02-21T19:42:56Z</dcterms:modified>
</cp:coreProperties>
</file>