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58" r:id="rId5"/>
    <p:sldId id="266" r:id="rId6"/>
    <p:sldId id="274" r:id="rId7"/>
    <p:sldId id="259" r:id="rId8"/>
    <p:sldId id="260" r:id="rId9"/>
    <p:sldId id="273" r:id="rId10"/>
    <p:sldId id="262" r:id="rId11"/>
    <p:sldId id="263" r:id="rId12"/>
    <p:sldId id="265" r:id="rId13"/>
    <p:sldId id="267" r:id="rId14"/>
    <p:sldId id="268" r:id="rId15"/>
    <p:sldId id="269" r:id="rId16"/>
    <p:sldId id="270" r:id="rId17"/>
    <p:sldId id="271" r:id="rId18"/>
    <p:sldId id="272" r:id="rId19"/>
    <p:sldId id="275" r:id="rId2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EE172F-B6CE-4D99-8432-E4330A080790}" v="22" dt="2022-02-16T20:20:06.7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0" d="100"/>
          <a:sy n="80" d="100"/>
        </p:scale>
        <p:origin x="58" y="1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ke Fledderus - Rang" userId="060887c6-86ec-4930-92e8-7049a97dba5e" providerId="ADAL" clId="{6AEE172F-B6CE-4D99-8432-E4330A080790}"/>
    <pc:docChg chg="undo custSel addSld modSld">
      <pc:chgData name="Joke Fledderus - Rang" userId="060887c6-86ec-4930-92e8-7049a97dba5e" providerId="ADAL" clId="{6AEE172F-B6CE-4D99-8432-E4330A080790}" dt="2022-02-16T20:20:30.284" v="1353" actId="26606"/>
      <pc:docMkLst>
        <pc:docMk/>
      </pc:docMkLst>
      <pc:sldChg chg="addSp modSp mod setBg addAnim setClrOvrMap">
        <pc:chgData name="Joke Fledderus - Rang" userId="060887c6-86ec-4930-92e8-7049a97dba5e" providerId="ADAL" clId="{6AEE172F-B6CE-4D99-8432-E4330A080790}" dt="2022-02-16T19:36:57.373" v="802"/>
        <pc:sldMkLst>
          <pc:docMk/>
          <pc:sldMk cId="3117758469" sldId="256"/>
        </pc:sldMkLst>
        <pc:spChg chg="mod">
          <ac:chgData name="Joke Fledderus - Rang" userId="060887c6-86ec-4930-92e8-7049a97dba5e" providerId="ADAL" clId="{6AEE172F-B6CE-4D99-8432-E4330A080790}" dt="2022-02-16T19:36:57.372" v="801" actId="26606"/>
          <ac:spMkLst>
            <pc:docMk/>
            <pc:sldMk cId="3117758469" sldId="256"/>
            <ac:spMk id="2" creationId="{4E42119E-ABD9-4A98-AF28-8B0A4CC01E9A}"/>
          </ac:spMkLst>
        </pc:spChg>
        <pc:spChg chg="mod">
          <ac:chgData name="Joke Fledderus - Rang" userId="060887c6-86ec-4930-92e8-7049a97dba5e" providerId="ADAL" clId="{6AEE172F-B6CE-4D99-8432-E4330A080790}" dt="2022-02-16T19:36:57.372" v="801" actId="26606"/>
          <ac:spMkLst>
            <pc:docMk/>
            <pc:sldMk cId="3117758469" sldId="256"/>
            <ac:spMk id="3" creationId="{B29A3EB8-2090-430A-8626-4B4D7E77B9B4}"/>
          </ac:spMkLst>
        </pc:spChg>
        <pc:spChg chg="add">
          <ac:chgData name="Joke Fledderus - Rang" userId="060887c6-86ec-4930-92e8-7049a97dba5e" providerId="ADAL" clId="{6AEE172F-B6CE-4D99-8432-E4330A080790}" dt="2022-02-16T19:36:57.372" v="801" actId="26606"/>
          <ac:spMkLst>
            <pc:docMk/>
            <pc:sldMk cId="3117758469" sldId="256"/>
            <ac:spMk id="9" creationId="{71B2258F-86CA-4D4D-8270-BC05FCDEBFB3}"/>
          </ac:spMkLst>
        </pc:spChg>
        <pc:picChg chg="add mod ord">
          <ac:chgData name="Joke Fledderus - Rang" userId="060887c6-86ec-4930-92e8-7049a97dba5e" providerId="ADAL" clId="{6AEE172F-B6CE-4D99-8432-E4330A080790}" dt="2022-02-16T19:36:57.372" v="801" actId="26606"/>
          <ac:picMkLst>
            <pc:docMk/>
            <pc:sldMk cId="3117758469" sldId="256"/>
            <ac:picMk id="4" creationId="{E9E8873D-0A0D-4531-8F8B-AEEFC7318248}"/>
          </ac:picMkLst>
        </pc:picChg>
      </pc:sldChg>
      <pc:sldChg chg="addSp delSp modSp mod setBg setClrOvrMap">
        <pc:chgData name="Joke Fledderus - Rang" userId="060887c6-86ec-4930-92e8-7049a97dba5e" providerId="ADAL" clId="{6AEE172F-B6CE-4D99-8432-E4330A080790}" dt="2022-02-16T19:37:28.890" v="811" actId="26606"/>
        <pc:sldMkLst>
          <pc:docMk/>
          <pc:sldMk cId="1042952650" sldId="257"/>
        </pc:sldMkLst>
        <pc:spChg chg="mod">
          <ac:chgData name="Joke Fledderus - Rang" userId="060887c6-86ec-4930-92e8-7049a97dba5e" providerId="ADAL" clId="{6AEE172F-B6CE-4D99-8432-E4330A080790}" dt="2022-02-16T19:37:28.890" v="811" actId="26606"/>
          <ac:spMkLst>
            <pc:docMk/>
            <pc:sldMk cId="1042952650" sldId="257"/>
            <ac:spMk id="2" creationId="{BEAE5445-B58F-4BA0-98C9-68F08C7FB70D}"/>
          </ac:spMkLst>
        </pc:spChg>
        <pc:spChg chg="mod ord">
          <ac:chgData name="Joke Fledderus - Rang" userId="060887c6-86ec-4930-92e8-7049a97dba5e" providerId="ADAL" clId="{6AEE172F-B6CE-4D99-8432-E4330A080790}" dt="2022-02-16T19:37:28.890" v="811" actId="26606"/>
          <ac:spMkLst>
            <pc:docMk/>
            <pc:sldMk cId="1042952650" sldId="257"/>
            <ac:spMk id="3" creationId="{BD9A0D91-2E6B-4EBA-8AD3-DFC19849824E}"/>
          </ac:spMkLst>
        </pc:spChg>
        <pc:spChg chg="add del">
          <ac:chgData name="Joke Fledderus - Rang" userId="060887c6-86ec-4930-92e8-7049a97dba5e" providerId="ADAL" clId="{6AEE172F-B6CE-4D99-8432-E4330A080790}" dt="2022-02-16T19:37:11.225" v="804" actId="26606"/>
          <ac:spMkLst>
            <pc:docMk/>
            <pc:sldMk cId="1042952650" sldId="257"/>
            <ac:spMk id="9" creationId="{12609869-9E80-471B-A487-A53288E0E791}"/>
          </ac:spMkLst>
        </pc:spChg>
        <pc:spChg chg="add del">
          <ac:chgData name="Joke Fledderus - Rang" userId="060887c6-86ec-4930-92e8-7049a97dba5e" providerId="ADAL" clId="{6AEE172F-B6CE-4D99-8432-E4330A080790}" dt="2022-02-16T19:37:11.225" v="804" actId="26606"/>
          <ac:spMkLst>
            <pc:docMk/>
            <pc:sldMk cId="1042952650" sldId="257"/>
            <ac:spMk id="11" creationId="{7004738A-9D34-43E8-97D2-CA0EED4F8BE0}"/>
          </ac:spMkLst>
        </pc:spChg>
        <pc:spChg chg="add del">
          <ac:chgData name="Joke Fledderus - Rang" userId="060887c6-86ec-4930-92e8-7049a97dba5e" providerId="ADAL" clId="{6AEE172F-B6CE-4D99-8432-E4330A080790}" dt="2022-02-16T19:37:11.225" v="804" actId="26606"/>
          <ac:spMkLst>
            <pc:docMk/>
            <pc:sldMk cId="1042952650" sldId="257"/>
            <ac:spMk id="13" creationId="{B8B8D07F-F13E-443E-BA68-2D26672D76B9}"/>
          </ac:spMkLst>
        </pc:spChg>
        <pc:spChg chg="add del">
          <ac:chgData name="Joke Fledderus - Rang" userId="060887c6-86ec-4930-92e8-7049a97dba5e" providerId="ADAL" clId="{6AEE172F-B6CE-4D99-8432-E4330A080790}" dt="2022-02-16T19:37:11.225" v="804" actId="26606"/>
          <ac:spMkLst>
            <pc:docMk/>
            <pc:sldMk cId="1042952650" sldId="257"/>
            <ac:spMk id="15" creationId="{2813A4FA-24A5-41ED-A534-3807D1B2F344}"/>
          </ac:spMkLst>
        </pc:spChg>
        <pc:spChg chg="add del">
          <ac:chgData name="Joke Fledderus - Rang" userId="060887c6-86ec-4930-92e8-7049a97dba5e" providerId="ADAL" clId="{6AEE172F-B6CE-4D99-8432-E4330A080790}" dt="2022-02-16T19:37:11.225" v="804" actId="26606"/>
          <ac:spMkLst>
            <pc:docMk/>
            <pc:sldMk cId="1042952650" sldId="257"/>
            <ac:spMk id="17" creationId="{C3944F27-CA70-4E84-A51A-E6BF89558979}"/>
          </ac:spMkLst>
        </pc:spChg>
        <pc:spChg chg="add del">
          <ac:chgData name="Joke Fledderus - Rang" userId="060887c6-86ec-4930-92e8-7049a97dba5e" providerId="ADAL" clId="{6AEE172F-B6CE-4D99-8432-E4330A080790}" dt="2022-02-16T19:37:12.890" v="806" actId="26606"/>
          <ac:spMkLst>
            <pc:docMk/>
            <pc:sldMk cId="1042952650" sldId="257"/>
            <ac:spMk id="19" creationId="{9B76D444-2756-434F-AE61-96D69830C13E}"/>
          </ac:spMkLst>
        </pc:spChg>
        <pc:spChg chg="add del">
          <ac:chgData name="Joke Fledderus - Rang" userId="060887c6-86ec-4930-92e8-7049a97dba5e" providerId="ADAL" clId="{6AEE172F-B6CE-4D99-8432-E4330A080790}" dt="2022-02-16T19:37:12.890" v="806" actId="26606"/>
          <ac:spMkLst>
            <pc:docMk/>
            <pc:sldMk cId="1042952650" sldId="257"/>
            <ac:spMk id="20" creationId="{B0161EF8-C8C6-4F2A-9D5C-49BD28A2BDC2}"/>
          </ac:spMkLst>
        </pc:spChg>
        <pc:spChg chg="add del">
          <ac:chgData name="Joke Fledderus - Rang" userId="060887c6-86ec-4930-92e8-7049a97dba5e" providerId="ADAL" clId="{6AEE172F-B6CE-4D99-8432-E4330A080790}" dt="2022-02-16T19:37:28.890" v="811" actId="26606"/>
          <ac:spMkLst>
            <pc:docMk/>
            <pc:sldMk cId="1042952650" sldId="257"/>
            <ac:spMk id="22" creationId="{5E39A796-BE83-48B1-B33F-35C4A32AAB57}"/>
          </ac:spMkLst>
        </pc:spChg>
        <pc:spChg chg="add del">
          <ac:chgData name="Joke Fledderus - Rang" userId="060887c6-86ec-4930-92e8-7049a97dba5e" providerId="ADAL" clId="{6AEE172F-B6CE-4D99-8432-E4330A080790}" dt="2022-02-16T19:37:28.890" v="811" actId="26606"/>
          <ac:spMkLst>
            <pc:docMk/>
            <pc:sldMk cId="1042952650" sldId="257"/>
            <ac:spMk id="23" creationId="{72F84B47-E267-4194-8194-831DB7B5547F}"/>
          </ac:spMkLst>
        </pc:spChg>
        <pc:spChg chg="add del">
          <ac:chgData name="Joke Fledderus - Rang" userId="060887c6-86ec-4930-92e8-7049a97dba5e" providerId="ADAL" clId="{6AEE172F-B6CE-4D99-8432-E4330A080790}" dt="2022-02-16T19:37:28.878" v="810" actId="26606"/>
          <ac:spMkLst>
            <pc:docMk/>
            <pc:sldMk cId="1042952650" sldId="257"/>
            <ac:spMk id="29" creationId="{9228552E-C8B1-4A80-8448-0787CE0FC704}"/>
          </ac:spMkLst>
        </pc:spChg>
        <pc:spChg chg="add">
          <ac:chgData name="Joke Fledderus - Rang" userId="060887c6-86ec-4930-92e8-7049a97dba5e" providerId="ADAL" clId="{6AEE172F-B6CE-4D99-8432-E4330A080790}" dt="2022-02-16T19:37:28.890" v="811" actId="26606"/>
          <ac:spMkLst>
            <pc:docMk/>
            <pc:sldMk cId="1042952650" sldId="257"/>
            <ac:spMk id="32" creationId="{2B1D4F77-A17C-43D7-B7FA-545148E4E93D}"/>
          </ac:spMkLst>
        </pc:spChg>
        <pc:picChg chg="add del mod">
          <ac:chgData name="Joke Fledderus - Rang" userId="060887c6-86ec-4930-92e8-7049a97dba5e" providerId="ADAL" clId="{6AEE172F-B6CE-4D99-8432-E4330A080790}" dt="2022-02-16T19:37:19.373" v="808" actId="478"/>
          <ac:picMkLst>
            <pc:docMk/>
            <pc:sldMk cId="1042952650" sldId="257"/>
            <ac:picMk id="4" creationId="{DB0A9C5A-AA44-4A6D-83CA-1FC140DAF185}"/>
          </ac:picMkLst>
        </pc:picChg>
        <pc:picChg chg="add del">
          <ac:chgData name="Joke Fledderus - Rang" userId="060887c6-86ec-4930-92e8-7049a97dba5e" providerId="ADAL" clId="{6AEE172F-B6CE-4D99-8432-E4330A080790}" dt="2022-02-16T19:37:28.878" v="810" actId="26606"/>
          <ac:picMkLst>
            <pc:docMk/>
            <pc:sldMk cId="1042952650" sldId="257"/>
            <ac:picMk id="25" creationId="{BA307F2F-E22C-415F-B35A-AFD68785F916}"/>
          </ac:picMkLst>
        </pc:picChg>
        <pc:picChg chg="add">
          <ac:chgData name="Joke Fledderus - Rang" userId="060887c6-86ec-4930-92e8-7049a97dba5e" providerId="ADAL" clId="{6AEE172F-B6CE-4D99-8432-E4330A080790}" dt="2022-02-16T19:37:28.890" v="811" actId="26606"/>
          <ac:picMkLst>
            <pc:docMk/>
            <pc:sldMk cId="1042952650" sldId="257"/>
            <ac:picMk id="31" creationId="{CB677989-8420-4EAA-9596-26A77C05F997}"/>
          </ac:picMkLst>
        </pc:picChg>
      </pc:sldChg>
      <pc:sldChg chg="addSp modSp mod setBg">
        <pc:chgData name="Joke Fledderus - Rang" userId="060887c6-86ec-4930-92e8-7049a97dba5e" providerId="ADAL" clId="{6AEE172F-B6CE-4D99-8432-E4330A080790}" dt="2022-02-16T19:40:23.166" v="919" actId="26606"/>
        <pc:sldMkLst>
          <pc:docMk/>
          <pc:sldMk cId="4270613040" sldId="258"/>
        </pc:sldMkLst>
        <pc:spChg chg="mod">
          <ac:chgData name="Joke Fledderus - Rang" userId="060887c6-86ec-4930-92e8-7049a97dba5e" providerId="ADAL" clId="{6AEE172F-B6CE-4D99-8432-E4330A080790}" dt="2022-02-16T19:40:23.166" v="919" actId="26606"/>
          <ac:spMkLst>
            <pc:docMk/>
            <pc:sldMk cId="4270613040" sldId="258"/>
            <ac:spMk id="2" creationId="{85931AA7-510E-4BE2-848E-57DC9572E8DF}"/>
          </ac:spMkLst>
        </pc:spChg>
        <pc:spChg chg="mod">
          <ac:chgData name="Joke Fledderus - Rang" userId="060887c6-86ec-4930-92e8-7049a97dba5e" providerId="ADAL" clId="{6AEE172F-B6CE-4D99-8432-E4330A080790}" dt="2022-02-16T19:40:23.166" v="919" actId="26606"/>
          <ac:spMkLst>
            <pc:docMk/>
            <pc:sldMk cId="4270613040" sldId="258"/>
            <ac:spMk id="3" creationId="{23D8FEB4-11ED-43AF-9EBD-989EBF182649}"/>
          </ac:spMkLst>
        </pc:spChg>
        <pc:spChg chg="add">
          <ac:chgData name="Joke Fledderus - Rang" userId="060887c6-86ec-4930-92e8-7049a97dba5e" providerId="ADAL" clId="{6AEE172F-B6CE-4D99-8432-E4330A080790}" dt="2022-02-16T19:40:23.166" v="919" actId="26606"/>
          <ac:spMkLst>
            <pc:docMk/>
            <pc:sldMk cId="4270613040" sldId="258"/>
            <ac:spMk id="9" creationId="{D1D34770-47A8-402C-AF23-2B653F2D88C1}"/>
          </ac:spMkLst>
        </pc:spChg>
        <pc:picChg chg="add mod">
          <ac:chgData name="Joke Fledderus - Rang" userId="060887c6-86ec-4930-92e8-7049a97dba5e" providerId="ADAL" clId="{6AEE172F-B6CE-4D99-8432-E4330A080790}" dt="2022-02-16T19:40:23.166" v="919" actId="26606"/>
          <ac:picMkLst>
            <pc:docMk/>
            <pc:sldMk cId="4270613040" sldId="258"/>
            <ac:picMk id="4" creationId="{D4B9049F-5EE4-413F-A85F-3D797EE30165}"/>
          </ac:picMkLst>
        </pc:picChg>
      </pc:sldChg>
      <pc:sldChg chg="addSp delSp modSp mod setBg">
        <pc:chgData name="Joke Fledderus - Rang" userId="060887c6-86ec-4930-92e8-7049a97dba5e" providerId="ADAL" clId="{6AEE172F-B6CE-4D99-8432-E4330A080790}" dt="2022-02-16T19:39:34.029" v="917" actId="20577"/>
        <pc:sldMkLst>
          <pc:docMk/>
          <pc:sldMk cId="4071416593" sldId="261"/>
        </pc:sldMkLst>
        <pc:spChg chg="mod">
          <ac:chgData name="Joke Fledderus - Rang" userId="060887c6-86ec-4930-92e8-7049a97dba5e" providerId="ADAL" clId="{6AEE172F-B6CE-4D99-8432-E4330A080790}" dt="2022-02-16T19:39:17.534" v="914" actId="1076"/>
          <ac:spMkLst>
            <pc:docMk/>
            <pc:sldMk cId="4071416593" sldId="261"/>
            <ac:spMk id="2" creationId="{14069BC5-65E3-4964-9C07-FCE8A670B9AD}"/>
          </ac:spMkLst>
        </pc:spChg>
        <pc:spChg chg="mod">
          <ac:chgData name="Joke Fledderus - Rang" userId="060887c6-86ec-4930-92e8-7049a97dba5e" providerId="ADAL" clId="{6AEE172F-B6CE-4D99-8432-E4330A080790}" dt="2022-02-16T19:39:34.029" v="917" actId="20577"/>
          <ac:spMkLst>
            <pc:docMk/>
            <pc:sldMk cId="4071416593" sldId="261"/>
            <ac:spMk id="3" creationId="{0AA46371-A1C3-4E2A-B01E-BA90B768E206}"/>
          </ac:spMkLst>
        </pc:spChg>
        <pc:spChg chg="add">
          <ac:chgData name="Joke Fledderus - Rang" userId="060887c6-86ec-4930-92e8-7049a97dba5e" providerId="ADAL" clId="{6AEE172F-B6CE-4D99-8432-E4330A080790}" dt="2022-02-16T19:39:09.929" v="911" actId="26606"/>
          <ac:spMkLst>
            <pc:docMk/>
            <pc:sldMk cId="4071416593" sldId="261"/>
            <ac:spMk id="5" creationId="{12609869-9E80-471B-A487-A53288E0E791}"/>
          </ac:spMkLst>
        </pc:spChg>
        <pc:spChg chg="add">
          <ac:chgData name="Joke Fledderus - Rang" userId="060887c6-86ec-4930-92e8-7049a97dba5e" providerId="ADAL" clId="{6AEE172F-B6CE-4D99-8432-E4330A080790}" dt="2022-02-16T19:39:09.929" v="911" actId="26606"/>
          <ac:spMkLst>
            <pc:docMk/>
            <pc:sldMk cId="4071416593" sldId="261"/>
            <ac:spMk id="6" creationId="{7004738A-9D34-43E8-97D2-CA0EED4F8BE0}"/>
          </ac:spMkLst>
        </pc:spChg>
        <pc:spChg chg="add del">
          <ac:chgData name="Joke Fledderus - Rang" userId="060887c6-86ec-4930-92e8-7049a97dba5e" providerId="ADAL" clId="{6AEE172F-B6CE-4D99-8432-E4330A080790}" dt="2022-02-16T19:38:31.669" v="906" actId="26606"/>
          <ac:spMkLst>
            <pc:docMk/>
            <pc:sldMk cId="4071416593" sldId="261"/>
            <ac:spMk id="8" creationId="{33CD251C-A887-4D2F-925B-FC097198538B}"/>
          </ac:spMkLst>
        </pc:spChg>
        <pc:spChg chg="add">
          <ac:chgData name="Joke Fledderus - Rang" userId="060887c6-86ec-4930-92e8-7049a97dba5e" providerId="ADAL" clId="{6AEE172F-B6CE-4D99-8432-E4330A080790}" dt="2022-02-16T19:39:09.929" v="911" actId="26606"/>
          <ac:spMkLst>
            <pc:docMk/>
            <pc:sldMk cId="4071416593" sldId="261"/>
            <ac:spMk id="9" creationId="{B8B8D07F-F13E-443E-BA68-2D26672D76B9}"/>
          </ac:spMkLst>
        </pc:spChg>
        <pc:spChg chg="add del">
          <ac:chgData name="Joke Fledderus - Rang" userId="060887c6-86ec-4930-92e8-7049a97dba5e" providerId="ADAL" clId="{6AEE172F-B6CE-4D99-8432-E4330A080790}" dt="2022-02-16T19:38:31.669" v="906" actId="26606"/>
          <ac:spMkLst>
            <pc:docMk/>
            <pc:sldMk cId="4071416593" sldId="261"/>
            <ac:spMk id="10" creationId="{B19D093C-27FB-4032-B282-42C4563F257C}"/>
          </ac:spMkLst>
        </pc:spChg>
        <pc:spChg chg="add">
          <ac:chgData name="Joke Fledderus - Rang" userId="060887c6-86ec-4930-92e8-7049a97dba5e" providerId="ADAL" clId="{6AEE172F-B6CE-4D99-8432-E4330A080790}" dt="2022-02-16T19:39:09.929" v="911" actId="26606"/>
          <ac:spMkLst>
            <pc:docMk/>
            <pc:sldMk cId="4071416593" sldId="261"/>
            <ac:spMk id="11" creationId="{2813A4FA-24A5-41ED-A534-3807D1B2F344}"/>
          </ac:spMkLst>
        </pc:spChg>
        <pc:spChg chg="add">
          <ac:chgData name="Joke Fledderus - Rang" userId="060887c6-86ec-4930-92e8-7049a97dba5e" providerId="ADAL" clId="{6AEE172F-B6CE-4D99-8432-E4330A080790}" dt="2022-02-16T19:39:09.929" v="911" actId="26606"/>
          <ac:spMkLst>
            <pc:docMk/>
            <pc:sldMk cId="4071416593" sldId="261"/>
            <ac:spMk id="13" creationId="{C3944F27-CA70-4E84-A51A-E6BF89558979}"/>
          </ac:spMkLst>
        </pc:spChg>
        <pc:spChg chg="add del">
          <ac:chgData name="Joke Fledderus - Rang" userId="060887c6-86ec-4930-92e8-7049a97dba5e" providerId="ADAL" clId="{6AEE172F-B6CE-4D99-8432-E4330A080790}" dt="2022-02-16T19:38:58.352" v="910" actId="26606"/>
          <ac:spMkLst>
            <pc:docMk/>
            <pc:sldMk cId="4071416593" sldId="261"/>
            <ac:spMk id="14" creationId="{375E0459-6403-40CD-989D-56A4407CA12E}"/>
          </ac:spMkLst>
        </pc:spChg>
        <pc:spChg chg="add del">
          <ac:chgData name="Joke Fledderus - Rang" userId="060887c6-86ec-4930-92e8-7049a97dba5e" providerId="ADAL" clId="{6AEE172F-B6CE-4D99-8432-E4330A080790}" dt="2022-02-16T19:38:44.295" v="908" actId="26606"/>
          <ac:spMkLst>
            <pc:docMk/>
            <pc:sldMk cId="4071416593" sldId="261"/>
            <ac:spMk id="16" creationId="{7D96243B-ECED-4B71-8E06-AE9A285EAD20}"/>
          </ac:spMkLst>
        </pc:spChg>
        <pc:spChg chg="add del">
          <ac:chgData name="Joke Fledderus - Rang" userId="060887c6-86ec-4930-92e8-7049a97dba5e" providerId="ADAL" clId="{6AEE172F-B6CE-4D99-8432-E4330A080790}" dt="2022-02-16T19:38:44.295" v="908" actId="26606"/>
          <ac:spMkLst>
            <pc:docMk/>
            <pc:sldMk cId="4071416593" sldId="261"/>
            <ac:spMk id="17" creationId="{DEE2AD96-B495-4E06-9291-B71706F728CB}"/>
          </ac:spMkLst>
        </pc:spChg>
        <pc:spChg chg="add del">
          <ac:chgData name="Joke Fledderus - Rang" userId="060887c6-86ec-4930-92e8-7049a97dba5e" providerId="ADAL" clId="{6AEE172F-B6CE-4D99-8432-E4330A080790}" dt="2022-02-16T19:38:44.295" v="908" actId="26606"/>
          <ac:spMkLst>
            <pc:docMk/>
            <pc:sldMk cId="4071416593" sldId="261"/>
            <ac:spMk id="18" creationId="{A09989E4-EFDC-4A90-A633-E0525FB4139E}"/>
          </ac:spMkLst>
        </pc:spChg>
        <pc:spChg chg="add del">
          <ac:chgData name="Joke Fledderus - Rang" userId="060887c6-86ec-4930-92e8-7049a97dba5e" providerId="ADAL" clId="{6AEE172F-B6CE-4D99-8432-E4330A080790}" dt="2022-02-16T19:38:44.295" v="908" actId="26606"/>
          <ac:spMkLst>
            <pc:docMk/>
            <pc:sldMk cId="4071416593" sldId="261"/>
            <ac:spMk id="19" creationId="{53CF6D67-C5A8-4ADD-9E8E-1E38CA1D3166}"/>
          </ac:spMkLst>
        </pc:spChg>
        <pc:spChg chg="add del">
          <ac:chgData name="Joke Fledderus - Rang" userId="060887c6-86ec-4930-92e8-7049a97dba5e" providerId="ADAL" clId="{6AEE172F-B6CE-4D99-8432-E4330A080790}" dt="2022-02-16T19:38:44.295" v="908" actId="26606"/>
          <ac:spMkLst>
            <pc:docMk/>
            <pc:sldMk cId="4071416593" sldId="261"/>
            <ac:spMk id="20" creationId="{86909FA0-B515-4681-B7A8-FA281D133B94}"/>
          </ac:spMkLst>
        </pc:spChg>
        <pc:spChg chg="add del">
          <ac:chgData name="Joke Fledderus - Rang" userId="060887c6-86ec-4930-92e8-7049a97dba5e" providerId="ADAL" clId="{6AEE172F-B6CE-4D99-8432-E4330A080790}" dt="2022-02-16T19:38:44.295" v="908" actId="26606"/>
          <ac:spMkLst>
            <pc:docMk/>
            <pc:sldMk cId="4071416593" sldId="261"/>
            <ac:spMk id="21" creationId="{21C9FE86-FCC3-4A31-AA1C-C882262B7FE7}"/>
          </ac:spMkLst>
        </pc:spChg>
        <pc:spChg chg="add del">
          <ac:chgData name="Joke Fledderus - Rang" userId="060887c6-86ec-4930-92e8-7049a97dba5e" providerId="ADAL" clId="{6AEE172F-B6CE-4D99-8432-E4330A080790}" dt="2022-02-16T19:38:58.352" v="910" actId="26606"/>
          <ac:spMkLst>
            <pc:docMk/>
            <pc:sldMk cId="4071416593" sldId="261"/>
            <ac:spMk id="23" creationId="{1B15ED52-F352-441B-82BF-E0EA34836D08}"/>
          </ac:spMkLst>
        </pc:spChg>
        <pc:spChg chg="add del">
          <ac:chgData name="Joke Fledderus - Rang" userId="060887c6-86ec-4930-92e8-7049a97dba5e" providerId="ADAL" clId="{6AEE172F-B6CE-4D99-8432-E4330A080790}" dt="2022-02-16T19:38:58.352" v="910" actId="26606"/>
          <ac:spMkLst>
            <pc:docMk/>
            <pc:sldMk cId="4071416593" sldId="261"/>
            <ac:spMk id="24" creationId="{3B2E3793-BFE6-45A2-9B7B-E18844431C99}"/>
          </ac:spMkLst>
        </pc:spChg>
        <pc:spChg chg="add del">
          <ac:chgData name="Joke Fledderus - Rang" userId="060887c6-86ec-4930-92e8-7049a97dba5e" providerId="ADAL" clId="{6AEE172F-B6CE-4D99-8432-E4330A080790}" dt="2022-02-16T19:38:58.352" v="910" actId="26606"/>
          <ac:spMkLst>
            <pc:docMk/>
            <pc:sldMk cId="4071416593" sldId="261"/>
            <ac:spMk id="25" creationId="{BC4C4868-CB8F-4AF9-9CDB-8108F2C19B67}"/>
          </ac:spMkLst>
        </pc:spChg>
        <pc:spChg chg="add del">
          <ac:chgData name="Joke Fledderus - Rang" userId="060887c6-86ec-4930-92e8-7049a97dba5e" providerId="ADAL" clId="{6AEE172F-B6CE-4D99-8432-E4330A080790}" dt="2022-02-16T19:38:58.352" v="910" actId="26606"/>
          <ac:spMkLst>
            <pc:docMk/>
            <pc:sldMk cId="4071416593" sldId="261"/>
            <ac:spMk id="26" creationId="{53E5B1A8-3AC9-4BD1-9BBC-78CA94F2D1BA}"/>
          </ac:spMkLst>
        </pc:spChg>
        <pc:spChg chg="add del">
          <ac:chgData name="Joke Fledderus - Rang" userId="060887c6-86ec-4930-92e8-7049a97dba5e" providerId="ADAL" clId="{6AEE172F-B6CE-4D99-8432-E4330A080790}" dt="2022-02-16T19:38:58.352" v="910" actId="26606"/>
          <ac:spMkLst>
            <pc:docMk/>
            <pc:sldMk cId="4071416593" sldId="261"/>
            <ac:spMk id="27" creationId="{B3FA1AAC-C1ED-4F77-BFA4-BE80FC0AC795}"/>
          </ac:spMkLst>
        </pc:spChg>
        <pc:grpChg chg="add del">
          <ac:chgData name="Joke Fledderus - Rang" userId="060887c6-86ec-4930-92e8-7049a97dba5e" providerId="ADAL" clId="{6AEE172F-B6CE-4D99-8432-E4330A080790}" dt="2022-02-16T19:38:31.669" v="906" actId="26606"/>
          <ac:grpSpMkLst>
            <pc:docMk/>
            <pc:sldMk cId="4071416593" sldId="261"/>
            <ac:grpSpMk id="12" creationId="{35EE815E-1BD3-4777-B652-6D98825BF66B}"/>
          </ac:grpSpMkLst>
        </pc:grpChg>
        <pc:picChg chg="add">
          <ac:chgData name="Joke Fledderus - Rang" userId="060887c6-86ec-4930-92e8-7049a97dba5e" providerId="ADAL" clId="{6AEE172F-B6CE-4D99-8432-E4330A080790}" dt="2022-02-16T19:39:09.929" v="911" actId="26606"/>
          <ac:picMkLst>
            <pc:docMk/>
            <pc:sldMk cId="4071416593" sldId="261"/>
            <ac:picMk id="7" creationId="{1D1D0885-BA83-4BC0-94E6-BE8ACFE6035C}"/>
          </ac:picMkLst>
        </pc:picChg>
      </pc:sldChg>
      <pc:sldChg chg="addSp modSp mod setBg modAnim">
        <pc:chgData name="Joke Fledderus - Rang" userId="060887c6-86ec-4930-92e8-7049a97dba5e" providerId="ADAL" clId="{6AEE172F-B6CE-4D99-8432-E4330A080790}" dt="2022-02-16T19:46:35.582" v="933" actId="26606"/>
        <pc:sldMkLst>
          <pc:docMk/>
          <pc:sldMk cId="2575979331" sldId="262"/>
        </pc:sldMkLst>
        <pc:spChg chg="mod">
          <ac:chgData name="Joke Fledderus - Rang" userId="060887c6-86ec-4930-92e8-7049a97dba5e" providerId="ADAL" clId="{6AEE172F-B6CE-4D99-8432-E4330A080790}" dt="2022-02-16T19:46:35.582" v="933" actId="26606"/>
          <ac:spMkLst>
            <pc:docMk/>
            <pc:sldMk cId="2575979331" sldId="262"/>
            <ac:spMk id="2" creationId="{44635528-5E85-428C-92B7-E7AC7789EA51}"/>
          </ac:spMkLst>
        </pc:spChg>
        <pc:spChg chg="mod">
          <ac:chgData name="Joke Fledderus - Rang" userId="060887c6-86ec-4930-92e8-7049a97dba5e" providerId="ADAL" clId="{6AEE172F-B6CE-4D99-8432-E4330A080790}" dt="2022-02-16T19:46:35.582" v="933" actId="26606"/>
          <ac:spMkLst>
            <pc:docMk/>
            <pc:sldMk cId="2575979331" sldId="262"/>
            <ac:spMk id="3" creationId="{2D7879E0-92D8-4745-8785-5884C80BB3BA}"/>
          </ac:spMkLst>
        </pc:spChg>
        <pc:spChg chg="add">
          <ac:chgData name="Joke Fledderus - Rang" userId="060887c6-86ec-4930-92e8-7049a97dba5e" providerId="ADAL" clId="{6AEE172F-B6CE-4D99-8432-E4330A080790}" dt="2022-02-16T19:46:35.582" v="933" actId="26606"/>
          <ac:spMkLst>
            <pc:docMk/>
            <pc:sldMk cId="2575979331" sldId="262"/>
            <ac:spMk id="8" creationId="{DEE2AD96-B495-4E06-9291-B71706F728CB}"/>
          </ac:spMkLst>
        </pc:spChg>
        <pc:spChg chg="add">
          <ac:chgData name="Joke Fledderus - Rang" userId="060887c6-86ec-4930-92e8-7049a97dba5e" providerId="ADAL" clId="{6AEE172F-B6CE-4D99-8432-E4330A080790}" dt="2022-02-16T19:46:35.582" v="933" actId="26606"/>
          <ac:spMkLst>
            <pc:docMk/>
            <pc:sldMk cId="2575979331" sldId="262"/>
            <ac:spMk id="10" creationId="{53CF6D67-C5A8-4ADD-9E8E-1E38CA1D3166}"/>
          </ac:spMkLst>
        </pc:spChg>
        <pc:spChg chg="add">
          <ac:chgData name="Joke Fledderus - Rang" userId="060887c6-86ec-4930-92e8-7049a97dba5e" providerId="ADAL" clId="{6AEE172F-B6CE-4D99-8432-E4330A080790}" dt="2022-02-16T19:46:35.582" v="933" actId="26606"/>
          <ac:spMkLst>
            <pc:docMk/>
            <pc:sldMk cId="2575979331" sldId="262"/>
            <ac:spMk id="12" creationId="{86909FA0-B515-4681-B7A8-FA281D133B94}"/>
          </ac:spMkLst>
        </pc:spChg>
        <pc:spChg chg="add">
          <ac:chgData name="Joke Fledderus - Rang" userId="060887c6-86ec-4930-92e8-7049a97dba5e" providerId="ADAL" clId="{6AEE172F-B6CE-4D99-8432-E4330A080790}" dt="2022-02-16T19:46:35.582" v="933" actId="26606"/>
          <ac:spMkLst>
            <pc:docMk/>
            <pc:sldMk cId="2575979331" sldId="262"/>
            <ac:spMk id="14" creationId="{21C9FE86-FCC3-4A31-AA1C-C882262B7FE7}"/>
          </ac:spMkLst>
        </pc:spChg>
        <pc:spChg chg="add">
          <ac:chgData name="Joke Fledderus - Rang" userId="060887c6-86ec-4930-92e8-7049a97dba5e" providerId="ADAL" clId="{6AEE172F-B6CE-4D99-8432-E4330A080790}" dt="2022-02-16T19:46:35.582" v="933" actId="26606"/>
          <ac:spMkLst>
            <pc:docMk/>
            <pc:sldMk cId="2575979331" sldId="262"/>
            <ac:spMk id="16" creationId="{7D96243B-ECED-4B71-8E06-AE9A285EAD20}"/>
          </ac:spMkLst>
        </pc:spChg>
        <pc:spChg chg="add">
          <ac:chgData name="Joke Fledderus - Rang" userId="060887c6-86ec-4930-92e8-7049a97dba5e" providerId="ADAL" clId="{6AEE172F-B6CE-4D99-8432-E4330A080790}" dt="2022-02-16T19:46:35.582" v="933" actId="26606"/>
          <ac:spMkLst>
            <pc:docMk/>
            <pc:sldMk cId="2575979331" sldId="262"/>
            <ac:spMk id="18" creationId="{A09989E4-EFDC-4A90-A633-E0525FB4139E}"/>
          </ac:spMkLst>
        </pc:spChg>
      </pc:sldChg>
      <pc:sldChg chg="addSp delSp modSp mod setBg setClrOvrMap">
        <pc:chgData name="Joke Fledderus - Rang" userId="060887c6-86ec-4930-92e8-7049a97dba5e" providerId="ADAL" clId="{6AEE172F-B6CE-4D99-8432-E4330A080790}" dt="2022-02-16T19:50:24.009" v="950" actId="26606"/>
        <pc:sldMkLst>
          <pc:docMk/>
          <pc:sldMk cId="3488321845" sldId="263"/>
        </pc:sldMkLst>
        <pc:spChg chg="mod">
          <ac:chgData name="Joke Fledderus - Rang" userId="060887c6-86ec-4930-92e8-7049a97dba5e" providerId="ADAL" clId="{6AEE172F-B6CE-4D99-8432-E4330A080790}" dt="2022-02-16T19:50:24.009" v="950" actId="26606"/>
          <ac:spMkLst>
            <pc:docMk/>
            <pc:sldMk cId="3488321845" sldId="263"/>
            <ac:spMk id="2" creationId="{CC0C9347-056D-498F-AB1D-8D679D67CF40}"/>
          </ac:spMkLst>
        </pc:spChg>
        <pc:spChg chg="mod ord">
          <ac:chgData name="Joke Fledderus - Rang" userId="060887c6-86ec-4930-92e8-7049a97dba5e" providerId="ADAL" clId="{6AEE172F-B6CE-4D99-8432-E4330A080790}" dt="2022-02-16T19:50:24.009" v="950" actId="26606"/>
          <ac:spMkLst>
            <pc:docMk/>
            <pc:sldMk cId="3488321845" sldId="263"/>
            <ac:spMk id="3" creationId="{C46F652C-3521-40DF-884D-739C7FBE0F84}"/>
          </ac:spMkLst>
        </pc:spChg>
        <pc:spChg chg="add del">
          <ac:chgData name="Joke Fledderus - Rang" userId="060887c6-86ec-4930-92e8-7049a97dba5e" providerId="ADAL" clId="{6AEE172F-B6CE-4D99-8432-E4330A080790}" dt="2022-02-16T19:50:24.009" v="950" actId="26606"/>
          <ac:spMkLst>
            <pc:docMk/>
            <pc:sldMk cId="3488321845" sldId="263"/>
            <ac:spMk id="8" creationId="{09588DA8-065E-4F6F-8EFD-43104AB2E0CF}"/>
          </ac:spMkLst>
        </pc:spChg>
        <pc:spChg chg="add del">
          <ac:chgData name="Joke Fledderus - Rang" userId="060887c6-86ec-4930-92e8-7049a97dba5e" providerId="ADAL" clId="{6AEE172F-B6CE-4D99-8432-E4330A080790}" dt="2022-02-16T19:50:24.009" v="950" actId="26606"/>
          <ac:spMkLst>
            <pc:docMk/>
            <pc:sldMk cId="3488321845" sldId="263"/>
            <ac:spMk id="10" creationId="{C4285719-470E-454C-AF62-8323075F1F5B}"/>
          </ac:spMkLst>
        </pc:spChg>
        <pc:spChg chg="add del">
          <ac:chgData name="Joke Fledderus - Rang" userId="060887c6-86ec-4930-92e8-7049a97dba5e" providerId="ADAL" clId="{6AEE172F-B6CE-4D99-8432-E4330A080790}" dt="2022-02-16T19:50:24.009" v="950" actId="26606"/>
          <ac:spMkLst>
            <pc:docMk/>
            <pc:sldMk cId="3488321845" sldId="263"/>
            <ac:spMk id="12" creationId="{CD9FE4EF-C4D8-49A0-B2FF-81D8DB7D8A24}"/>
          </ac:spMkLst>
        </pc:spChg>
        <pc:spChg chg="add del">
          <ac:chgData name="Joke Fledderus - Rang" userId="060887c6-86ec-4930-92e8-7049a97dba5e" providerId="ADAL" clId="{6AEE172F-B6CE-4D99-8432-E4330A080790}" dt="2022-02-16T19:50:24.009" v="950" actId="26606"/>
          <ac:spMkLst>
            <pc:docMk/>
            <pc:sldMk cId="3488321845" sldId="263"/>
            <ac:spMk id="14" creationId="{4300840D-0A0B-4512-BACA-B439D5B9C57C}"/>
          </ac:spMkLst>
        </pc:spChg>
        <pc:spChg chg="add del">
          <ac:chgData name="Joke Fledderus - Rang" userId="060887c6-86ec-4930-92e8-7049a97dba5e" providerId="ADAL" clId="{6AEE172F-B6CE-4D99-8432-E4330A080790}" dt="2022-02-16T19:50:24.009" v="950" actId="26606"/>
          <ac:spMkLst>
            <pc:docMk/>
            <pc:sldMk cId="3488321845" sldId="263"/>
            <ac:spMk id="16" creationId="{D2B78728-A580-49A7-84F9-6EF6F583ADE0}"/>
          </ac:spMkLst>
        </pc:spChg>
        <pc:spChg chg="add del">
          <ac:chgData name="Joke Fledderus - Rang" userId="060887c6-86ec-4930-92e8-7049a97dba5e" providerId="ADAL" clId="{6AEE172F-B6CE-4D99-8432-E4330A080790}" dt="2022-02-16T19:50:24.009" v="950" actId="26606"/>
          <ac:spMkLst>
            <pc:docMk/>
            <pc:sldMk cId="3488321845" sldId="263"/>
            <ac:spMk id="18" creationId="{38FAA1A1-D861-433F-88FA-1E9D6FD31D11}"/>
          </ac:spMkLst>
        </pc:spChg>
        <pc:spChg chg="add del">
          <ac:chgData name="Joke Fledderus - Rang" userId="060887c6-86ec-4930-92e8-7049a97dba5e" providerId="ADAL" clId="{6AEE172F-B6CE-4D99-8432-E4330A080790}" dt="2022-02-16T19:50:24.009" v="950" actId="26606"/>
          <ac:spMkLst>
            <pc:docMk/>
            <pc:sldMk cId="3488321845" sldId="263"/>
            <ac:spMk id="20" creationId="{8D71EDA1-87BF-4D5D-AB79-F346FD19278A}"/>
          </ac:spMkLst>
        </pc:spChg>
        <pc:spChg chg="add del">
          <ac:chgData name="Joke Fledderus - Rang" userId="060887c6-86ec-4930-92e8-7049a97dba5e" providerId="ADAL" clId="{6AEE172F-B6CE-4D99-8432-E4330A080790}" dt="2022-02-16T19:49:41.296" v="937" actId="26606"/>
          <ac:spMkLst>
            <pc:docMk/>
            <pc:sldMk cId="3488321845" sldId="263"/>
            <ac:spMk id="25" creationId="{A81E7530-396C-45F0-92F4-A885648D1631}"/>
          </ac:spMkLst>
        </pc:spChg>
        <pc:spChg chg="add del">
          <ac:chgData name="Joke Fledderus - Rang" userId="060887c6-86ec-4930-92e8-7049a97dba5e" providerId="ADAL" clId="{6AEE172F-B6CE-4D99-8432-E4330A080790}" dt="2022-02-16T19:49:41.296" v="937" actId="26606"/>
          <ac:spMkLst>
            <pc:docMk/>
            <pc:sldMk cId="3488321845" sldId="263"/>
            <ac:spMk id="27" creationId="{7316481C-0A49-4796-812B-0D64F063B720}"/>
          </ac:spMkLst>
        </pc:spChg>
        <pc:spChg chg="add del">
          <ac:chgData name="Joke Fledderus - Rang" userId="060887c6-86ec-4930-92e8-7049a97dba5e" providerId="ADAL" clId="{6AEE172F-B6CE-4D99-8432-E4330A080790}" dt="2022-02-16T19:49:41.296" v="937" actId="26606"/>
          <ac:spMkLst>
            <pc:docMk/>
            <pc:sldMk cId="3488321845" sldId="263"/>
            <ac:spMk id="29" creationId="{A5271697-90F1-4A23-8EF2-0179F2EAFACB}"/>
          </ac:spMkLst>
        </pc:spChg>
        <pc:spChg chg="add del">
          <ac:chgData name="Joke Fledderus - Rang" userId="060887c6-86ec-4930-92e8-7049a97dba5e" providerId="ADAL" clId="{6AEE172F-B6CE-4D99-8432-E4330A080790}" dt="2022-02-16T19:49:41.296" v="937" actId="26606"/>
          <ac:spMkLst>
            <pc:docMk/>
            <pc:sldMk cId="3488321845" sldId="263"/>
            <ac:spMk id="53" creationId="{D9F5512A-48E1-4C07-B75E-3CCC517B6804}"/>
          </ac:spMkLst>
        </pc:spChg>
        <pc:spChg chg="add del">
          <ac:chgData name="Joke Fledderus - Rang" userId="060887c6-86ec-4930-92e8-7049a97dba5e" providerId="ADAL" clId="{6AEE172F-B6CE-4D99-8432-E4330A080790}" dt="2022-02-16T19:49:44.817" v="939" actId="26606"/>
          <ac:spMkLst>
            <pc:docMk/>
            <pc:sldMk cId="3488321845" sldId="263"/>
            <ac:spMk id="55" creationId="{86C7B4A1-154A-4DF0-AC46-F88D75A2E0FD}"/>
          </ac:spMkLst>
        </pc:spChg>
        <pc:spChg chg="add del">
          <ac:chgData name="Joke Fledderus - Rang" userId="060887c6-86ec-4930-92e8-7049a97dba5e" providerId="ADAL" clId="{6AEE172F-B6CE-4D99-8432-E4330A080790}" dt="2022-02-16T19:49:49.904" v="941" actId="26606"/>
          <ac:spMkLst>
            <pc:docMk/>
            <pc:sldMk cId="3488321845" sldId="263"/>
            <ac:spMk id="57" creationId="{C5E6CFF1-2F42-4E10-9A97-F116F46F53FE}"/>
          </ac:spMkLst>
        </pc:spChg>
        <pc:spChg chg="add del">
          <ac:chgData name="Joke Fledderus - Rang" userId="060887c6-86ec-4930-92e8-7049a97dba5e" providerId="ADAL" clId="{6AEE172F-B6CE-4D99-8432-E4330A080790}" dt="2022-02-16T19:50:08.473" v="943" actId="26606"/>
          <ac:spMkLst>
            <pc:docMk/>
            <pc:sldMk cId="3488321845" sldId="263"/>
            <ac:spMk id="60" creationId="{9AA72BD9-2C5A-4EDC-931F-5AA08EACA0F3}"/>
          </ac:spMkLst>
        </pc:spChg>
        <pc:spChg chg="add del">
          <ac:chgData name="Joke Fledderus - Rang" userId="060887c6-86ec-4930-92e8-7049a97dba5e" providerId="ADAL" clId="{6AEE172F-B6CE-4D99-8432-E4330A080790}" dt="2022-02-16T19:50:08.473" v="943" actId="26606"/>
          <ac:spMkLst>
            <pc:docMk/>
            <pc:sldMk cId="3488321845" sldId="263"/>
            <ac:spMk id="61" creationId="{DD3981AC-7B61-4947-BCF3-F7AA7FA385B9}"/>
          </ac:spMkLst>
        </pc:spChg>
        <pc:spChg chg="add del">
          <ac:chgData name="Joke Fledderus - Rang" userId="060887c6-86ec-4930-92e8-7049a97dba5e" providerId="ADAL" clId="{6AEE172F-B6CE-4D99-8432-E4330A080790}" dt="2022-02-16T19:50:08.473" v="943" actId="26606"/>
          <ac:spMkLst>
            <pc:docMk/>
            <pc:sldMk cId="3488321845" sldId="263"/>
            <ac:spMk id="62" creationId="{55D4142C-5077-457F-A6AD-3FECFDB39685}"/>
          </ac:spMkLst>
        </pc:spChg>
        <pc:spChg chg="add del">
          <ac:chgData name="Joke Fledderus - Rang" userId="060887c6-86ec-4930-92e8-7049a97dba5e" providerId="ADAL" clId="{6AEE172F-B6CE-4D99-8432-E4330A080790}" dt="2022-02-16T19:50:08.473" v="943" actId="26606"/>
          <ac:spMkLst>
            <pc:docMk/>
            <pc:sldMk cId="3488321845" sldId="263"/>
            <ac:spMk id="63" creationId="{7A5F0580-5EE9-419F-96EE-B6529EF6E7D0}"/>
          </ac:spMkLst>
        </pc:spChg>
        <pc:spChg chg="add del">
          <ac:chgData name="Joke Fledderus - Rang" userId="060887c6-86ec-4930-92e8-7049a97dba5e" providerId="ADAL" clId="{6AEE172F-B6CE-4D99-8432-E4330A080790}" dt="2022-02-16T19:50:18.036" v="945" actId="26606"/>
          <ac:spMkLst>
            <pc:docMk/>
            <pc:sldMk cId="3488321845" sldId="263"/>
            <ac:spMk id="65" creationId="{F2B38F72-8FC4-4001-8C67-FA6B86DEC767}"/>
          </ac:spMkLst>
        </pc:spChg>
        <pc:spChg chg="add del">
          <ac:chgData name="Joke Fledderus - Rang" userId="060887c6-86ec-4930-92e8-7049a97dba5e" providerId="ADAL" clId="{6AEE172F-B6CE-4D99-8432-E4330A080790}" dt="2022-02-16T19:50:22.141" v="947" actId="26606"/>
          <ac:spMkLst>
            <pc:docMk/>
            <pc:sldMk cId="3488321845" sldId="263"/>
            <ac:spMk id="67" creationId="{04812C46-200A-4DEB-A05E-3ED6C68C2387}"/>
          </ac:spMkLst>
        </pc:spChg>
        <pc:spChg chg="add del">
          <ac:chgData name="Joke Fledderus - Rang" userId="060887c6-86ec-4930-92e8-7049a97dba5e" providerId="ADAL" clId="{6AEE172F-B6CE-4D99-8432-E4330A080790}" dt="2022-02-16T19:50:23.987" v="949" actId="26606"/>
          <ac:spMkLst>
            <pc:docMk/>
            <pc:sldMk cId="3488321845" sldId="263"/>
            <ac:spMk id="69" creationId="{86C7B4A1-154A-4DF0-AC46-F88D75A2E0FD}"/>
          </ac:spMkLst>
        </pc:spChg>
        <pc:spChg chg="add">
          <ac:chgData name="Joke Fledderus - Rang" userId="060887c6-86ec-4930-92e8-7049a97dba5e" providerId="ADAL" clId="{6AEE172F-B6CE-4D99-8432-E4330A080790}" dt="2022-02-16T19:50:24.009" v="950" actId="26606"/>
          <ac:spMkLst>
            <pc:docMk/>
            <pc:sldMk cId="3488321845" sldId="263"/>
            <ac:spMk id="71" creationId="{A81E7530-396C-45F0-92F4-A885648D1631}"/>
          </ac:spMkLst>
        </pc:spChg>
        <pc:spChg chg="add">
          <ac:chgData name="Joke Fledderus - Rang" userId="060887c6-86ec-4930-92e8-7049a97dba5e" providerId="ADAL" clId="{6AEE172F-B6CE-4D99-8432-E4330A080790}" dt="2022-02-16T19:50:24.009" v="950" actId="26606"/>
          <ac:spMkLst>
            <pc:docMk/>
            <pc:sldMk cId="3488321845" sldId="263"/>
            <ac:spMk id="72" creationId="{7316481C-0A49-4796-812B-0D64F063B720}"/>
          </ac:spMkLst>
        </pc:spChg>
        <pc:spChg chg="add">
          <ac:chgData name="Joke Fledderus - Rang" userId="060887c6-86ec-4930-92e8-7049a97dba5e" providerId="ADAL" clId="{6AEE172F-B6CE-4D99-8432-E4330A080790}" dt="2022-02-16T19:50:24.009" v="950" actId="26606"/>
          <ac:spMkLst>
            <pc:docMk/>
            <pc:sldMk cId="3488321845" sldId="263"/>
            <ac:spMk id="73" creationId="{A5271697-90F1-4A23-8EF2-0179F2EAFACB}"/>
          </ac:spMkLst>
        </pc:spChg>
        <pc:spChg chg="add">
          <ac:chgData name="Joke Fledderus - Rang" userId="060887c6-86ec-4930-92e8-7049a97dba5e" providerId="ADAL" clId="{6AEE172F-B6CE-4D99-8432-E4330A080790}" dt="2022-02-16T19:50:24.009" v="950" actId="26606"/>
          <ac:spMkLst>
            <pc:docMk/>
            <pc:sldMk cId="3488321845" sldId="263"/>
            <ac:spMk id="75" creationId="{D9F5512A-48E1-4C07-B75E-3CCC517B6804}"/>
          </ac:spMkLst>
        </pc:spChg>
        <pc:grpChg chg="add del">
          <ac:chgData name="Joke Fledderus - Rang" userId="060887c6-86ec-4930-92e8-7049a97dba5e" providerId="ADAL" clId="{6AEE172F-B6CE-4D99-8432-E4330A080790}" dt="2022-02-16T19:49:41.296" v="937" actId="26606"/>
          <ac:grpSpMkLst>
            <pc:docMk/>
            <pc:sldMk cId="3488321845" sldId="263"/>
            <ac:grpSpMk id="31" creationId="{81DE8B58-F373-409E-A253-4380A66091D4}"/>
          </ac:grpSpMkLst>
        </pc:grpChg>
        <pc:grpChg chg="add">
          <ac:chgData name="Joke Fledderus - Rang" userId="060887c6-86ec-4930-92e8-7049a97dba5e" providerId="ADAL" clId="{6AEE172F-B6CE-4D99-8432-E4330A080790}" dt="2022-02-16T19:50:24.009" v="950" actId="26606"/>
          <ac:grpSpMkLst>
            <pc:docMk/>
            <pc:sldMk cId="3488321845" sldId="263"/>
            <ac:grpSpMk id="74" creationId="{81DE8B58-F373-409E-A253-4380A66091D4}"/>
          </ac:grpSpMkLst>
        </pc:grpChg>
        <pc:picChg chg="add mod ord">
          <ac:chgData name="Joke Fledderus - Rang" userId="060887c6-86ec-4930-92e8-7049a97dba5e" providerId="ADAL" clId="{6AEE172F-B6CE-4D99-8432-E4330A080790}" dt="2022-02-16T19:50:24.009" v="950" actId="26606"/>
          <ac:picMkLst>
            <pc:docMk/>
            <pc:sldMk cId="3488321845" sldId="263"/>
            <ac:picMk id="4" creationId="{315C4421-80F5-47C2-A429-99B9122F6779}"/>
          </ac:picMkLst>
        </pc:picChg>
        <pc:cxnChg chg="add del">
          <ac:chgData name="Joke Fledderus - Rang" userId="060887c6-86ec-4930-92e8-7049a97dba5e" providerId="ADAL" clId="{6AEE172F-B6CE-4D99-8432-E4330A080790}" dt="2022-02-16T19:49:49.904" v="941" actId="26606"/>
          <ac:cxnSpMkLst>
            <pc:docMk/>
            <pc:sldMk cId="3488321845" sldId="263"/>
            <ac:cxnSpMk id="58" creationId="{67182200-4859-4C8D-BCBB-55B245C28BA3}"/>
          </ac:cxnSpMkLst>
        </pc:cxnChg>
      </pc:sldChg>
      <pc:sldChg chg="addSp delSp modSp mod setBg">
        <pc:chgData name="Joke Fledderus - Rang" userId="060887c6-86ec-4930-92e8-7049a97dba5e" providerId="ADAL" clId="{6AEE172F-B6CE-4D99-8432-E4330A080790}" dt="2022-02-16T19:51:06.928" v="952" actId="26606"/>
        <pc:sldMkLst>
          <pc:docMk/>
          <pc:sldMk cId="2973235475" sldId="265"/>
        </pc:sldMkLst>
        <pc:spChg chg="mod">
          <ac:chgData name="Joke Fledderus - Rang" userId="060887c6-86ec-4930-92e8-7049a97dba5e" providerId="ADAL" clId="{6AEE172F-B6CE-4D99-8432-E4330A080790}" dt="2022-02-16T19:51:06.928" v="952" actId="26606"/>
          <ac:spMkLst>
            <pc:docMk/>
            <pc:sldMk cId="2973235475" sldId="265"/>
            <ac:spMk id="2" creationId="{789038BE-41A9-4614-B513-FCECCAF71E41}"/>
          </ac:spMkLst>
        </pc:spChg>
        <pc:spChg chg="mod">
          <ac:chgData name="Joke Fledderus - Rang" userId="060887c6-86ec-4930-92e8-7049a97dba5e" providerId="ADAL" clId="{6AEE172F-B6CE-4D99-8432-E4330A080790}" dt="2022-02-16T19:51:06.928" v="952" actId="26606"/>
          <ac:spMkLst>
            <pc:docMk/>
            <pc:sldMk cId="2973235475" sldId="265"/>
            <ac:spMk id="3" creationId="{4EB55DED-1978-4500-BACE-C12D214DA4AD}"/>
          </ac:spMkLst>
        </pc:spChg>
        <pc:spChg chg="add del">
          <ac:chgData name="Joke Fledderus - Rang" userId="060887c6-86ec-4930-92e8-7049a97dba5e" providerId="ADAL" clId="{6AEE172F-B6CE-4D99-8432-E4330A080790}" dt="2022-02-16T19:51:06.928" v="952" actId="26606"/>
          <ac:spMkLst>
            <pc:docMk/>
            <pc:sldMk cId="2973235475" sldId="265"/>
            <ac:spMk id="9" creationId="{F5493CFF-E43B-4B10-ACE1-C8A1246629EA}"/>
          </ac:spMkLst>
        </pc:spChg>
        <pc:picChg chg="mod">
          <ac:chgData name="Joke Fledderus - Rang" userId="060887c6-86ec-4930-92e8-7049a97dba5e" providerId="ADAL" clId="{6AEE172F-B6CE-4D99-8432-E4330A080790}" dt="2022-02-16T19:51:06.928" v="952" actId="26606"/>
          <ac:picMkLst>
            <pc:docMk/>
            <pc:sldMk cId="2973235475" sldId="265"/>
            <ac:picMk id="4" creationId="{602A880B-76FF-4C10-930F-31DB129F834F}"/>
          </ac:picMkLst>
        </pc:picChg>
      </pc:sldChg>
      <pc:sldChg chg="addSp delSp modSp mod setBg setClrOvrMap">
        <pc:chgData name="Joke Fledderus - Rang" userId="060887c6-86ec-4930-92e8-7049a97dba5e" providerId="ADAL" clId="{6AEE172F-B6CE-4D99-8432-E4330A080790}" dt="2022-02-16T19:45:58.845" v="930" actId="20577"/>
        <pc:sldMkLst>
          <pc:docMk/>
          <pc:sldMk cId="2075242512" sldId="266"/>
        </pc:sldMkLst>
        <pc:spChg chg="mod">
          <ac:chgData name="Joke Fledderus - Rang" userId="060887c6-86ec-4930-92e8-7049a97dba5e" providerId="ADAL" clId="{6AEE172F-B6CE-4D99-8432-E4330A080790}" dt="2022-02-16T19:45:45.608" v="929" actId="26606"/>
          <ac:spMkLst>
            <pc:docMk/>
            <pc:sldMk cId="2075242512" sldId="266"/>
            <ac:spMk id="2" creationId="{42B8BEBD-1078-4320-8F4A-BA1302B51EB3}"/>
          </ac:spMkLst>
        </pc:spChg>
        <pc:spChg chg="mod">
          <ac:chgData name="Joke Fledderus - Rang" userId="060887c6-86ec-4930-92e8-7049a97dba5e" providerId="ADAL" clId="{6AEE172F-B6CE-4D99-8432-E4330A080790}" dt="2022-02-16T19:45:58.845" v="930" actId="20577"/>
          <ac:spMkLst>
            <pc:docMk/>
            <pc:sldMk cId="2075242512" sldId="266"/>
            <ac:spMk id="3" creationId="{D1767BBB-1F19-4D76-9548-8C59168F3CC7}"/>
          </ac:spMkLst>
        </pc:spChg>
        <pc:spChg chg="add del">
          <ac:chgData name="Joke Fledderus - Rang" userId="060887c6-86ec-4930-92e8-7049a97dba5e" providerId="ADAL" clId="{6AEE172F-B6CE-4D99-8432-E4330A080790}" dt="2022-02-16T19:43:48.506" v="922" actId="26606"/>
          <ac:spMkLst>
            <pc:docMk/>
            <pc:sldMk cId="2075242512" sldId="266"/>
            <ac:spMk id="71" creationId="{0671A8AE-40A1-4631-A6B8-581AFF065482}"/>
          </ac:spMkLst>
        </pc:spChg>
        <pc:spChg chg="add del">
          <ac:chgData name="Joke Fledderus - Rang" userId="060887c6-86ec-4930-92e8-7049a97dba5e" providerId="ADAL" clId="{6AEE172F-B6CE-4D99-8432-E4330A080790}" dt="2022-02-16T19:43:48.506" v="922" actId="26606"/>
          <ac:spMkLst>
            <pc:docMk/>
            <pc:sldMk cId="2075242512" sldId="266"/>
            <ac:spMk id="73" creationId="{AB58EF07-17C2-48CF-ABB0-EEF1F17CB8F0}"/>
          </ac:spMkLst>
        </pc:spChg>
        <pc:spChg chg="add del">
          <ac:chgData name="Joke Fledderus - Rang" userId="060887c6-86ec-4930-92e8-7049a97dba5e" providerId="ADAL" clId="{6AEE172F-B6CE-4D99-8432-E4330A080790}" dt="2022-02-16T19:43:48.506" v="922" actId="26606"/>
          <ac:spMkLst>
            <pc:docMk/>
            <pc:sldMk cId="2075242512" sldId="266"/>
            <ac:spMk id="75" creationId="{AF2F604E-43BE-4DC3-B983-E071523364F8}"/>
          </ac:spMkLst>
        </pc:spChg>
        <pc:spChg chg="add del">
          <ac:chgData name="Joke Fledderus - Rang" userId="060887c6-86ec-4930-92e8-7049a97dba5e" providerId="ADAL" clId="{6AEE172F-B6CE-4D99-8432-E4330A080790}" dt="2022-02-16T19:43:48.506" v="922" actId="26606"/>
          <ac:spMkLst>
            <pc:docMk/>
            <pc:sldMk cId="2075242512" sldId="266"/>
            <ac:spMk id="77" creationId="{08C9B587-E65E-4B52-B37C-ABEBB6E87928}"/>
          </ac:spMkLst>
        </pc:spChg>
        <pc:spChg chg="add">
          <ac:chgData name="Joke Fledderus - Rang" userId="060887c6-86ec-4930-92e8-7049a97dba5e" providerId="ADAL" clId="{6AEE172F-B6CE-4D99-8432-E4330A080790}" dt="2022-02-16T19:45:45.608" v="929" actId="26606"/>
          <ac:spMkLst>
            <pc:docMk/>
            <pc:sldMk cId="2075242512" sldId="266"/>
            <ac:spMk id="79" creationId="{7DB3C429-F8DA-49B9-AF84-21996FCF78B5}"/>
          </ac:spMkLst>
        </pc:spChg>
        <pc:spChg chg="add">
          <ac:chgData name="Joke Fledderus - Rang" userId="060887c6-86ec-4930-92e8-7049a97dba5e" providerId="ADAL" clId="{6AEE172F-B6CE-4D99-8432-E4330A080790}" dt="2022-02-16T19:45:45.608" v="929" actId="26606"/>
          <ac:spMkLst>
            <pc:docMk/>
            <pc:sldMk cId="2075242512" sldId="266"/>
            <ac:spMk id="81" creationId="{C4C9F2B0-1044-46EB-8AEB-C3BFFDE6C2CC}"/>
          </ac:spMkLst>
        </pc:spChg>
        <pc:spChg chg="add">
          <ac:chgData name="Joke Fledderus - Rang" userId="060887c6-86ec-4930-92e8-7049a97dba5e" providerId="ADAL" clId="{6AEE172F-B6CE-4D99-8432-E4330A080790}" dt="2022-02-16T19:45:45.608" v="929" actId="26606"/>
          <ac:spMkLst>
            <pc:docMk/>
            <pc:sldMk cId="2075242512" sldId="266"/>
            <ac:spMk id="83" creationId="{32B3ACB3-D689-442E-8A40-8680B0FEB8A2}"/>
          </ac:spMkLst>
        </pc:spChg>
        <pc:spChg chg="add del">
          <ac:chgData name="Joke Fledderus - Rang" userId="060887c6-86ec-4930-92e8-7049a97dba5e" providerId="ADAL" clId="{6AEE172F-B6CE-4D99-8432-E4330A080790}" dt="2022-02-16T19:45:45.608" v="929" actId="26606"/>
          <ac:spMkLst>
            <pc:docMk/>
            <pc:sldMk cId="2075242512" sldId="266"/>
            <ac:spMk id="1028" creationId="{B34F5AD2-EDBD-4BBD-A55C-EAFFD0C7097A}"/>
          </ac:spMkLst>
        </pc:spChg>
        <pc:spChg chg="add del">
          <ac:chgData name="Joke Fledderus - Rang" userId="060887c6-86ec-4930-92e8-7049a97dba5e" providerId="ADAL" clId="{6AEE172F-B6CE-4D99-8432-E4330A080790}" dt="2022-02-16T19:45:45.608" v="929" actId="26606"/>
          <ac:spMkLst>
            <pc:docMk/>
            <pc:sldMk cId="2075242512" sldId="266"/>
            <ac:spMk id="1029" creationId="{C3896A03-3945-419A-B66B-4EE266EDD152}"/>
          </ac:spMkLst>
        </pc:spChg>
        <pc:spChg chg="add del">
          <ac:chgData name="Joke Fledderus - Rang" userId="060887c6-86ec-4930-92e8-7049a97dba5e" providerId="ADAL" clId="{6AEE172F-B6CE-4D99-8432-E4330A080790}" dt="2022-02-16T19:45:45.608" v="929" actId="26606"/>
          <ac:spMkLst>
            <pc:docMk/>
            <pc:sldMk cId="2075242512" sldId="266"/>
            <ac:spMk id="1030" creationId="{6832F003-FCA6-4CFB-A2EA-308F3AA257D1}"/>
          </ac:spMkLst>
        </pc:spChg>
        <pc:spChg chg="add">
          <ac:chgData name="Joke Fledderus - Rang" userId="060887c6-86ec-4930-92e8-7049a97dba5e" providerId="ADAL" clId="{6AEE172F-B6CE-4D99-8432-E4330A080790}" dt="2022-02-16T19:45:45.608" v="929" actId="26606"/>
          <ac:spMkLst>
            <pc:docMk/>
            <pc:sldMk cId="2075242512" sldId="266"/>
            <ac:spMk id="1032" creationId="{8C790BE2-4E4F-4AAF-81A2-4A6F4885EBE6}"/>
          </ac:spMkLst>
        </pc:spChg>
        <pc:spChg chg="add">
          <ac:chgData name="Joke Fledderus - Rang" userId="060887c6-86ec-4930-92e8-7049a97dba5e" providerId="ADAL" clId="{6AEE172F-B6CE-4D99-8432-E4330A080790}" dt="2022-02-16T19:45:45.608" v="929" actId="26606"/>
          <ac:spMkLst>
            <pc:docMk/>
            <pc:sldMk cId="2075242512" sldId="266"/>
            <ac:spMk id="1033" creationId="{D28B54C3-B57B-472A-B96E-1FCB67093DC2}"/>
          </ac:spMkLst>
        </pc:spChg>
        <pc:picChg chg="add mod ord">
          <ac:chgData name="Joke Fledderus - Rang" userId="060887c6-86ec-4930-92e8-7049a97dba5e" providerId="ADAL" clId="{6AEE172F-B6CE-4D99-8432-E4330A080790}" dt="2022-02-16T19:45:45.608" v="929" actId="26606"/>
          <ac:picMkLst>
            <pc:docMk/>
            <pc:sldMk cId="2075242512" sldId="266"/>
            <ac:picMk id="1026" creationId="{50EBE0CA-2430-4E4E-8460-0CEE099C0843}"/>
          </ac:picMkLst>
        </pc:picChg>
      </pc:sldChg>
      <pc:sldChg chg="addSp delSp modSp mod setBg">
        <pc:chgData name="Joke Fledderus - Rang" userId="060887c6-86ec-4930-92e8-7049a97dba5e" providerId="ADAL" clId="{6AEE172F-B6CE-4D99-8432-E4330A080790}" dt="2022-02-16T19:59:15.203" v="969" actId="26606"/>
        <pc:sldMkLst>
          <pc:docMk/>
          <pc:sldMk cId="1508236669" sldId="267"/>
        </pc:sldMkLst>
        <pc:spChg chg="mod">
          <ac:chgData name="Joke Fledderus - Rang" userId="060887c6-86ec-4930-92e8-7049a97dba5e" providerId="ADAL" clId="{6AEE172F-B6CE-4D99-8432-E4330A080790}" dt="2022-02-16T19:59:15.203" v="969" actId="26606"/>
          <ac:spMkLst>
            <pc:docMk/>
            <pc:sldMk cId="1508236669" sldId="267"/>
            <ac:spMk id="2" creationId="{0A185C29-EC2D-4BF4-8936-BD68D6275650}"/>
          </ac:spMkLst>
        </pc:spChg>
        <pc:spChg chg="mod ord">
          <ac:chgData name="Joke Fledderus - Rang" userId="060887c6-86ec-4930-92e8-7049a97dba5e" providerId="ADAL" clId="{6AEE172F-B6CE-4D99-8432-E4330A080790}" dt="2022-02-16T19:59:15.203" v="969" actId="26606"/>
          <ac:spMkLst>
            <pc:docMk/>
            <pc:sldMk cId="1508236669" sldId="267"/>
            <ac:spMk id="3" creationId="{D7DCF470-C10C-41F9-B3C3-4FFEEC1784FD}"/>
          </ac:spMkLst>
        </pc:spChg>
        <pc:spChg chg="add">
          <ac:chgData name="Joke Fledderus - Rang" userId="060887c6-86ec-4930-92e8-7049a97dba5e" providerId="ADAL" clId="{6AEE172F-B6CE-4D99-8432-E4330A080790}" dt="2022-02-16T19:59:15.203" v="969" actId="26606"/>
          <ac:spMkLst>
            <pc:docMk/>
            <pc:sldMk cId="1508236669" sldId="267"/>
            <ac:spMk id="6" creationId="{8B3A2D1A-45FC-4F95-B150-1C13EF2F6D09}"/>
          </ac:spMkLst>
        </pc:spChg>
        <pc:spChg chg="add">
          <ac:chgData name="Joke Fledderus - Rang" userId="060887c6-86ec-4930-92e8-7049a97dba5e" providerId="ADAL" clId="{6AEE172F-B6CE-4D99-8432-E4330A080790}" dt="2022-02-16T19:59:15.203" v="969" actId="26606"/>
          <ac:spMkLst>
            <pc:docMk/>
            <pc:sldMk cId="1508236669" sldId="267"/>
            <ac:spMk id="7" creationId="{F3768FD5-DD7A-43C7-8DEA-1F5DB3CB5B95}"/>
          </ac:spMkLst>
        </pc:spChg>
        <pc:spChg chg="add del">
          <ac:chgData name="Joke Fledderus - Rang" userId="060887c6-86ec-4930-92e8-7049a97dba5e" providerId="ADAL" clId="{6AEE172F-B6CE-4D99-8432-E4330A080790}" dt="2022-02-16T19:58:25.539" v="966" actId="26606"/>
          <ac:spMkLst>
            <pc:docMk/>
            <pc:sldMk cId="1508236669" sldId="267"/>
            <ac:spMk id="9" creationId="{8B3A2D1A-45FC-4F95-B150-1C13EF2F6D09}"/>
          </ac:spMkLst>
        </pc:spChg>
        <pc:spChg chg="add del">
          <ac:chgData name="Joke Fledderus - Rang" userId="060887c6-86ec-4930-92e8-7049a97dba5e" providerId="ADAL" clId="{6AEE172F-B6CE-4D99-8432-E4330A080790}" dt="2022-02-16T19:58:25.539" v="966" actId="26606"/>
          <ac:spMkLst>
            <pc:docMk/>
            <pc:sldMk cId="1508236669" sldId="267"/>
            <ac:spMk id="11" creationId="{F3768FD5-DD7A-43C7-8DEA-1F5DB3CB5B95}"/>
          </ac:spMkLst>
        </pc:spChg>
        <pc:spChg chg="add del">
          <ac:chgData name="Joke Fledderus - Rang" userId="060887c6-86ec-4930-92e8-7049a97dba5e" providerId="ADAL" clId="{6AEE172F-B6CE-4D99-8432-E4330A080790}" dt="2022-02-16T19:57:58.597" v="958" actId="26606"/>
          <ac:spMkLst>
            <pc:docMk/>
            <pc:sldMk cId="1508236669" sldId="267"/>
            <ac:spMk id="16" creationId="{1A95671B-3CC6-4792-9114-B74FAEA224E6}"/>
          </ac:spMkLst>
        </pc:spChg>
        <pc:spChg chg="add del">
          <ac:chgData name="Joke Fledderus - Rang" userId="060887c6-86ec-4930-92e8-7049a97dba5e" providerId="ADAL" clId="{6AEE172F-B6CE-4D99-8432-E4330A080790}" dt="2022-02-16T19:57:59.636" v="960" actId="26606"/>
          <ac:spMkLst>
            <pc:docMk/>
            <pc:sldMk cId="1508236669" sldId="267"/>
            <ac:spMk id="18" creationId="{969D19A6-08CB-498C-93EC-3FFB021FC68A}"/>
          </ac:spMkLst>
        </pc:spChg>
        <pc:spChg chg="add del">
          <ac:chgData name="Joke Fledderus - Rang" userId="060887c6-86ec-4930-92e8-7049a97dba5e" providerId="ADAL" clId="{6AEE172F-B6CE-4D99-8432-E4330A080790}" dt="2022-02-16T19:57:59.636" v="960" actId="26606"/>
          <ac:spMkLst>
            <pc:docMk/>
            <pc:sldMk cId="1508236669" sldId="267"/>
            <ac:spMk id="19" creationId="{66E48AFA-8884-4F68-A44F-D2C1E8609C5A}"/>
          </ac:spMkLst>
        </pc:spChg>
        <pc:spChg chg="add del">
          <ac:chgData name="Joke Fledderus - Rang" userId="060887c6-86ec-4930-92e8-7049a97dba5e" providerId="ADAL" clId="{6AEE172F-B6CE-4D99-8432-E4330A080790}" dt="2022-02-16T19:58:19.006" v="964" actId="26606"/>
          <ac:spMkLst>
            <pc:docMk/>
            <pc:sldMk cId="1508236669" sldId="267"/>
            <ac:spMk id="20" creationId="{405FF9F9-2976-47BF-9D5B-059E893A7663}"/>
          </ac:spMkLst>
        </pc:spChg>
        <pc:spChg chg="add del">
          <ac:chgData name="Joke Fledderus - Rang" userId="060887c6-86ec-4930-92e8-7049a97dba5e" providerId="ADAL" clId="{6AEE172F-B6CE-4D99-8432-E4330A080790}" dt="2022-02-16T19:58:08.711" v="962" actId="26606"/>
          <ac:spMkLst>
            <pc:docMk/>
            <pc:sldMk cId="1508236669" sldId="267"/>
            <ac:spMk id="21" creationId="{1A95671B-3CC6-4792-9114-B74FAEA224E6}"/>
          </ac:spMkLst>
        </pc:spChg>
        <pc:spChg chg="add del">
          <ac:chgData name="Joke Fledderus - Rang" userId="060887c6-86ec-4930-92e8-7049a97dba5e" providerId="ADAL" clId="{6AEE172F-B6CE-4D99-8432-E4330A080790}" dt="2022-02-16T19:58:19.006" v="964" actId="26606"/>
          <ac:spMkLst>
            <pc:docMk/>
            <pc:sldMk cId="1508236669" sldId="267"/>
            <ac:spMk id="23" creationId="{73C994B4-9721-4148-9EEC-6793CECDE8DD}"/>
          </ac:spMkLst>
        </pc:spChg>
        <pc:spChg chg="add del">
          <ac:chgData name="Joke Fledderus - Rang" userId="060887c6-86ec-4930-92e8-7049a97dba5e" providerId="ADAL" clId="{6AEE172F-B6CE-4D99-8432-E4330A080790}" dt="2022-02-16T19:58:19.006" v="964" actId="26606"/>
          <ac:spMkLst>
            <pc:docMk/>
            <pc:sldMk cId="1508236669" sldId="267"/>
            <ac:spMk id="25" creationId="{F9D95E49-763A-4886-B038-82F734740554}"/>
          </ac:spMkLst>
        </pc:spChg>
        <pc:picChg chg="add del mod">
          <ac:chgData name="Joke Fledderus - Rang" userId="060887c6-86ec-4930-92e8-7049a97dba5e" providerId="ADAL" clId="{6AEE172F-B6CE-4D99-8432-E4330A080790}" dt="2022-02-16T19:59:15.203" v="969" actId="26606"/>
          <ac:picMkLst>
            <pc:docMk/>
            <pc:sldMk cId="1508236669" sldId="267"/>
            <ac:picMk id="4" creationId="{8CAAA459-8682-4F81-BD8B-51E1DA6A0213}"/>
          </ac:picMkLst>
        </pc:picChg>
        <pc:cxnChg chg="add del">
          <ac:chgData name="Joke Fledderus - Rang" userId="060887c6-86ec-4930-92e8-7049a97dba5e" providerId="ADAL" clId="{6AEE172F-B6CE-4D99-8432-E4330A080790}" dt="2022-02-16T19:58:19.006" v="964" actId="26606"/>
          <ac:cxnSpMkLst>
            <pc:docMk/>
            <pc:sldMk cId="1508236669" sldId="267"/>
            <ac:cxnSpMk id="22" creationId="{BA0504EE-683F-4FE2-A169-83C71FAA35CB}"/>
          </ac:cxnSpMkLst>
        </pc:cxnChg>
        <pc:cxnChg chg="add del">
          <ac:chgData name="Joke Fledderus - Rang" userId="060887c6-86ec-4930-92e8-7049a97dba5e" providerId="ADAL" clId="{6AEE172F-B6CE-4D99-8432-E4330A080790}" dt="2022-02-16T19:58:19.006" v="964" actId="26606"/>
          <ac:cxnSpMkLst>
            <pc:docMk/>
            <pc:sldMk cId="1508236669" sldId="267"/>
            <ac:cxnSpMk id="24" creationId="{80A61CFF-0E76-478B-B02B-73692D891E7C}"/>
          </ac:cxnSpMkLst>
        </pc:cxnChg>
      </pc:sldChg>
      <pc:sldChg chg="addSp delSp modSp mod setBg">
        <pc:chgData name="Joke Fledderus - Rang" userId="060887c6-86ec-4930-92e8-7049a97dba5e" providerId="ADAL" clId="{6AEE172F-B6CE-4D99-8432-E4330A080790}" dt="2022-02-16T19:59:39.897" v="972" actId="20577"/>
        <pc:sldMkLst>
          <pc:docMk/>
          <pc:sldMk cId="1543885477" sldId="268"/>
        </pc:sldMkLst>
        <pc:spChg chg="mod">
          <ac:chgData name="Joke Fledderus - Rang" userId="060887c6-86ec-4930-92e8-7049a97dba5e" providerId="ADAL" clId="{6AEE172F-B6CE-4D99-8432-E4330A080790}" dt="2022-02-16T19:59:28.287" v="971" actId="26606"/>
          <ac:spMkLst>
            <pc:docMk/>
            <pc:sldMk cId="1543885477" sldId="268"/>
            <ac:spMk id="2" creationId="{51F22CD1-35EC-416C-BD30-3F22AA156A1E}"/>
          </ac:spMkLst>
        </pc:spChg>
        <pc:spChg chg="mod ord">
          <ac:chgData name="Joke Fledderus - Rang" userId="060887c6-86ec-4930-92e8-7049a97dba5e" providerId="ADAL" clId="{6AEE172F-B6CE-4D99-8432-E4330A080790}" dt="2022-02-16T19:59:39.897" v="972" actId="20577"/>
          <ac:spMkLst>
            <pc:docMk/>
            <pc:sldMk cId="1543885477" sldId="268"/>
            <ac:spMk id="3" creationId="{903C3DD8-85E2-48DB-A251-69619D8A2432}"/>
          </ac:spMkLst>
        </pc:spChg>
        <pc:spChg chg="add">
          <ac:chgData name="Joke Fledderus - Rang" userId="060887c6-86ec-4930-92e8-7049a97dba5e" providerId="ADAL" clId="{6AEE172F-B6CE-4D99-8432-E4330A080790}" dt="2022-02-16T19:59:28.287" v="971" actId="26606"/>
          <ac:spMkLst>
            <pc:docMk/>
            <pc:sldMk cId="1543885477" sldId="268"/>
            <ac:spMk id="10" creationId="{8B3A2D1A-45FC-4F95-B150-1C13EF2F6D09}"/>
          </ac:spMkLst>
        </pc:spChg>
        <pc:spChg chg="add">
          <ac:chgData name="Joke Fledderus - Rang" userId="060887c6-86ec-4930-92e8-7049a97dba5e" providerId="ADAL" clId="{6AEE172F-B6CE-4D99-8432-E4330A080790}" dt="2022-02-16T19:59:28.287" v="971" actId="26606"/>
          <ac:spMkLst>
            <pc:docMk/>
            <pc:sldMk cId="1543885477" sldId="268"/>
            <ac:spMk id="12" creationId="{F3768FD5-DD7A-43C7-8DEA-1F5DB3CB5B95}"/>
          </ac:spMkLst>
        </pc:spChg>
        <pc:picChg chg="add del">
          <ac:chgData name="Joke Fledderus - Rang" userId="060887c6-86ec-4930-92e8-7049a97dba5e" providerId="ADAL" clId="{6AEE172F-B6CE-4D99-8432-E4330A080790}" dt="2022-02-16T19:58:23.364" v="965"/>
          <ac:picMkLst>
            <pc:docMk/>
            <pc:sldMk cId="1543885477" sldId="268"/>
            <ac:picMk id="4" creationId="{E3131513-2C9F-4C23-99F7-9EE8B072B10B}"/>
          </ac:picMkLst>
        </pc:picChg>
        <pc:picChg chg="add mod">
          <ac:chgData name="Joke Fledderus - Rang" userId="060887c6-86ec-4930-92e8-7049a97dba5e" providerId="ADAL" clId="{6AEE172F-B6CE-4D99-8432-E4330A080790}" dt="2022-02-16T19:59:28.287" v="971" actId="26606"/>
          <ac:picMkLst>
            <pc:docMk/>
            <pc:sldMk cId="1543885477" sldId="268"/>
            <ac:picMk id="5" creationId="{90B595B3-8A01-467B-8931-7121D6DCEAF5}"/>
          </ac:picMkLst>
        </pc:picChg>
      </pc:sldChg>
      <pc:sldChg chg="addSp delSp modSp mod setBg">
        <pc:chgData name="Joke Fledderus - Rang" userId="060887c6-86ec-4930-92e8-7049a97dba5e" providerId="ADAL" clId="{6AEE172F-B6CE-4D99-8432-E4330A080790}" dt="2022-02-16T20:20:30.284" v="1353" actId="26606"/>
        <pc:sldMkLst>
          <pc:docMk/>
          <pc:sldMk cId="1553579409" sldId="269"/>
        </pc:sldMkLst>
        <pc:spChg chg="mod">
          <ac:chgData name="Joke Fledderus - Rang" userId="060887c6-86ec-4930-92e8-7049a97dba5e" providerId="ADAL" clId="{6AEE172F-B6CE-4D99-8432-E4330A080790}" dt="2022-02-16T20:20:30.284" v="1353" actId="26606"/>
          <ac:spMkLst>
            <pc:docMk/>
            <pc:sldMk cId="1553579409" sldId="269"/>
            <ac:spMk id="2" creationId="{92CFA037-4BC1-42ED-B73C-7D15D9EC6ADF}"/>
          </ac:spMkLst>
        </pc:spChg>
        <pc:spChg chg="mod ord">
          <ac:chgData name="Joke Fledderus - Rang" userId="060887c6-86ec-4930-92e8-7049a97dba5e" providerId="ADAL" clId="{6AEE172F-B6CE-4D99-8432-E4330A080790}" dt="2022-02-16T20:20:30.284" v="1353" actId="26606"/>
          <ac:spMkLst>
            <pc:docMk/>
            <pc:sldMk cId="1553579409" sldId="269"/>
            <ac:spMk id="3" creationId="{A906F36C-8E8A-4E36-A7DE-B4C713E1CAC1}"/>
          </ac:spMkLst>
        </pc:spChg>
        <pc:spChg chg="add del">
          <ac:chgData name="Joke Fledderus - Rang" userId="060887c6-86ec-4930-92e8-7049a97dba5e" providerId="ADAL" clId="{6AEE172F-B6CE-4D99-8432-E4330A080790}" dt="2022-02-16T20:02:50.797" v="976" actId="26606"/>
          <ac:spMkLst>
            <pc:docMk/>
            <pc:sldMk cId="1553579409" sldId="269"/>
            <ac:spMk id="9" creationId="{8B3A2D1A-45FC-4F95-B150-1C13EF2F6D09}"/>
          </ac:spMkLst>
        </pc:spChg>
        <pc:spChg chg="add del">
          <ac:chgData name="Joke Fledderus - Rang" userId="060887c6-86ec-4930-92e8-7049a97dba5e" providerId="ADAL" clId="{6AEE172F-B6CE-4D99-8432-E4330A080790}" dt="2022-02-16T20:06:59.330" v="980" actId="26606"/>
          <ac:spMkLst>
            <pc:docMk/>
            <pc:sldMk cId="1553579409" sldId="269"/>
            <ac:spMk id="10" creationId="{131BAD53-4E89-4F62-BBB7-26359763ED39}"/>
          </ac:spMkLst>
        </pc:spChg>
        <pc:spChg chg="add del">
          <ac:chgData name="Joke Fledderus - Rang" userId="060887c6-86ec-4930-92e8-7049a97dba5e" providerId="ADAL" clId="{6AEE172F-B6CE-4D99-8432-E4330A080790}" dt="2022-02-16T20:02:50.797" v="976" actId="26606"/>
          <ac:spMkLst>
            <pc:docMk/>
            <pc:sldMk cId="1553579409" sldId="269"/>
            <ac:spMk id="11" creationId="{F3768FD5-DD7A-43C7-8DEA-1F5DB3CB5B95}"/>
          </ac:spMkLst>
        </pc:spChg>
        <pc:spChg chg="add del">
          <ac:chgData name="Joke Fledderus - Rang" userId="060887c6-86ec-4930-92e8-7049a97dba5e" providerId="ADAL" clId="{6AEE172F-B6CE-4D99-8432-E4330A080790}" dt="2022-02-16T20:06:59.330" v="980" actId="26606"/>
          <ac:spMkLst>
            <pc:docMk/>
            <pc:sldMk cId="1553579409" sldId="269"/>
            <ac:spMk id="12" creationId="{62756DA2-40EB-4C6F-B962-5822FFB54FB6}"/>
          </ac:spMkLst>
        </pc:spChg>
        <pc:spChg chg="add del">
          <ac:chgData name="Joke Fledderus - Rang" userId="060887c6-86ec-4930-92e8-7049a97dba5e" providerId="ADAL" clId="{6AEE172F-B6CE-4D99-8432-E4330A080790}" dt="2022-02-16T20:20:18.952" v="1352" actId="26606"/>
          <ac:spMkLst>
            <pc:docMk/>
            <pc:sldMk cId="1553579409" sldId="269"/>
            <ac:spMk id="14" creationId="{5D13CC36-B950-4F02-9BAF-9A7EB267398C}"/>
          </ac:spMkLst>
        </pc:spChg>
        <pc:spChg chg="add del">
          <ac:chgData name="Joke Fledderus - Rang" userId="060887c6-86ec-4930-92e8-7049a97dba5e" providerId="ADAL" clId="{6AEE172F-B6CE-4D99-8432-E4330A080790}" dt="2022-02-16T20:20:18.952" v="1352" actId="26606"/>
          <ac:spMkLst>
            <pc:docMk/>
            <pc:sldMk cId="1553579409" sldId="269"/>
            <ac:spMk id="15" creationId="{4F2E2428-58BA-458D-AA54-05502E63F32F}"/>
          </ac:spMkLst>
        </pc:spChg>
        <pc:spChg chg="add del">
          <ac:chgData name="Joke Fledderus - Rang" userId="060887c6-86ec-4930-92e8-7049a97dba5e" providerId="ADAL" clId="{6AEE172F-B6CE-4D99-8432-E4330A080790}" dt="2022-02-16T20:20:30.284" v="1353" actId="26606"/>
          <ac:spMkLst>
            <pc:docMk/>
            <pc:sldMk cId="1553579409" sldId="269"/>
            <ac:spMk id="20" creationId="{8FC9BE17-9A7B-462D-AE50-3D8777387304}"/>
          </ac:spMkLst>
        </pc:spChg>
        <pc:spChg chg="add del">
          <ac:chgData name="Joke Fledderus - Rang" userId="060887c6-86ec-4930-92e8-7049a97dba5e" providerId="ADAL" clId="{6AEE172F-B6CE-4D99-8432-E4330A080790}" dt="2022-02-16T20:20:30.284" v="1353" actId="26606"/>
          <ac:spMkLst>
            <pc:docMk/>
            <pc:sldMk cId="1553579409" sldId="269"/>
            <ac:spMk id="22" creationId="{3EBE8569-6AEC-4B8C-8D53-2DE337CDBA65}"/>
          </ac:spMkLst>
        </pc:spChg>
        <pc:spChg chg="add del">
          <ac:chgData name="Joke Fledderus - Rang" userId="060887c6-86ec-4930-92e8-7049a97dba5e" providerId="ADAL" clId="{6AEE172F-B6CE-4D99-8432-E4330A080790}" dt="2022-02-16T20:20:30.284" v="1353" actId="26606"/>
          <ac:spMkLst>
            <pc:docMk/>
            <pc:sldMk cId="1553579409" sldId="269"/>
            <ac:spMk id="24" creationId="{55D4142C-5077-457F-A6AD-3FECFDB39685}"/>
          </ac:spMkLst>
        </pc:spChg>
        <pc:spChg chg="add del">
          <ac:chgData name="Joke Fledderus - Rang" userId="060887c6-86ec-4930-92e8-7049a97dba5e" providerId="ADAL" clId="{6AEE172F-B6CE-4D99-8432-E4330A080790}" dt="2022-02-16T20:20:30.284" v="1353" actId="26606"/>
          <ac:spMkLst>
            <pc:docMk/>
            <pc:sldMk cId="1553579409" sldId="269"/>
            <ac:spMk id="26" creationId="{7A5F0580-5EE9-419F-96EE-B6529EF6E7D0}"/>
          </ac:spMkLst>
        </pc:spChg>
        <pc:spChg chg="add">
          <ac:chgData name="Joke Fledderus - Rang" userId="060887c6-86ec-4930-92e8-7049a97dba5e" providerId="ADAL" clId="{6AEE172F-B6CE-4D99-8432-E4330A080790}" dt="2022-02-16T20:20:30.284" v="1353" actId="26606"/>
          <ac:spMkLst>
            <pc:docMk/>
            <pc:sldMk cId="1553579409" sldId="269"/>
            <ac:spMk id="31" creationId="{04812C46-200A-4DEB-A05E-3ED6C68C2387}"/>
          </ac:spMkLst>
        </pc:spChg>
        <pc:spChg chg="add">
          <ac:chgData name="Joke Fledderus - Rang" userId="060887c6-86ec-4930-92e8-7049a97dba5e" providerId="ADAL" clId="{6AEE172F-B6CE-4D99-8432-E4330A080790}" dt="2022-02-16T20:20:30.284" v="1353" actId="26606"/>
          <ac:spMkLst>
            <pc:docMk/>
            <pc:sldMk cId="1553579409" sldId="269"/>
            <ac:spMk id="33" creationId="{D1EA859B-E555-4109-94F3-6700E046E008}"/>
          </ac:spMkLst>
        </pc:spChg>
        <pc:picChg chg="add del mod">
          <ac:chgData name="Joke Fledderus - Rang" userId="060887c6-86ec-4930-92e8-7049a97dba5e" providerId="ADAL" clId="{6AEE172F-B6CE-4D99-8432-E4330A080790}" dt="2022-02-16T20:02:51.416" v="977"/>
          <ac:picMkLst>
            <pc:docMk/>
            <pc:sldMk cId="1553579409" sldId="269"/>
            <ac:picMk id="4" creationId="{BCF46CBA-2CCC-4087-B9B6-F009D0CAF64B}"/>
          </ac:picMkLst>
        </pc:picChg>
        <pc:picChg chg="add del mod">
          <ac:chgData name="Joke Fledderus - Rang" userId="060887c6-86ec-4930-92e8-7049a97dba5e" providerId="ADAL" clId="{6AEE172F-B6CE-4D99-8432-E4330A080790}" dt="2022-02-16T20:10:00.938" v="985" actId="478"/>
          <ac:picMkLst>
            <pc:docMk/>
            <pc:sldMk cId="1553579409" sldId="269"/>
            <ac:picMk id="5" creationId="{535824BD-7193-4D52-9550-0D96C4396D66}"/>
          </ac:picMkLst>
        </pc:picChg>
        <pc:picChg chg="add mod ord">
          <ac:chgData name="Joke Fledderus - Rang" userId="060887c6-86ec-4930-92e8-7049a97dba5e" providerId="ADAL" clId="{6AEE172F-B6CE-4D99-8432-E4330A080790}" dt="2022-02-16T20:20:30.284" v="1353" actId="26606"/>
          <ac:picMkLst>
            <pc:docMk/>
            <pc:sldMk cId="1553579409" sldId="269"/>
            <ac:picMk id="6" creationId="{77293C6B-3EA0-45CF-91E6-44116E80A499}"/>
          </ac:picMkLst>
        </pc:picChg>
      </pc:sldChg>
      <pc:sldChg chg="addSp delSp modSp mod setBg setClrOvrMap">
        <pc:chgData name="Joke Fledderus - Rang" userId="060887c6-86ec-4930-92e8-7049a97dba5e" providerId="ADAL" clId="{6AEE172F-B6CE-4D99-8432-E4330A080790}" dt="2022-02-16T20:10:10.492" v="989" actId="26606"/>
        <pc:sldMkLst>
          <pc:docMk/>
          <pc:sldMk cId="3334538854" sldId="270"/>
        </pc:sldMkLst>
        <pc:spChg chg="mod">
          <ac:chgData name="Joke Fledderus - Rang" userId="060887c6-86ec-4930-92e8-7049a97dba5e" providerId="ADAL" clId="{6AEE172F-B6CE-4D99-8432-E4330A080790}" dt="2022-02-16T20:10:10.492" v="989" actId="26606"/>
          <ac:spMkLst>
            <pc:docMk/>
            <pc:sldMk cId="3334538854" sldId="270"/>
            <ac:spMk id="2" creationId="{C8586400-3AE4-417B-8538-84A9EEF82DBF}"/>
          </ac:spMkLst>
        </pc:spChg>
        <pc:spChg chg="mod">
          <ac:chgData name="Joke Fledderus - Rang" userId="060887c6-86ec-4930-92e8-7049a97dba5e" providerId="ADAL" clId="{6AEE172F-B6CE-4D99-8432-E4330A080790}" dt="2022-02-16T20:10:10.492" v="989" actId="26606"/>
          <ac:spMkLst>
            <pc:docMk/>
            <pc:sldMk cId="3334538854" sldId="270"/>
            <ac:spMk id="3" creationId="{853152CE-4085-4502-B317-927DD38A3D7A}"/>
          </ac:spMkLst>
        </pc:spChg>
        <pc:spChg chg="add del">
          <ac:chgData name="Joke Fledderus - Rang" userId="060887c6-86ec-4930-92e8-7049a97dba5e" providerId="ADAL" clId="{6AEE172F-B6CE-4D99-8432-E4330A080790}" dt="2022-02-16T20:10:10.492" v="989" actId="26606"/>
          <ac:spMkLst>
            <pc:docMk/>
            <pc:sldMk cId="3334538854" sldId="270"/>
            <ac:spMk id="9" creationId="{9AA72BD9-2C5A-4EDC-931F-5AA08EACA0F3}"/>
          </ac:spMkLst>
        </pc:spChg>
        <pc:spChg chg="add del">
          <ac:chgData name="Joke Fledderus - Rang" userId="060887c6-86ec-4930-92e8-7049a97dba5e" providerId="ADAL" clId="{6AEE172F-B6CE-4D99-8432-E4330A080790}" dt="2022-02-16T20:10:10.492" v="989" actId="26606"/>
          <ac:spMkLst>
            <pc:docMk/>
            <pc:sldMk cId="3334538854" sldId="270"/>
            <ac:spMk id="11" creationId="{DD3981AC-7B61-4947-BCF3-F7AA7FA385B9}"/>
          </ac:spMkLst>
        </pc:spChg>
        <pc:spChg chg="add del">
          <ac:chgData name="Joke Fledderus - Rang" userId="060887c6-86ec-4930-92e8-7049a97dba5e" providerId="ADAL" clId="{6AEE172F-B6CE-4D99-8432-E4330A080790}" dt="2022-02-16T20:10:10.492" v="989" actId="26606"/>
          <ac:spMkLst>
            <pc:docMk/>
            <pc:sldMk cId="3334538854" sldId="270"/>
            <ac:spMk id="13" creationId="{55D4142C-5077-457F-A6AD-3FECFDB39685}"/>
          </ac:spMkLst>
        </pc:spChg>
        <pc:spChg chg="add del">
          <ac:chgData name="Joke Fledderus - Rang" userId="060887c6-86ec-4930-92e8-7049a97dba5e" providerId="ADAL" clId="{6AEE172F-B6CE-4D99-8432-E4330A080790}" dt="2022-02-16T20:10:10.492" v="989" actId="26606"/>
          <ac:spMkLst>
            <pc:docMk/>
            <pc:sldMk cId="3334538854" sldId="270"/>
            <ac:spMk id="15" creationId="{7A5F0580-5EE9-419F-96EE-B6529EF6E7D0}"/>
          </ac:spMkLst>
        </pc:spChg>
        <pc:spChg chg="add del">
          <ac:chgData name="Joke Fledderus - Rang" userId="060887c6-86ec-4930-92e8-7049a97dba5e" providerId="ADAL" clId="{6AEE172F-B6CE-4D99-8432-E4330A080790}" dt="2022-02-16T20:10:10.479" v="988" actId="26606"/>
          <ac:spMkLst>
            <pc:docMk/>
            <pc:sldMk cId="3334538854" sldId="270"/>
            <ac:spMk id="20" creationId="{8FC9BE17-9A7B-462D-AE50-3D8777387304}"/>
          </ac:spMkLst>
        </pc:spChg>
        <pc:spChg chg="add del">
          <ac:chgData name="Joke Fledderus - Rang" userId="060887c6-86ec-4930-92e8-7049a97dba5e" providerId="ADAL" clId="{6AEE172F-B6CE-4D99-8432-E4330A080790}" dt="2022-02-16T20:10:10.479" v="988" actId="26606"/>
          <ac:spMkLst>
            <pc:docMk/>
            <pc:sldMk cId="3334538854" sldId="270"/>
            <ac:spMk id="22" creationId="{3EBE8569-6AEC-4B8C-8D53-2DE337CDBA65}"/>
          </ac:spMkLst>
        </pc:spChg>
        <pc:spChg chg="add del">
          <ac:chgData name="Joke Fledderus - Rang" userId="060887c6-86ec-4930-92e8-7049a97dba5e" providerId="ADAL" clId="{6AEE172F-B6CE-4D99-8432-E4330A080790}" dt="2022-02-16T20:10:10.479" v="988" actId="26606"/>
          <ac:spMkLst>
            <pc:docMk/>
            <pc:sldMk cId="3334538854" sldId="270"/>
            <ac:spMk id="24" creationId="{55D4142C-5077-457F-A6AD-3FECFDB39685}"/>
          </ac:spMkLst>
        </pc:spChg>
        <pc:spChg chg="add del">
          <ac:chgData name="Joke Fledderus - Rang" userId="060887c6-86ec-4930-92e8-7049a97dba5e" providerId="ADAL" clId="{6AEE172F-B6CE-4D99-8432-E4330A080790}" dt="2022-02-16T20:10:10.479" v="988" actId="26606"/>
          <ac:spMkLst>
            <pc:docMk/>
            <pc:sldMk cId="3334538854" sldId="270"/>
            <ac:spMk id="26" creationId="{7A5F0580-5EE9-419F-96EE-B6529EF6E7D0}"/>
          </ac:spMkLst>
        </pc:spChg>
        <pc:spChg chg="add">
          <ac:chgData name="Joke Fledderus - Rang" userId="060887c6-86ec-4930-92e8-7049a97dba5e" providerId="ADAL" clId="{6AEE172F-B6CE-4D99-8432-E4330A080790}" dt="2022-02-16T20:10:10.492" v="989" actId="26606"/>
          <ac:spMkLst>
            <pc:docMk/>
            <pc:sldMk cId="3334538854" sldId="270"/>
            <ac:spMk id="28" creationId="{04812C46-200A-4DEB-A05E-3ED6C68C2387}"/>
          </ac:spMkLst>
        </pc:spChg>
        <pc:spChg chg="add">
          <ac:chgData name="Joke Fledderus - Rang" userId="060887c6-86ec-4930-92e8-7049a97dba5e" providerId="ADAL" clId="{6AEE172F-B6CE-4D99-8432-E4330A080790}" dt="2022-02-16T20:10:10.492" v="989" actId="26606"/>
          <ac:spMkLst>
            <pc:docMk/>
            <pc:sldMk cId="3334538854" sldId="270"/>
            <ac:spMk id="29" creationId="{D1EA859B-E555-4109-94F3-6700E046E008}"/>
          </ac:spMkLst>
        </pc:spChg>
        <pc:picChg chg="add mod ord">
          <ac:chgData name="Joke Fledderus - Rang" userId="060887c6-86ec-4930-92e8-7049a97dba5e" providerId="ADAL" clId="{6AEE172F-B6CE-4D99-8432-E4330A080790}" dt="2022-02-16T20:10:10.492" v="989" actId="26606"/>
          <ac:picMkLst>
            <pc:docMk/>
            <pc:sldMk cId="3334538854" sldId="270"/>
            <ac:picMk id="4" creationId="{562217B0-1F7D-4273-B929-83D38B1F2424}"/>
          </ac:picMkLst>
        </pc:picChg>
      </pc:sldChg>
      <pc:sldChg chg="addSp delSp modSp new mod setBg setClrOvrMap">
        <pc:chgData name="Joke Fledderus - Rang" userId="060887c6-86ec-4930-92e8-7049a97dba5e" providerId="ADAL" clId="{6AEE172F-B6CE-4D99-8432-E4330A080790}" dt="2022-02-16T20:11:40.735" v="1066" actId="26606"/>
        <pc:sldMkLst>
          <pc:docMk/>
          <pc:sldMk cId="875877163" sldId="271"/>
        </pc:sldMkLst>
        <pc:spChg chg="mod ord">
          <ac:chgData name="Joke Fledderus - Rang" userId="060887c6-86ec-4930-92e8-7049a97dba5e" providerId="ADAL" clId="{6AEE172F-B6CE-4D99-8432-E4330A080790}" dt="2022-02-16T20:11:40.735" v="1066" actId="26606"/>
          <ac:spMkLst>
            <pc:docMk/>
            <pc:sldMk cId="875877163" sldId="271"/>
            <ac:spMk id="2" creationId="{BE204AAF-C2C3-4D79-A630-10CFDCD7AF94}"/>
          </ac:spMkLst>
        </pc:spChg>
        <pc:spChg chg="del">
          <ac:chgData name="Joke Fledderus - Rang" userId="060887c6-86ec-4930-92e8-7049a97dba5e" providerId="ADAL" clId="{6AEE172F-B6CE-4D99-8432-E4330A080790}" dt="2022-02-16T20:10:29.240" v="990" actId="26606"/>
          <ac:spMkLst>
            <pc:docMk/>
            <pc:sldMk cId="875877163" sldId="271"/>
            <ac:spMk id="3" creationId="{78ABBE50-4F5B-4791-BDFB-59EC7B210BF9}"/>
          </ac:spMkLst>
        </pc:spChg>
        <pc:spChg chg="add del">
          <ac:chgData name="Joke Fledderus - Rang" userId="060887c6-86ec-4930-92e8-7049a97dba5e" providerId="ADAL" clId="{6AEE172F-B6CE-4D99-8432-E4330A080790}" dt="2022-02-16T20:11:40.735" v="1066" actId="26606"/>
          <ac:spMkLst>
            <pc:docMk/>
            <pc:sldMk cId="875877163" sldId="271"/>
            <ac:spMk id="8" creationId="{66B332A4-D438-4773-A77F-5ED49A448D9D}"/>
          </ac:spMkLst>
        </pc:spChg>
        <pc:spChg chg="add del">
          <ac:chgData name="Joke Fledderus - Rang" userId="060887c6-86ec-4930-92e8-7049a97dba5e" providerId="ADAL" clId="{6AEE172F-B6CE-4D99-8432-E4330A080790}" dt="2022-02-16T20:11:40.735" v="1066" actId="26606"/>
          <ac:spMkLst>
            <pc:docMk/>
            <pc:sldMk cId="875877163" sldId="271"/>
            <ac:spMk id="10" creationId="{DF9AD32D-FF05-44F4-BD4D-9CEE89B71EB9}"/>
          </ac:spMkLst>
        </pc:spChg>
        <pc:spChg chg="add">
          <ac:chgData name="Joke Fledderus - Rang" userId="060887c6-86ec-4930-92e8-7049a97dba5e" providerId="ADAL" clId="{6AEE172F-B6CE-4D99-8432-E4330A080790}" dt="2022-02-16T20:11:40.735" v="1066" actId="26606"/>
          <ac:spMkLst>
            <pc:docMk/>
            <pc:sldMk cId="875877163" sldId="271"/>
            <ac:spMk id="71" creationId="{0671A8AE-40A1-4631-A6B8-581AFF065482}"/>
          </ac:spMkLst>
        </pc:spChg>
        <pc:spChg chg="add">
          <ac:chgData name="Joke Fledderus - Rang" userId="060887c6-86ec-4930-92e8-7049a97dba5e" providerId="ADAL" clId="{6AEE172F-B6CE-4D99-8432-E4330A080790}" dt="2022-02-16T20:11:40.735" v="1066" actId="26606"/>
          <ac:spMkLst>
            <pc:docMk/>
            <pc:sldMk cId="875877163" sldId="271"/>
            <ac:spMk id="73" creationId="{AB58EF07-17C2-48CF-ABB0-EEF1F17CB8F0}"/>
          </ac:spMkLst>
        </pc:spChg>
        <pc:spChg chg="add">
          <ac:chgData name="Joke Fledderus - Rang" userId="060887c6-86ec-4930-92e8-7049a97dba5e" providerId="ADAL" clId="{6AEE172F-B6CE-4D99-8432-E4330A080790}" dt="2022-02-16T20:11:40.735" v="1066" actId="26606"/>
          <ac:spMkLst>
            <pc:docMk/>
            <pc:sldMk cId="875877163" sldId="271"/>
            <ac:spMk id="75" creationId="{AF2F604E-43BE-4DC3-B983-E071523364F8}"/>
          </ac:spMkLst>
        </pc:spChg>
        <pc:spChg chg="add">
          <ac:chgData name="Joke Fledderus - Rang" userId="060887c6-86ec-4930-92e8-7049a97dba5e" providerId="ADAL" clId="{6AEE172F-B6CE-4D99-8432-E4330A080790}" dt="2022-02-16T20:11:40.735" v="1066" actId="26606"/>
          <ac:spMkLst>
            <pc:docMk/>
            <pc:sldMk cId="875877163" sldId="271"/>
            <ac:spMk id="77" creationId="{08C9B587-E65E-4B52-B37C-ABEBB6E87928}"/>
          </ac:spMkLst>
        </pc:spChg>
        <pc:picChg chg="add mod">
          <ac:chgData name="Joke Fledderus - Rang" userId="060887c6-86ec-4930-92e8-7049a97dba5e" providerId="ADAL" clId="{6AEE172F-B6CE-4D99-8432-E4330A080790}" dt="2022-02-16T20:11:40.735" v="1066" actId="26606"/>
          <ac:picMkLst>
            <pc:docMk/>
            <pc:sldMk cId="875877163" sldId="271"/>
            <ac:picMk id="3074" creationId="{BA6EE992-A6DF-4F67-8D7E-E3DEE04AEDF8}"/>
          </ac:picMkLst>
        </pc:picChg>
      </pc:sldChg>
      <pc:sldChg chg="addSp delSp modSp new mod setBg setClrOvrMap">
        <pc:chgData name="Joke Fledderus - Rang" userId="060887c6-86ec-4930-92e8-7049a97dba5e" providerId="ADAL" clId="{6AEE172F-B6CE-4D99-8432-E4330A080790}" dt="2022-02-16T20:11:30.144" v="1064" actId="26606"/>
        <pc:sldMkLst>
          <pc:docMk/>
          <pc:sldMk cId="3834830424" sldId="272"/>
        </pc:sldMkLst>
        <pc:spChg chg="mod ord">
          <ac:chgData name="Joke Fledderus - Rang" userId="060887c6-86ec-4930-92e8-7049a97dba5e" providerId="ADAL" clId="{6AEE172F-B6CE-4D99-8432-E4330A080790}" dt="2022-02-16T20:11:30.144" v="1064" actId="26606"/>
          <ac:spMkLst>
            <pc:docMk/>
            <pc:sldMk cId="3834830424" sldId="272"/>
            <ac:spMk id="2" creationId="{EAAC597D-BF33-40CF-B58B-3A8E60DCC1FE}"/>
          </ac:spMkLst>
        </pc:spChg>
        <pc:spChg chg="del">
          <ac:chgData name="Joke Fledderus - Rang" userId="060887c6-86ec-4930-92e8-7049a97dba5e" providerId="ADAL" clId="{6AEE172F-B6CE-4D99-8432-E4330A080790}" dt="2022-02-16T20:11:16.732" v="1059"/>
          <ac:spMkLst>
            <pc:docMk/>
            <pc:sldMk cId="3834830424" sldId="272"/>
            <ac:spMk id="3" creationId="{FCF2C1C8-B086-4CC9-A4DB-B5CAC53C41D8}"/>
          </ac:spMkLst>
        </pc:spChg>
        <pc:spChg chg="add">
          <ac:chgData name="Joke Fledderus - Rang" userId="060887c6-86ec-4930-92e8-7049a97dba5e" providerId="ADAL" clId="{6AEE172F-B6CE-4D99-8432-E4330A080790}" dt="2022-02-16T20:11:30.144" v="1064" actId="26606"/>
          <ac:spMkLst>
            <pc:docMk/>
            <pc:sldMk cId="3834830424" sldId="272"/>
            <ac:spMk id="71" creationId="{0671A8AE-40A1-4631-A6B8-581AFF065482}"/>
          </ac:spMkLst>
        </pc:spChg>
        <pc:spChg chg="add del">
          <ac:chgData name="Joke Fledderus - Rang" userId="060887c6-86ec-4930-92e8-7049a97dba5e" providerId="ADAL" clId="{6AEE172F-B6CE-4D99-8432-E4330A080790}" dt="2022-02-16T20:11:27.808" v="1061" actId="26606"/>
          <ac:spMkLst>
            <pc:docMk/>
            <pc:sldMk cId="3834830424" sldId="272"/>
            <ac:spMk id="73" creationId="{C5E6CFF1-2F42-4E10-9A97-F116F46F53FE}"/>
          </ac:spMkLst>
        </pc:spChg>
        <pc:spChg chg="add del">
          <ac:chgData name="Joke Fledderus - Rang" userId="060887c6-86ec-4930-92e8-7049a97dba5e" providerId="ADAL" clId="{6AEE172F-B6CE-4D99-8432-E4330A080790}" dt="2022-02-16T20:11:30.129" v="1063" actId="26606"/>
          <ac:spMkLst>
            <pc:docMk/>
            <pc:sldMk cId="3834830424" sldId="272"/>
            <ac:spMk id="77" creationId="{55D4142C-5077-457F-A6AD-3FECFDB39685}"/>
          </ac:spMkLst>
        </pc:spChg>
        <pc:spChg chg="add del">
          <ac:chgData name="Joke Fledderus - Rang" userId="060887c6-86ec-4930-92e8-7049a97dba5e" providerId="ADAL" clId="{6AEE172F-B6CE-4D99-8432-E4330A080790}" dt="2022-02-16T20:11:30.129" v="1063" actId="26606"/>
          <ac:spMkLst>
            <pc:docMk/>
            <pc:sldMk cId="3834830424" sldId="272"/>
            <ac:spMk id="79" creationId="{7A5F0580-5EE9-419F-96EE-B6529EF6E7D0}"/>
          </ac:spMkLst>
        </pc:spChg>
        <pc:spChg chg="add del">
          <ac:chgData name="Joke Fledderus - Rang" userId="060887c6-86ec-4930-92e8-7049a97dba5e" providerId="ADAL" clId="{6AEE172F-B6CE-4D99-8432-E4330A080790}" dt="2022-02-16T20:11:27.808" v="1061" actId="26606"/>
          <ac:spMkLst>
            <pc:docMk/>
            <pc:sldMk cId="3834830424" sldId="272"/>
            <ac:spMk id="2054" creationId="{18E5587A-F34B-48FF-A20C-D6C1DD55CA59}"/>
          </ac:spMkLst>
        </pc:spChg>
        <pc:spChg chg="add del">
          <ac:chgData name="Joke Fledderus - Rang" userId="060887c6-86ec-4930-92e8-7049a97dba5e" providerId="ADAL" clId="{6AEE172F-B6CE-4D99-8432-E4330A080790}" dt="2022-02-16T20:11:30.129" v="1063" actId="26606"/>
          <ac:spMkLst>
            <pc:docMk/>
            <pc:sldMk cId="3834830424" sldId="272"/>
            <ac:spMk id="2056" creationId="{9AA72BD9-2C5A-4EDC-931F-5AA08EACA0F3}"/>
          </ac:spMkLst>
        </pc:spChg>
        <pc:spChg chg="add del">
          <ac:chgData name="Joke Fledderus - Rang" userId="060887c6-86ec-4930-92e8-7049a97dba5e" providerId="ADAL" clId="{6AEE172F-B6CE-4D99-8432-E4330A080790}" dt="2022-02-16T20:11:30.129" v="1063" actId="26606"/>
          <ac:spMkLst>
            <pc:docMk/>
            <pc:sldMk cId="3834830424" sldId="272"/>
            <ac:spMk id="2057" creationId="{DD3981AC-7B61-4947-BCF3-F7AA7FA385B9}"/>
          </ac:spMkLst>
        </pc:spChg>
        <pc:spChg chg="add del">
          <ac:chgData name="Joke Fledderus - Rang" userId="060887c6-86ec-4930-92e8-7049a97dba5e" providerId="ADAL" clId="{6AEE172F-B6CE-4D99-8432-E4330A080790}" dt="2022-02-16T20:11:30.129" v="1063" actId="26606"/>
          <ac:spMkLst>
            <pc:docMk/>
            <pc:sldMk cId="3834830424" sldId="272"/>
            <ac:spMk id="2058" creationId="{D508A800-E254-4B93-A35E-37D6211E74AF}"/>
          </ac:spMkLst>
        </pc:spChg>
        <pc:spChg chg="add">
          <ac:chgData name="Joke Fledderus - Rang" userId="060887c6-86ec-4930-92e8-7049a97dba5e" providerId="ADAL" clId="{6AEE172F-B6CE-4D99-8432-E4330A080790}" dt="2022-02-16T20:11:30.144" v="1064" actId="26606"/>
          <ac:spMkLst>
            <pc:docMk/>
            <pc:sldMk cId="3834830424" sldId="272"/>
            <ac:spMk id="2060" creationId="{AB58EF07-17C2-48CF-ABB0-EEF1F17CB8F0}"/>
          </ac:spMkLst>
        </pc:spChg>
        <pc:spChg chg="add">
          <ac:chgData name="Joke Fledderus - Rang" userId="060887c6-86ec-4930-92e8-7049a97dba5e" providerId="ADAL" clId="{6AEE172F-B6CE-4D99-8432-E4330A080790}" dt="2022-02-16T20:11:30.144" v="1064" actId="26606"/>
          <ac:spMkLst>
            <pc:docMk/>
            <pc:sldMk cId="3834830424" sldId="272"/>
            <ac:spMk id="2061" creationId="{AF2F604E-43BE-4DC3-B983-E071523364F8}"/>
          </ac:spMkLst>
        </pc:spChg>
        <pc:spChg chg="add">
          <ac:chgData name="Joke Fledderus - Rang" userId="060887c6-86ec-4930-92e8-7049a97dba5e" providerId="ADAL" clId="{6AEE172F-B6CE-4D99-8432-E4330A080790}" dt="2022-02-16T20:11:30.144" v="1064" actId="26606"/>
          <ac:spMkLst>
            <pc:docMk/>
            <pc:sldMk cId="3834830424" sldId="272"/>
            <ac:spMk id="2062" creationId="{08C9B587-E65E-4B52-B37C-ABEBB6E87928}"/>
          </ac:spMkLst>
        </pc:spChg>
        <pc:picChg chg="add mod">
          <ac:chgData name="Joke Fledderus - Rang" userId="060887c6-86ec-4930-92e8-7049a97dba5e" providerId="ADAL" clId="{6AEE172F-B6CE-4D99-8432-E4330A080790}" dt="2022-02-16T20:11:30.144" v="1064" actId="26606"/>
          <ac:picMkLst>
            <pc:docMk/>
            <pc:sldMk cId="3834830424" sldId="272"/>
            <ac:picMk id="2050" creationId="{EEDC3362-C633-4A85-9B00-A0E50988F361}"/>
          </ac:picMkLst>
        </pc:picChg>
        <pc:cxnChg chg="add del">
          <ac:chgData name="Joke Fledderus - Rang" userId="060887c6-86ec-4930-92e8-7049a97dba5e" providerId="ADAL" clId="{6AEE172F-B6CE-4D99-8432-E4330A080790}" dt="2022-02-16T20:11:27.808" v="1061" actId="26606"/>
          <ac:cxnSpMkLst>
            <pc:docMk/>
            <pc:sldMk cId="3834830424" sldId="272"/>
            <ac:cxnSpMk id="75" creationId="{67182200-4859-4C8D-BCBB-55B245C28BA3}"/>
          </ac:cxnSpMkLst>
        </pc:cxnChg>
      </pc:sldChg>
      <pc:sldChg chg="addSp delSp modSp new mod setBg">
        <pc:chgData name="Joke Fledderus - Rang" userId="060887c6-86ec-4930-92e8-7049a97dba5e" providerId="ADAL" clId="{6AEE172F-B6CE-4D99-8432-E4330A080790}" dt="2022-02-16T19:45:23.937" v="928" actId="26606"/>
        <pc:sldMkLst>
          <pc:docMk/>
          <pc:sldMk cId="3454830146" sldId="273"/>
        </pc:sldMkLst>
        <pc:spChg chg="mod">
          <ac:chgData name="Joke Fledderus - Rang" userId="060887c6-86ec-4930-92e8-7049a97dba5e" providerId="ADAL" clId="{6AEE172F-B6CE-4D99-8432-E4330A080790}" dt="2022-02-16T19:45:23.937" v="928" actId="26606"/>
          <ac:spMkLst>
            <pc:docMk/>
            <pc:sldMk cId="3454830146" sldId="273"/>
            <ac:spMk id="2" creationId="{5515783A-4493-4DB9-AB4D-BE04EB1DB501}"/>
          </ac:spMkLst>
        </pc:spChg>
        <pc:spChg chg="mod">
          <ac:chgData name="Joke Fledderus - Rang" userId="060887c6-86ec-4930-92e8-7049a97dba5e" providerId="ADAL" clId="{6AEE172F-B6CE-4D99-8432-E4330A080790}" dt="2022-02-16T19:45:23.937" v="928" actId="26606"/>
          <ac:spMkLst>
            <pc:docMk/>
            <pc:sldMk cId="3454830146" sldId="273"/>
            <ac:spMk id="3" creationId="{95206DA2-9DFC-4C8C-B0B9-48E0D2DF0EB6}"/>
          </ac:spMkLst>
        </pc:spChg>
        <pc:spChg chg="add del">
          <ac:chgData name="Joke Fledderus - Rang" userId="060887c6-86ec-4930-92e8-7049a97dba5e" providerId="ADAL" clId="{6AEE172F-B6CE-4D99-8432-E4330A080790}" dt="2022-02-16T19:45:23.916" v="927" actId="26606"/>
          <ac:spMkLst>
            <pc:docMk/>
            <pc:sldMk cId="3454830146" sldId="273"/>
            <ac:spMk id="9" creationId="{CEB41C5C-0F34-4DDA-9D7C-5E717F35F60C}"/>
          </ac:spMkLst>
        </pc:spChg>
        <pc:spChg chg="add">
          <ac:chgData name="Joke Fledderus - Rang" userId="060887c6-86ec-4930-92e8-7049a97dba5e" providerId="ADAL" clId="{6AEE172F-B6CE-4D99-8432-E4330A080790}" dt="2022-02-16T19:45:23.937" v="928" actId="26606"/>
          <ac:spMkLst>
            <pc:docMk/>
            <pc:sldMk cId="3454830146" sldId="273"/>
            <ac:spMk id="13" creationId="{B8B8D07F-F13E-443E-BA68-2D26672D76B9}"/>
          </ac:spMkLst>
        </pc:spChg>
        <pc:spChg chg="add">
          <ac:chgData name="Joke Fledderus - Rang" userId="060887c6-86ec-4930-92e8-7049a97dba5e" providerId="ADAL" clId="{6AEE172F-B6CE-4D99-8432-E4330A080790}" dt="2022-02-16T19:45:23.937" v="928" actId="26606"/>
          <ac:spMkLst>
            <pc:docMk/>
            <pc:sldMk cId="3454830146" sldId="273"/>
            <ac:spMk id="14" creationId="{12609869-9E80-471B-A487-A53288E0E791}"/>
          </ac:spMkLst>
        </pc:spChg>
        <pc:spChg chg="add">
          <ac:chgData name="Joke Fledderus - Rang" userId="060887c6-86ec-4930-92e8-7049a97dba5e" providerId="ADAL" clId="{6AEE172F-B6CE-4D99-8432-E4330A080790}" dt="2022-02-16T19:45:23.937" v="928" actId="26606"/>
          <ac:spMkLst>
            <pc:docMk/>
            <pc:sldMk cId="3454830146" sldId="273"/>
            <ac:spMk id="15" creationId="{2813A4FA-24A5-41ED-A534-3807D1B2F344}"/>
          </ac:spMkLst>
        </pc:spChg>
        <pc:spChg chg="add">
          <ac:chgData name="Joke Fledderus - Rang" userId="060887c6-86ec-4930-92e8-7049a97dba5e" providerId="ADAL" clId="{6AEE172F-B6CE-4D99-8432-E4330A080790}" dt="2022-02-16T19:45:23.937" v="928" actId="26606"/>
          <ac:spMkLst>
            <pc:docMk/>
            <pc:sldMk cId="3454830146" sldId="273"/>
            <ac:spMk id="16" creationId="{7004738A-9D34-43E8-97D2-CA0EED4F8BE0}"/>
          </ac:spMkLst>
        </pc:spChg>
        <pc:spChg chg="add">
          <ac:chgData name="Joke Fledderus - Rang" userId="060887c6-86ec-4930-92e8-7049a97dba5e" providerId="ADAL" clId="{6AEE172F-B6CE-4D99-8432-E4330A080790}" dt="2022-02-16T19:45:23.937" v="928" actId="26606"/>
          <ac:spMkLst>
            <pc:docMk/>
            <pc:sldMk cId="3454830146" sldId="273"/>
            <ac:spMk id="17" creationId="{C3944F27-CA70-4E84-A51A-E6BF89558979}"/>
          </ac:spMkLst>
        </pc:spChg>
        <pc:picChg chg="add mod">
          <ac:chgData name="Joke Fledderus - Rang" userId="060887c6-86ec-4930-92e8-7049a97dba5e" providerId="ADAL" clId="{6AEE172F-B6CE-4D99-8432-E4330A080790}" dt="2022-02-16T19:45:23.937" v="928" actId="26606"/>
          <ac:picMkLst>
            <pc:docMk/>
            <pc:sldMk cId="3454830146" sldId="273"/>
            <ac:picMk id="4" creationId="{DB73F05C-0F75-45A2-A221-6289C91B4DBE}"/>
          </ac:picMkLst>
        </pc:picChg>
        <pc:cxnChg chg="add del">
          <ac:chgData name="Joke Fledderus - Rang" userId="060887c6-86ec-4930-92e8-7049a97dba5e" providerId="ADAL" clId="{6AEE172F-B6CE-4D99-8432-E4330A080790}" dt="2022-02-16T19:45:23.916" v="927" actId="26606"/>
          <ac:cxnSpMkLst>
            <pc:docMk/>
            <pc:sldMk cId="3454830146" sldId="273"/>
            <ac:cxnSpMk id="11" creationId="{57E1E5E6-F385-4E9C-B201-BA5BDE5CAD52}"/>
          </ac:cxnSpMkLst>
        </pc:cxnChg>
      </pc:sldChg>
      <pc:sldChg chg="addSp modSp new mod setBg">
        <pc:chgData name="Joke Fledderus - Rang" userId="060887c6-86ec-4930-92e8-7049a97dba5e" providerId="ADAL" clId="{6AEE172F-B6CE-4D99-8432-E4330A080790}" dt="2022-02-16T19:44:30.543" v="924" actId="26606"/>
        <pc:sldMkLst>
          <pc:docMk/>
          <pc:sldMk cId="3378073493" sldId="274"/>
        </pc:sldMkLst>
        <pc:spChg chg="mod">
          <ac:chgData name="Joke Fledderus - Rang" userId="060887c6-86ec-4930-92e8-7049a97dba5e" providerId="ADAL" clId="{6AEE172F-B6CE-4D99-8432-E4330A080790}" dt="2022-02-16T19:44:30.543" v="924" actId="26606"/>
          <ac:spMkLst>
            <pc:docMk/>
            <pc:sldMk cId="3378073493" sldId="274"/>
            <ac:spMk id="2" creationId="{F1DB98F7-8008-4B71-91A4-00D57C29628C}"/>
          </ac:spMkLst>
        </pc:spChg>
        <pc:spChg chg="mod">
          <ac:chgData name="Joke Fledderus - Rang" userId="060887c6-86ec-4930-92e8-7049a97dba5e" providerId="ADAL" clId="{6AEE172F-B6CE-4D99-8432-E4330A080790}" dt="2022-02-16T19:44:30.543" v="924" actId="26606"/>
          <ac:spMkLst>
            <pc:docMk/>
            <pc:sldMk cId="3378073493" sldId="274"/>
            <ac:spMk id="3" creationId="{A81768E4-2B0D-4838-9DA0-24D103854A0C}"/>
          </ac:spMkLst>
        </pc:spChg>
        <pc:spChg chg="add">
          <ac:chgData name="Joke Fledderus - Rang" userId="060887c6-86ec-4930-92e8-7049a97dba5e" providerId="ADAL" clId="{6AEE172F-B6CE-4D99-8432-E4330A080790}" dt="2022-02-16T19:44:30.543" v="924" actId="26606"/>
          <ac:spMkLst>
            <pc:docMk/>
            <pc:sldMk cId="3378073493" sldId="274"/>
            <ac:spMk id="8" creationId="{09588DA8-065E-4F6F-8EFD-43104AB2E0CF}"/>
          </ac:spMkLst>
        </pc:spChg>
        <pc:spChg chg="add">
          <ac:chgData name="Joke Fledderus - Rang" userId="060887c6-86ec-4930-92e8-7049a97dba5e" providerId="ADAL" clId="{6AEE172F-B6CE-4D99-8432-E4330A080790}" dt="2022-02-16T19:44:30.543" v="924" actId="26606"/>
          <ac:spMkLst>
            <pc:docMk/>
            <pc:sldMk cId="3378073493" sldId="274"/>
            <ac:spMk id="10" creationId="{C4285719-470E-454C-AF62-8323075F1F5B}"/>
          </ac:spMkLst>
        </pc:spChg>
        <pc:spChg chg="add">
          <ac:chgData name="Joke Fledderus - Rang" userId="060887c6-86ec-4930-92e8-7049a97dba5e" providerId="ADAL" clId="{6AEE172F-B6CE-4D99-8432-E4330A080790}" dt="2022-02-16T19:44:30.543" v="924" actId="26606"/>
          <ac:spMkLst>
            <pc:docMk/>
            <pc:sldMk cId="3378073493" sldId="274"/>
            <ac:spMk id="12" creationId="{CD9FE4EF-C4D8-49A0-B2FF-81D8DB7D8A24}"/>
          </ac:spMkLst>
        </pc:spChg>
        <pc:spChg chg="add">
          <ac:chgData name="Joke Fledderus - Rang" userId="060887c6-86ec-4930-92e8-7049a97dba5e" providerId="ADAL" clId="{6AEE172F-B6CE-4D99-8432-E4330A080790}" dt="2022-02-16T19:44:30.543" v="924" actId="26606"/>
          <ac:spMkLst>
            <pc:docMk/>
            <pc:sldMk cId="3378073493" sldId="274"/>
            <ac:spMk id="14" creationId="{4300840D-0A0B-4512-BACA-B439D5B9C57C}"/>
          </ac:spMkLst>
        </pc:spChg>
        <pc:spChg chg="add">
          <ac:chgData name="Joke Fledderus - Rang" userId="060887c6-86ec-4930-92e8-7049a97dba5e" providerId="ADAL" clId="{6AEE172F-B6CE-4D99-8432-E4330A080790}" dt="2022-02-16T19:44:30.543" v="924" actId="26606"/>
          <ac:spMkLst>
            <pc:docMk/>
            <pc:sldMk cId="3378073493" sldId="274"/>
            <ac:spMk id="16" creationId="{D2B78728-A580-49A7-84F9-6EF6F583ADE0}"/>
          </ac:spMkLst>
        </pc:spChg>
        <pc:spChg chg="add">
          <ac:chgData name="Joke Fledderus - Rang" userId="060887c6-86ec-4930-92e8-7049a97dba5e" providerId="ADAL" clId="{6AEE172F-B6CE-4D99-8432-E4330A080790}" dt="2022-02-16T19:44:30.543" v="924" actId="26606"/>
          <ac:spMkLst>
            <pc:docMk/>
            <pc:sldMk cId="3378073493" sldId="274"/>
            <ac:spMk id="18" creationId="{38FAA1A1-D861-433F-88FA-1E9D6FD31D11}"/>
          </ac:spMkLst>
        </pc:spChg>
        <pc:spChg chg="add">
          <ac:chgData name="Joke Fledderus - Rang" userId="060887c6-86ec-4930-92e8-7049a97dba5e" providerId="ADAL" clId="{6AEE172F-B6CE-4D99-8432-E4330A080790}" dt="2022-02-16T19:44:30.543" v="924" actId="26606"/>
          <ac:spMkLst>
            <pc:docMk/>
            <pc:sldMk cId="3378073493" sldId="274"/>
            <ac:spMk id="20" creationId="{8D71EDA1-87BF-4D5D-AB79-F346FD19278A}"/>
          </ac:spMkLst>
        </pc:spChg>
      </pc:sldChg>
      <pc:sldChg chg="addSp delSp modSp new mod setBg setClrOvrMap">
        <pc:chgData name="Joke Fledderus - Rang" userId="060887c6-86ec-4930-92e8-7049a97dba5e" providerId="ADAL" clId="{6AEE172F-B6CE-4D99-8432-E4330A080790}" dt="2022-02-16T20:16:16.062" v="1350" actId="20577"/>
        <pc:sldMkLst>
          <pc:docMk/>
          <pc:sldMk cId="1154308915" sldId="275"/>
        </pc:sldMkLst>
        <pc:spChg chg="mod ord">
          <ac:chgData name="Joke Fledderus - Rang" userId="060887c6-86ec-4930-92e8-7049a97dba5e" providerId="ADAL" clId="{6AEE172F-B6CE-4D99-8432-E4330A080790}" dt="2022-02-16T20:13:50.426" v="1083" actId="26606"/>
          <ac:spMkLst>
            <pc:docMk/>
            <pc:sldMk cId="1154308915" sldId="275"/>
            <ac:spMk id="2" creationId="{46576BB8-D0AD-461C-BE7E-940425704817}"/>
          </ac:spMkLst>
        </pc:spChg>
        <pc:spChg chg="del">
          <ac:chgData name="Joke Fledderus - Rang" userId="060887c6-86ec-4930-92e8-7049a97dba5e" providerId="ADAL" clId="{6AEE172F-B6CE-4D99-8432-E4330A080790}" dt="2022-02-16T20:13:40.175" v="1080"/>
          <ac:spMkLst>
            <pc:docMk/>
            <pc:sldMk cId="1154308915" sldId="275"/>
            <ac:spMk id="3" creationId="{FEA90FAF-D354-4DD9-A163-E90CF44F02B2}"/>
          </ac:spMkLst>
        </pc:spChg>
        <pc:spChg chg="add mod">
          <ac:chgData name="Joke Fledderus - Rang" userId="060887c6-86ec-4930-92e8-7049a97dba5e" providerId="ADAL" clId="{6AEE172F-B6CE-4D99-8432-E4330A080790}" dt="2022-02-16T20:16:16.062" v="1350" actId="20577"/>
          <ac:spMkLst>
            <pc:docMk/>
            <pc:sldMk cId="1154308915" sldId="275"/>
            <ac:spMk id="8" creationId="{E35EBA78-4B72-4DE2-90A4-E4A2C2308729}"/>
          </ac:spMkLst>
        </pc:spChg>
        <pc:spChg chg="add del">
          <ac:chgData name="Joke Fledderus - Rang" userId="060887c6-86ec-4930-92e8-7049a97dba5e" providerId="ADAL" clId="{6AEE172F-B6CE-4D99-8432-E4330A080790}" dt="2022-02-16T20:13:50.419" v="1082" actId="26606"/>
          <ac:spMkLst>
            <pc:docMk/>
            <pc:sldMk cId="1154308915" sldId="275"/>
            <ac:spMk id="9" creationId="{0671A8AE-40A1-4631-A6B8-581AFF065482}"/>
          </ac:spMkLst>
        </pc:spChg>
        <pc:spChg chg="add del">
          <ac:chgData name="Joke Fledderus - Rang" userId="060887c6-86ec-4930-92e8-7049a97dba5e" providerId="ADAL" clId="{6AEE172F-B6CE-4D99-8432-E4330A080790}" dt="2022-02-16T20:13:50.419" v="1082" actId="26606"/>
          <ac:spMkLst>
            <pc:docMk/>
            <pc:sldMk cId="1154308915" sldId="275"/>
            <ac:spMk id="11" creationId="{AB58EF07-17C2-48CF-ABB0-EEF1F17CB8F0}"/>
          </ac:spMkLst>
        </pc:spChg>
        <pc:spChg chg="add del">
          <ac:chgData name="Joke Fledderus - Rang" userId="060887c6-86ec-4930-92e8-7049a97dba5e" providerId="ADAL" clId="{6AEE172F-B6CE-4D99-8432-E4330A080790}" dt="2022-02-16T20:13:50.419" v="1082" actId="26606"/>
          <ac:spMkLst>
            <pc:docMk/>
            <pc:sldMk cId="1154308915" sldId="275"/>
            <ac:spMk id="13" creationId="{AF2F604E-43BE-4DC3-B983-E071523364F8}"/>
          </ac:spMkLst>
        </pc:spChg>
        <pc:spChg chg="add del">
          <ac:chgData name="Joke Fledderus - Rang" userId="060887c6-86ec-4930-92e8-7049a97dba5e" providerId="ADAL" clId="{6AEE172F-B6CE-4D99-8432-E4330A080790}" dt="2022-02-16T20:13:50.419" v="1082" actId="26606"/>
          <ac:spMkLst>
            <pc:docMk/>
            <pc:sldMk cId="1154308915" sldId="275"/>
            <ac:spMk id="15" creationId="{08C9B587-E65E-4B52-B37C-ABEBB6E87928}"/>
          </ac:spMkLst>
        </pc:spChg>
        <pc:spChg chg="add">
          <ac:chgData name="Joke Fledderus - Rang" userId="060887c6-86ec-4930-92e8-7049a97dba5e" providerId="ADAL" clId="{6AEE172F-B6CE-4D99-8432-E4330A080790}" dt="2022-02-16T20:13:50.426" v="1083" actId="26606"/>
          <ac:spMkLst>
            <pc:docMk/>
            <pc:sldMk cId="1154308915" sldId="275"/>
            <ac:spMk id="17" creationId="{8F23F8A3-8FD7-4779-8323-FDC26BE99889}"/>
          </ac:spMkLst>
        </pc:spChg>
        <pc:spChg chg="add">
          <ac:chgData name="Joke Fledderus - Rang" userId="060887c6-86ec-4930-92e8-7049a97dba5e" providerId="ADAL" clId="{6AEE172F-B6CE-4D99-8432-E4330A080790}" dt="2022-02-16T20:13:50.426" v="1083" actId="26606"/>
          <ac:spMkLst>
            <pc:docMk/>
            <pc:sldMk cId="1154308915" sldId="275"/>
            <ac:spMk id="18" creationId="{F605C4CC-A25C-416F-8333-7CB7DC97D870}"/>
          </ac:spMkLst>
        </pc:spChg>
        <pc:picChg chg="add mod">
          <ac:chgData name="Joke Fledderus - Rang" userId="060887c6-86ec-4930-92e8-7049a97dba5e" providerId="ADAL" clId="{6AEE172F-B6CE-4D99-8432-E4330A080790}" dt="2022-02-16T20:13:50.426" v="1083" actId="26606"/>
          <ac:picMkLst>
            <pc:docMk/>
            <pc:sldMk cId="1154308915" sldId="275"/>
            <ac:picMk id="4" creationId="{283D2880-7BC6-42B7-A46E-E7F0A12EB7FF}"/>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C30985-1A0F-4AA4-8424-687FEB716433}"/>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A1F68499-BC98-45A1-A9A2-629AC5BCFC0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24CFF584-4B50-4868-92DA-FE5BA5B16AAD}"/>
              </a:ext>
            </a:extLst>
          </p:cNvPr>
          <p:cNvSpPr>
            <a:spLocks noGrp="1"/>
          </p:cNvSpPr>
          <p:nvPr>
            <p:ph type="dt" sz="half" idx="10"/>
          </p:nvPr>
        </p:nvSpPr>
        <p:spPr/>
        <p:txBody>
          <a:bodyPr/>
          <a:lstStyle/>
          <a:p>
            <a:fld id="{FEA13CC6-4B6D-4879-90B6-56E876CC6F7D}" type="datetimeFigureOut">
              <a:rPr lang="nl-NL" smtClean="0"/>
              <a:t>16-2-2022</a:t>
            </a:fld>
            <a:endParaRPr lang="nl-NL" dirty="0"/>
          </a:p>
        </p:txBody>
      </p:sp>
      <p:sp>
        <p:nvSpPr>
          <p:cNvPr id="5" name="Tijdelijke aanduiding voor voettekst 4">
            <a:extLst>
              <a:ext uri="{FF2B5EF4-FFF2-40B4-BE49-F238E27FC236}">
                <a16:creationId xmlns:a16="http://schemas.microsoft.com/office/drawing/2014/main" id="{F1F0F30A-EE88-462F-AE4C-E0BE9BFBA6FD}"/>
              </a:ext>
            </a:extLst>
          </p:cNvPr>
          <p:cNvSpPr>
            <a:spLocks noGrp="1"/>
          </p:cNvSpPr>
          <p:nvPr>
            <p:ph type="ftr" sz="quarter" idx="11"/>
          </p:nvPr>
        </p:nvSpPr>
        <p:spPr/>
        <p:txBody>
          <a:bodyPr/>
          <a:lstStyle/>
          <a:p>
            <a:endParaRPr lang="nl-NL" dirty="0"/>
          </a:p>
        </p:txBody>
      </p:sp>
      <p:sp>
        <p:nvSpPr>
          <p:cNvPr id="6" name="Tijdelijke aanduiding voor dianummer 5">
            <a:extLst>
              <a:ext uri="{FF2B5EF4-FFF2-40B4-BE49-F238E27FC236}">
                <a16:creationId xmlns:a16="http://schemas.microsoft.com/office/drawing/2014/main" id="{2D479871-5F46-4B32-B8A0-3881FB05F028}"/>
              </a:ext>
            </a:extLst>
          </p:cNvPr>
          <p:cNvSpPr>
            <a:spLocks noGrp="1"/>
          </p:cNvSpPr>
          <p:nvPr>
            <p:ph type="sldNum" sz="quarter" idx="12"/>
          </p:nvPr>
        </p:nvSpPr>
        <p:spPr/>
        <p:txBody>
          <a:bodyPr/>
          <a:lstStyle/>
          <a:p>
            <a:fld id="{34B9F98C-E993-4689-BE2D-DBAF7E57F73E}" type="slidenum">
              <a:rPr lang="nl-NL" smtClean="0"/>
              <a:t>‹nr.›</a:t>
            </a:fld>
            <a:endParaRPr lang="nl-NL" dirty="0"/>
          </a:p>
        </p:txBody>
      </p:sp>
    </p:spTree>
    <p:extLst>
      <p:ext uri="{BB962C8B-B14F-4D97-AF65-F5344CB8AC3E}">
        <p14:creationId xmlns:p14="http://schemas.microsoft.com/office/powerpoint/2010/main" val="2680698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C1EEB0-C92D-4844-978E-77D316CCF7AB}"/>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93FFA296-7B60-487A-B9D0-EE8126EB328C}"/>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577A96A-2D4B-46AD-958B-8BAA4FC60C84}"/>
              </a:ext>
            </a:extLst>
          </p:cNvPr>
          <p:cNvSpPr>
            <a:spLocks noGrp="1"/>
          </p:cNvSpPr>
          <p:nvPr>
            <p:ph type="dt" sz="half" idx="10"/>
          </p:nvPr>
        </p:nvSpPr>
        <p:spPr/>
        <p:txBody>
          <a:bodyPr/>
          <a:lstStyle/>
          <a:p>
            <a:fld id="{FEA13CC6-4B6D-4879-90B6-56E876CC6F7D}" type="datetimeFigureOut">
              <a:rPr lang="nl-NL" smtClean="0"/>
              <a:t>16-2-2022</a:t>
            </a:fld>
            <a:endParaRPr lang="nl-NL" dirty="0"/>
          </a:p>
        </p:txBody>
      </p:sp>
      <p:sp>
        <p:nvSpPr>
          <p:cNvPr id="5" name="Tijdelijke aanduiding voor voettekst 4">
            <a:extLst>
              <a:ext uri="{FF2B5EF4-FFF2-40B4-BE49-F238E27FC236}">
                <a16:creationId xmlns:a16="http://schemas.microsoft.com/office/drawing/2014/main" id="{6BAF14B7-938B-41D5-B0B2-3E4159EB2FED}"/>
              </a:ext>
            </a:extLst>
          </p:cNvPr>
          <p:cNvSpPr>
            <a:spLocks noGrp="1"/>
          </p:cNvSpPr>
          <p:nvPr>
            <p:ph type="ftr" sz="quarter" idx="11"/>
          </p:nvPr>
        </p:nvSpPr>
        <p:spPr/>
        <p:txBody>
          <a:bodyPr/>
          <a:lstStyle/>
          <a:p>
            <a:endParaRPr lang="nl-NL" dirty="0"/>
          </a:p>
        </p:txBody>
      </p:sp>
      <p:sp>
        <p:nvSpPr>
          <p:cNvPr id="6" name="Tijdelijke aanduiding voor dianummer 5">
            <a:extLst>
              <a:ext uri="{FF2B5EF4-FFF2-40B4-BE49-F238E27FC236}">
                <a16:creationId xmlns:a16="http://schemas.microsoft.com/office/drawing/2014/main" id="{A83099BB-F476-4F4B-8A98-3265B67CFE71}"/>
              </a:ext>
            </a:extLst>
          </p:cNvPr>
          <p:cNvSpPr>
            <a:spLocks noGrp="1"/>
          </p:cNvSpPr>
          <p:nvPr>
            <p:ph type="sldNum" sz="quarter" idx="12"/>
          </p:nvPr>
        </p:nvSpPr>
        <p:spPr/>
        <p:txBody>
          <a:bodyPr/>
          <a:lstStyle/>
          <a:p>
            <a:fld id="{34B9F98C-E993-4689-BE2D-DBAF7E57F73E}" type="slidenum">
              <a:rPr lang="nl-NL" smtClean="0"/>
              <a:t>‹nr.›</a:t>
            </a:fld>
            <a:endParaRPr lang="nl-NL" dirty="0"/>
          </a:p>
        </p:txBody>
      </p:sp>
    </p:spTree>
    <p:extLst>
      <p:ext uri="{BB962C8B-B14F-4D97-AF65-F5344CB8AC3E}">
        <p14:creationId xmlns:p14="http://schemas.microsoft.com/office/powerpoint/2010/main" val="1800737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DA9F520F-ED75-4A4E-9B8F-21FE42D59457}"/>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7F523630-219B-4668-808A-3DFC12E8C820}"/>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9A57540-3814-4FDD-B509-6A8C0C074263}"/>
              </a:ext>
            </a:extLst>
          </p:cNvPr>
          <p:cNvSpPr>
            <a:spLocks noGrp="1"/>
          </p:cNvSpPr>
          <p:nvPr>
            <p:ph type="dt" sz="half" idx="10"/>
          </p:nvPr>
        </p:nvSpPr>
        <p:spPr/>
        <p:txBody>
          <a:bodyPr/>
          <a:lstStyle/>
          <a:p>
            <a:fld id="{FEA13CC6-4B6D-4879-90B6-56E876CC6F7D}" type="datetimeFigureOut">
              <a:rPr lang="nl-NL" smtClean="0"/>
              <a:t>16-2-2022</a:t>
            </a:fld>
            <a:endParaRPr lang="nl-NL" dirty="0"/>
          </a:p>
        </p:txBody>
      </p:sp>
      <p:sp>
        <p:nvSpPr>
          <p:cNvPr id="5" name="Tijdelijke aanduiding voor voettekst 4">
            <a:extLst>
              <a:ext uri="{FF2B5EF4-FFF2-40B4-BE49-F238E27FC236}">
                <a16:creationId xmlns:a16="http://schemas.microsoft.com/office/drawing/2014/main" id="{86661463-B80E-4EDD-A1D6-EA8EDA075487}"/>
              </a:ext>
            </a:extLst>
          </p:cNvPr>
          <p:cNvSpPr>
            <a:spLocks noGrp="1"/>
          </p:cNvSpPr>
          <p:nvPr>
            <p:ph type="ftr" sz="quarter" idx="11"/>
          </p:nvPr>
        </p:nvSpPr>
        <p:spPr/>
        <p:txBody>
          <a:bodyPr/>
          <a:lstStyle/>
          <a:p>
            <a:endParaRPr lang="nl-NL" dirty="0"/>
          </a:p>
        </p:txBody>
      </p:sp>
      <p:sp>
        <p:nvSpPr>
          <p:cNvPr id="6" name="Tijdelijke aanduiding voor dianummer 5">
            <a:extLst>
              <a:ext uri="{FF2B5EF4-FFF2-40B4-BE49-F238E27FC236}">
                <a16:creationId xmlns:a16="http://schemas.microsoft.com/office/drawing/2014/main" id="{AF67F4B2-1F9A-4F08-843A-3D7A5A6CCA14}"/>
              </a:ext>
            </a:extLst>
          </p:cNvPr>
          <p:cNvSpPr>
            <a:spLocks noGrp="1"/>
          </p:cNvSpPr>
          <p:nvPr>
            <p:ph type="sldNum" sz="quarter" idx="12"/>
          </p:nvPr>
        </p:nvSpPr>
        <p:spPr/>
        <p:txBody>
          <a:bodyPr/>
          <a:lstStyle/>
          <a:p>
            <a:fld id="{34B9F98C-E993-4689-BE2D-DBAF7E57F73E}" type="slidenum">
              <a:rPr lang="nl-NL" smtClean="0"/>
              <a:t>‹nr.›</a:t>
            </a:fld>
            <a:endParaRPr lang="nl-NL" dirty="0"/>
          </a:p>
        </p:txBody>
      </p:sp>
    </p:spTree>
    <p:extLst>
      <p:ext uri="{BB962C8B-B14F-4D97-AF65-F5344CB8AC3E}">
        <p14:creationId xmlns:p14="http://schemas.microsoft.com/office/powerpoint/2010/main" val="3951317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B83646-24DF-41AA-86CB-EBC6AC8B42BD}"/>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7D6534C2-5230-4B12-B501-E3D848237440}"/>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C8B3D56-62A1-49C2-B8A1-CC3B45216A5F}"/>
              </a:ext>
            </a:extLst>
          </p:cNvPr>
          <p:cNvSpPr>
            <a:spLocks noGrp="1"/>
          </p:cNvSpPr>
          <p:nvPr>
            <p:ph type="dt" sz="half" idx="10"/>
          </p:nvPr>
        </p:nvSpPr>
        <p:spPr/>
        <p:txBody>
          <a:bodyPr/>
          <a:lstStyle/>
          <a:p>
            <a:fld id="{FEA13CC6-4B6D-4879-90B6-56E876CC6F7D}" type="datetimeFigureOut">
              <a:rPr lang="nl-NL" smtClean="0"/>
              <a:t>16-2-2022</a:t>
            </a:fld>
            <a:endParaRPr lang="nl-NL" dirty="0"/>
          </a:p>
        </p:txBody>
      </p:sp>
      <p:sp>
        <p:nvSpPr>
          <p:cNvPr id="5" name="Tijdelijke aanduiding voor voettekst 4">
            <a:extLst>
              <a:ext uri="{FF2B5EF4-FFF2-40B4-BE49-F238E27FC236}">
                <a16:creationId xmlns:a16="http://schemas.microsoft.com/office/drawing/2014/main" id="{F2500AED-5649-4833-B176-1F06E7FDE15D}"/>
              </a:ext>
            </a:extLst>
          </p:cNvPr>
          <p:cNvSpPr>
            <a:spLocks noGrp="1"/>
          </p:cNvSpPr>
          <p:nvPr>
            <p:ph type="ftr" sz="quarter" idx="11"/>
          </p:nvPr>
        </p:nvSpPr>
        <p:spPr/>
        <p:txBody>
          <a:bodyPr/>
          <a:lstStyle/>
          <a:p>
            <a:endParaRPr lang="nl-NL" dirty="0"/>
          </a:p>
        </p:txBody>
      </p:sp>
      <p:sp>
        <p:nvSpPr>
          <p:cNvPr id="6" name="Tijdelijke aanduiding voor dianummer 5">
            <a:extLst>
              <a:ext uri="{FF2B5EF4-FFF2-40B4-BE49-F238E27FC236}">
                <a16:creationId xmlns:a16="http://schemas.microsoft.com/office/drawing/2014/main" id="{173BB81C-D7F3-454E-A373-D7354CDF931E}"/>
              </a:ext>
            </a:extLst>
          </p:cNvPr>
          <p:cNvSpPr>
            <a:spLocks noGrp="1"/>
          </p:cNvSpPr>
          <p:nvPr>
            <p:ph type="sldNum" sz="quarter" idx="12"/>
          </p:nvPr>
        </p:nvSpPr>
        <p:spPr/>
        <p:txBody>
          <a:bodyPr/>
          <a:lstStyle/>
          <a:p>
            <a:fld id="{34B9F98C-E993-4689-BE2D-DBAF7E57F73E}" type="slidenum">
              <a:rPr lang="nl-NL" smtClean="0"/>
              <a:t>‹nr.›</a:t>
            </a:fld>
            <a:endParaRPr lang="nl-NL" dirty="0"/>
          </a:p>
        </p:txBody>
      </p:sp>
    </p:spTree>
    <p:extLst>
      <p:ext uri="{BB962C8B-B14F-4D97-AF65-F5344CB8AC3E}">
        <p14:creationId xmlns:p14="http://schemas.microsoft.com/office/powerpoint/2010/main" val="102100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BA548B-C7EB-4F1A-82D6-B4CB5A0A33B5}"/>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F67FB27C-367D-43F2-9E9F-3073704E3EC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5D885117-74DF-460C-9413-FF372BD27A17}"/>
              </a:ext>
            </a:extLst>
          </p:cNvPr>
          <p:cNvSpPr>
            <a:spLocks noGrp="1"/>
          </p:cNvSpPr>
          <p:nvPr>
            <p:ph type="dt" sz="half" idx="10"/>
          </p:nvPr>
        </p:nvSpPr>
        <p:spPr/>
        <p:txBody>
          <a:bodyPr/>
          <a:lstStyle/>
          <a:p>
            <a:fld id="{FEA13CC6-4B6D-4879-90B6-56E876CC6F7D}" type="datetimeFigureOut">
              <a:rPr lang="nl-NL" smtClean="0"/>
              <a:t>16-2-2022</a:t>
            </a:fld>
            <a:endParaRPr lang="nl-NL" dirty="0"/>
          </a:p>
        </p:txBody>
      </p:sp>
      <p:sp>
        <p:nvSpPr>
          <p:cNvPr id="5" name="Tijdelijke aanduiding voor voettekst 4">
            <a:extLst>
              <a:ext uri="{FF2B5EF4-FFF2-40B4-BE49-F238E27FC236}">
                <a16:creationId xmlns:a16="http://schemas.microsoft.com/office/drawing/2014/main" id="{BC53D4D8-5584-41E8-8F32-EA1F988C67AA}"/>
              </a:ext>
            </a:extLst>
          </p:cNvPr>
          <p:cNvSpPr>
            <a:spLocks noGrp="1"/>
          </p:cNvSpPr>
          <p:nvPr>
            <p:ph type="ftr" sz="quarter" idx="11"/>
          </p:nvPr>
        </p:nvSpPr>
        <p:spPr/>
        <p:txBody>
          <a:bodyPr/>
          <a:lstStyle/>
          <a:p>
            <a:endParaRPr lang="nl-NL" dirty="0"/>
          </a:p>
        </p:txBody>
      </p:sp>
      <p:sp>
        <p:nvSpPr>
          <p:cNvPr id="6" name="Tijdelijke aanduiding voor dianummer 5">
            <a:extLst>
              <a:ext uri="{FF2B5EF4-FFF2-40B4-BE49-F238E27FC236}">
                <a16:creationId xmlns:a16="http://schemas.microsoft.com/office/drawing/2014/main" id="{4C28ACF3-A716-4E77-BD12-364B60225D3F}"/>
              </a:ext>
            </a:extLst>
          </p:cNvPr>
          <p:cNvSpPr>
            <a:spLocks noGrp="1"/>
          </p:cNvSpPr>
          <p:nvPr>
            <p:ph type="sldNum" sz="quarter" idx="12"/>
          </p:nvPr>
        </p:nvSpPr>
        <p:spPr/>
        <p:txBody>
          <a:bodyPr/>
          <a:lstStyle/>
          <a:p>
            <a:fld id="{34B9F98C-E993-4689-BE2D-DBAF7E57F73E}" type="slidenum">
              <a:rPr lang="nl-NL" smtClean="0"/>
              <a:t>‹nr.›</a:t>
            </a:fld>
            <a:endParaRPr lang="nl-NL" dirty="0"/>
          </a:p>
        </p:txBody>
      </p:sp>
    </p:spTree>
    <p:extLst>
      <p:ext uri="{BB962C8B-B14F-4D97-AF65-F5344CB8AC3E}">
        <p14:creationId xmlns:p14="http://schemas.microsoft.com/office/powerpoint/2010/main" val="909123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8AFEC7-AF76-43FB-91BB-053B7B3FD8AC}"/>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493C095-6962-4256-B963-6BEAAA9572E5}"/>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61095A81-E335-4B9C-B007-C4F2D81A520B}"/>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83926C9B-D9FC-472A-8F5C-E2C0BBD5528E}"/>
              </a:ext>
            </a:extLst>
          </p:cNvPr>
          <p:cNvSpPr>
            <a:spLocks noGrp="1"/>
          </p:cNvSpPr>
          <p:nvPr>
            <p:ph type="dt" sz="half" idx="10"/>
          </p:nvPr>
        </p:nvSpPr>
        <p:spPr/>
        <p:txBody>
          <a:bodyPr/>
          <a:lstStyle/>
          <a:p>
            <a:fld id="{FEA13CC6-4B6D-4879-90B6-56E876CC6F7D}" type="datetimeFigureOut">
              <a:rPr lang="nl-NL" smtClean="0"/>
              <a:t>16-2-2022</a:t>
            </a:fld>
            <a:endParaRPr lang="nl-NL" dirty="0"/>
          </a:p>
        </p:txBody>
      </p:sp>
      <p:sp>
        <p:nvSpPr>
          <p:cNvPr id="6" name="Tijdelijke aanduiding voor voettekst 5">
            <a:extLst>
              <a:ext uri="{FF2B5EF4-FFF2-40B4-BE49-F238E27FC236}">
                <a16:creationId xmlns:a16="http://schemas.microsoft.com/office/drawing/2014/main" id="{45958C14-CB37-4A80-AD58-7096671C587B}"/>
              </a:ext>
            </a:extLst>
          </p:cNvPr>
          <p:cNvSpPr>
            <a:spLocks noGrp="1"/>
          </p:cNvSpPr>
          <p:nvPr>
            <p:ph type="ftr" sz="quarter" idx="11"/>
          </p:nvPr>
        </p:nvSpPr>
        <p:spPr/>
        <p:txBody>
          <a:bodyPr/>
          <a:lstStyle/>
          <a:p>
            <a:endParaRPr lang="nl-NL" dirty="0"/>
          </a:p>
        </p:txBody>
      </p:sp>
      <p:sp>
        <p:nvSpPr>
          <p:cNvPr id="7" name="Tijdelijke aanduiding voor dianummer 6">
            <a:extLst>
              <a:ext uri="{FF2B5EF4-FFF2-40B4-BE49-F238E27FC236}">
                <a16:creationId xmlns:a16="http://schemas.microsoft.com/office/drawing/2014/main" id="{460DF803-F189-47FF-B082-37BF727D35A4}"/>
              </a:ext>
            </a:extLst>
          </p:cNvPr>
          <p:cNvSpPr>
            <a:spLocks noGrp="1"/>
          </p:cNvSpPr>
          <p:nvPr>
            <p:ph type="sldNum" sz="quarter" idx="12"/>
          </p:nvPr>
        </p:nvSpPr>
        <p:spPr/>
        <p:txBody>
          <a:bodyPr/>
          <a:lstStyle/>
          <a:p>
            <a:fld id="{34B9F98C-E993-4689-BE2D-DBAF7E57F73E}" type="slidenum">
              <a:rPr lang="nl-NL" smtClean="0"/>
              <a:t>‹nr.›</a:t>
            </a:fld>
            <a:endParaRPr lang="nl-NL" dirty="0"/>
          </a:p>
        </p:txBody>
      </p:sp>
    </p:spTree>
    <p:extLst>
      <p:ext uri="{BB962C8B-B14F-4D97-AF65-F5344CB8AC3E}">
        <p14:creationId xmlns:p14="http://schemas.microsoft.com/office/powerpoint/2010/main" val="1156137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451663-F26C-421A-8593-C980FF187B5F}"/>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27D670F2-5139-4FD7-854D-EC572AC62FD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4EDBCDD4-89CF-4791-8CC9-667C98892D5B}"/>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66F31B35-DE05-4CD7-BE69-FFD9E7B1900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0C7D5EC0-54B0-4898-B9E2-E3CC9DD38FE5}"/>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F8CBDF81-53FB-4AB0-BCF4-EC4AA4D9C297}"/>
              </a:ext>
            </a:extLst>
          </p:cNvPr>
          <p:cNvSpPr>
            <a:spLocks noGrp="1"/>
          </p:cNvSpPr>
          <p:nvPr>
            <p:ph type="dt" sz="half" idx="10"/>
          </p:nvPr>
        </p:nvSpPr>
        <p:spPr/>
        <p:txBody>
          <a:bodyPr/>
          <a:lstStyle/>
          <a:p>
            <a:fld id="{FEA13CC6-4B6D-4879-90B6-56E876CC6F7D}" type="datetimeFigureOut">
              <a:rPr lang="nl-NL" smtClean="0"/>
              <a:t>16-2-2022</a:t>
            </a:fld>
            <a:endParaRPr lang="nl-NL" dirty="0"/>
          </a:p>
        </p:txBody>
      </p:sp>
      <p:sp>
        <p:nvSpPr>
          <p:cNvPr id="8" name="Tijdelijke aanduiding voor voettekst 7">
            <a:extLst>
              <a:ext uri="{FF2B5EF4-FFF2-40B4-BE49-F238E27FC236}">
                <a16:creationId xmlns:a16="http://schemas.microsoft.com/office/drawing/2014/main" id="{76DE6F8F-5D2A-4D4A-9002-F6AA2BF9508C}"/>
              </a:ext>
            </a:extLst>
          </p:cNvPr>
          <p:cNvSpPr>
            <a:spLocks noGrp="1"/>
          </p:cNvSpPr>
          <p:nvPr>
            <p:ph type="ftr" sz="quarter" idx="11"/>
          </p:nvPr>
        </p:nvSpPr>
        <p:spPr/>
        <p:txBody>
          <a:bodyPr/>
          <a:lstStyle/>
          <a:p>
            <a:endParaRPr lang="nl-NL" dirty="0"/>
          </a:p>
        </p:txBody>
      </p:sp>
      <p:sp>
        <p:nvSpPr>
          <p:cNvPr id="9" name="Tijdelijke aanduiding voor dianummer 8">
            <a:extLst>
              <a:ext uri="{FF2B5EF4-FFF2-40B4-BE49-F238E27FC236}">
                <a16:creationId xmlns:a16="http://schemas.microsoft.com/office/drawing/2014/main" id="{CC2DF93B-DC53-49EB-BBA6-FC0B744374F0}"/>
              </a:ext>
            </a:extLst>
          </p:cNvPr>
          <p:cNvSpPr>
            <a:spLocks noGrp="1"/>
          </p:cNvSpPr>
          <p:nvPr>
            <p:ph type="sldNum" sz="quarter" idx="12"/>
          </p:nvPr>
        </p:nvSpPr>
        <p:spPr/>
        <p:txBody>
          <a:bodyPr/>
          <a:lstStyle/>
          <a:p>
            <a:fld id="{34B9F98C-E993-4689-BE2D-DBAF7E57F73E}" type="slidenum">
              <a:rPr lang="nl-NL" smtClean="0"/>
              <a:t>‹nr.›</a:t>
            </a:fld>
            <a:endParaRPr lang="nl-NL" dirty="0"/>
          </a:p>
        </p:txBody>
      </p:sp>
    </p:spTree>
    <p:extLst>
      <p:ext uri="{BB962C8B-B14F-4D97-AF65-F5344CB8AC3E}">
        <p14:creationId xmlns:p14="http://schemas.microsoft.com/office/powerpoint/2010/main" val="360447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77C3F2-B704-4CC6-8228-4F2550D97BF1}"/>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808AA161-5860-4C00-8EC5-02354ADB25DD}"/>
              </a:ext>
            </a:extLst>
          </p:cNvPr>
          <p:cNvSpPr>
            <a:spLocks noGrp="1"/>
          </p:cNvSpPr>
          <p:nvPr>
            <p:ph type="dt" sz="half" idx="10"/>
          </p:nvPr>
        </p:nvSpPr>
        <p:spPr/>
        <p:txBody>
          <a:bodyPr/>
          <a:lstStyle/>
          <a:p>
            <a:fld id="{FEA13CC6-4B6D-4879-90B6-56E876CC6F7D}" type="datetimeFigureOut">
              <a:rPr lang="nl-NL" smtClean="0"/>
              <a:t>16-2-2022</a:t>
            </a:fld>
            <a:endParaRPr lang="nl-NL" dirty="0"/>
          </a:p>
        </p:txBody>
      </p:sp>
      <p:sp>
        <p:nvSpPr>
          <p:cNvPr id="4" name="Tijdelijke aanduiding voor voettekst 3">
            <a:extLst>
              <a:ext uri="{FF2B5EF4-FFF2-40B4-BE49-F238E27FC236}">
                <a16:creationId xmlns:a16="http://schemas.microsoft.com/office/drawing/2014/main" id="{DEE35D55-8D27-46C8-86F2-E7BA1E581C9F}"/>
              </a:ext>
            </a:extLst>
          </p:cNvPr>
          <p:cNvSpPr>
            <a:spLocks noGrp="1"/>
          </p:cNvSpPr>
          <p:nvPr>
            <p:ph type="ftr" sz="quarter" idx="11"/>
          </p:nvPr>
        </p:nvSpPr>
        <p:spPr/>
        <p:txBody>
          <a:bodyPr/>
          <a:lstStyle/>
          <a:p>
            <a:endParaRPr lang="nl-NL" dirty="0"/>
          </a:p>
        </p:txBody>
      </p:sp>
      <p:sp>
        <p:nvSpPr>
          <p:cNvPr id="5" name="Tijdelijke aanduiding voor dianummer 4">
            <a:extLst>
              <a:ext uri="{FF2B5EF4-FFF2-40B4-BE49-F238E27FC236}">
                <a16:creationId xmlns:a16="http://schemas.microsoft.com/office/drawing/2014/main" id="{0AB55D83-E67E-4CBA-B670-68428AE3D861}"/>
              </a:ext>
            </a:extLst>
          </p:cNvPr>
          <p:cNvSpPr>
            <a:spLocks noGrp="1"/>
          </p:cNvSpPr>
          <p:nvPr>
            <p:ph type="sldNum" sz="quarter" idx="12"/>
          </p:nvPr>
        </p:nvSpPr>
        <p:spPr/>
        <p:txBody>
          <a:bodyPr/>
          <a:lstStyle/>
          <a:p>
            <a:fld id="{34B9F98C-E993-4689-BE2D-DBAF7E57F73E}" type="slidenum">
              <a:rPr lang="nl-NL" smtClean="0"/>
              <a:t>‹nr.›</a:t>
            </a:fld>
            <a:endParaRPr lang="nl-NL" dirty="0"/>
          </a:p>
        </p:txBody>
      </p:sp>
    </p:spTree>
    <p:extLst>
      <p:ext uri="{BB962C8B-B14F-4D97-AF65-F5344CB8AC3E}">
        <p14:creationId xmlns:p14="http://schemas.microsoft.com/office/powerpoint/2010/main" val="293677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95BD1DB7-D07D-49F4-9EE7-6D305E0C11E0}"/>
              </a:ext>
            </a:extLst>
          </p:cNvPr>
          <p:cNvSpPr>
            <a:spLocks noGrp="1"/>
          </p:cNvSpPr>
          <p:nvPr>
            <p:ph type="dt" sz="half" idx="10"/>
          </p:nvPr>
        </p:nvSpPr>
        <p:spPr/>
        <p:txBody>
          <a:bodyPr/>
          <a:lstStyle/>
          <a:p>
            <a:fld id="{FEA13CC6-4B6D-4879-90B6-56E876CC6F7D}" type="datetimeFigureOut">
              <a:rPr lang="nl-NL" smtClean="0"/>
              <a:t>16-2-2022</a:t>
            </a:fld>
            <a:endParaRPr lang="nl-NL" dirty="0"/>
          </a:p>
        </p:txBody>
      </p:sp>
      <p:sp>
        <p:nvSpPr>
          <p:cNvPr id="3" name="Tijdelijke aanduiding voor voettekst 2">
            <a:extLst>
              <a:ext uri="{FF2B5EF4-FFF2-40B4-BE49-F238E27FC236}">
                <a16:creationId xmlns:a16="http://schemas.microsoft.com/office/drawing/2014/main" id="{608B0CC0-8196-4453-AF20-EB8E1F4EB3C5}"/>
              </a:ext>
            </a:extLst>
          </p:cNvPr>
          <p:cNvSpPr>
            <a:spLocks noGrp="1"/>
          </p:cNvSpPr>
          <p:nvPr>
            <p:ph type="ftr" sz="quarter" idx="11"/>
          </p:nvPr>
        </p:nvSpPr>
        <p:spPr/>
        <p:txBody>
          <a:bodyPr/>
          <a:lstStyle/>
          <a:p>
            <a:endParaRPr lang="nl-NL" dirty="0"/>
          </a:p>
        </p:txBody>
      </p:sp>
      <p:sp>
        <p:nvSpPr>
          <p:cNvPr id="4" name="Tijdelijke aanduiding voor dianummer 3">
            <a:extLst>
              <a:ext uri="{FF2B5EF4-FFF2-40B4-BE49-F238E27FC236}">
                <a16:creationId xmlns:a16="http://schemas.microsoft.com/office/drawing/2014/main" id="{EBA580DD-D49D-4A41-A225-27594E873DCB}"/>
              </a:ext>
            </a:extLst>
          </p:cNvPr>
          <p:cNvSpPr>
            <a:spLocks noGrp="1"/>
          </p:cNvSpPr>
          <p:nvPr>
            <p:ph type="sldNum" sz="quarter" idx="12"/>
          </p:nvPr>
        </p:nvSpPr>
        <p:spPr/>
        <p:txBody>
          <a:bodyPr/>
          <a:lstStyle/>
          <a:p>
            <a:fld id="{34B9F98C-E993-4689-BE2D-DBAF7E57F73E}" type="slidenum">
              <a:rPr lang="nl-NL" smtClean="0"/>
              <a:t>‹nr.›</a:t>
            </a:fld>
            <a:endParaRPr lang="nl-NL" dirty="0"/>
          </a:p>
        </p:txBody>
      </p:sp>
    </p:spTree>
    <p:extLst>
      <p:ext uri="{BB962C8B-B14F-4D97-AF65-F5344CB8AC3E}">
        <p14:creationId xmlns:p14="http://schemas.microsoft.com/office/powerpoint/2010/main" val="931571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FFED29-FC40-49ED-B369-DCB12554A8A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F543E059-3849-43EB-B2D4-A022C563DAE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995292EE-06E0-4705-B244-8C5689B3E6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712155F4-9109-4D0E-90D5-16764CAABE2B}"/>
              </a:ext>
            </a:extLst>
          </p:cNvPr>
          <p:cNvSpPr>
            <a:spLocks noGrp="1"/>
          </p:cNvSpPr>
          <p:nvPr>
            <p:ph type="dt" sz="half" idx="10"/>
          </p:nvPr>
        </p:nvSpPr>
        <p:spPr/>
        <p:txBody>
          <a:bodyPr/>
          <a:lstStyle/>
          <a:p>
            <a:fld id="{FEA13CC6-4B6D-4879-90B6-56E876CC6F7D}" type="datetimeFigureOut">
              <a:rPr lang="nl-NL" smtClean="0"/>
              <a:t>16-2-2022</a:t>
            </a:fld>
            <a:endParaRPr lang="nl-NL" dirty="0"/>
          </a:p>
        </p:txBody>
      </p:sp>
      <p:sp>
        <p:nvSpPr>
          <p:cNvPr id="6" name="Tijdelijke aanduiding voor voettekst 5">
            <a:extLst>
              <a:ext uri="{FF2B5EF4-FFF2-40B4-BE49-F238E27FC236}">
                <a16:creationId xmlns:a16="http://schemas.microsoft.com/office/drawing/2014/main" id="{3A72A118-E9CF-46AE-8DD7-E227CF24ADB8}"/>
              </a:ext>
            </a:extLst>
          </p:cNvPr>
          <p:cNvSpPr>
            <a:spLocks noGrp="1"/>
          </p:cNvSpPr>
          <p:nvPr>
            <p:ph type="ftr" sz="quarter" idx="11"/>
          </p:nvPr>
        </p:nvSpPr>
        <p:spPr/>
        <p:txBody>
          <a:bodyPr/>
          <a:lstStyle/>
          <a:p>
            <a:endParaRPr lang="nl-NL" dirty="0"/>
          </a:p>
        </p:txBody>
      </p:sp>
      <p:sp>
        <p:nvSpPr>
          <p:cNvPr id="7" name="Tijdelijke aanduiding voor dianummer 6">
            <a:extLst>
              <a:ext uri="{FF2B5EF4-FFF2-40B4-BE49-F238E27FC236}">
                <a16:creationId xmlns:a16="http://schemas.microsoft.com/office/drawing/2014/main" id="{B6E5671D-BAC0-49CC-A598-FB8BAC78D415}"/>
              </a:ext>
            </a:extLst>
          </p:cNvPr>
          <p:cNvSpPr>
            <a:spLocks noGrp="1"/>
          </p:cNvSpPr>
          <p:nvPr>
            <p:ph type="sldNum" sz="quarter" idx="12"/>
          </p:nvPr>
        </p:nvSpPr>
        <p:spPr/>
        <p:txBody>
          <a:bodyPr/>
          <a:lstStyle/>
          <a:p>
            <a:fld id="{34B9F98C-E993-4689-BE2D-DBAF7E57F73E}" type="slidenum">
              <a:rPr lang="nl-NL" smtClean="0"/>
              <a:t>‹nr.›</a:t>
            </a:fld>
            <a:endParaRPr lang="nl-NL" dirty="0"/>
          </a:p>
        </p:txBody>
      </p:sp>
    </p:spTree>
    <p:extLst>
      <p:ext uri="{BB962C8B-B14F-4D97-AF65-F5344CB8AC3E}">
        <p14:creationId xmlns:p14="http://schemas.microsoft.com/office/powerpoint/2010/main" val="192202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82C337-5037-46DB-9779-E77424DE4EA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D4953710-0D21-40E6-B3AA-D41EC2A9C7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a:extLst>
              <a:ext uri="{FF2B5EF4-FFF2-40B4-BE49-F238E27FC236}">
                <a16:creationId xmlns:a16="http://schemas.microsoft.com/office/drawing/2014/main" id="{46C74BEC-115D-40DA-B173-DB3A50F412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7F94F263-FB23-431C-8618-B1BFF49F2B8D}"/>
              </a:ext>
            </a:extLst>
          </p:cNvPr>
          <p:cNvSpPr>
            <a:spLocks noGrp="1"/>
          </p:cNvSpPr>
          <p:nvPr>
            <p:ph type="dt" sz="half" idx="10"/>
          </p:nvPr>
        </p:nvSpPr>
        <p:spPr/>
        <p:txBody>
          <a:bodyPr/>
          <a:lstStyle/>
          <a:p>
            <a:fld id="{FEA13CC6-4B6D-4879-90B6-56E876CC6F7D}" type="datetimeFigureOut">
              <a:rPr lang="nl-NL" smtClean="0"/>
              <a:t>16-2-2022</a:t>
            </a:fld>
            <a:endParaRPr lang="nl-NL" dirty="0"/>
          </a:p>
        </p:txBody>
      </p:sp>
      <p:sp>
        <p:nvSpPr>
          <p:cNvPr id="6" name="Tijdelijke aanduiding voor voettekst 5">
            <a:extLst>
              <a:ext uri="{FF2B5EF4-FFF2-40B4-BE49-F238E27FC236}">
                <a16:creationId xmlns:a16="http://schemas.microsoft.com/office/drawing/2014/main" id="{9E361B39-66E5-4B1D-8AF8-56AB38C5BDBC}"/>
              </a:ext>
            </a:extLst>
          </p:cNvPr>
          <p:cNvSpPr>
            <a:spLocks noGrp="1"/>
          </p:cNvSpPr>
          <p:nvPr>
            <p:ph type="ftr" sz="quarter" idx="11"/>
          </p:nvPr>
        </p:nvSpPr>
        <p:spPr/>
        <p:txBody>
          <a:bodyPr/>
          <a:lstStyle/>
          <a:p>
            <a:endParaRPr lang="nl-NL" dirty="0"/>
          </a:p>
        </p:txBody>
      </p:sp>
      <p:sp>
        <p:nvSpPr>
          <p:cNvPr id="7" name="Tijdelijke aanduiding voor dianummer 6">
            <a:extLst>
              <a:ext uri="{FF2B5EF4-FFF2-40B4-BE49-F238E27FC236}">
                <a16:creationId xmlns:a16="http://schemas.microsoft.com/office/drawing/2014/main" id="{7423115A-8BD6-4318-B3FF-534908B32624}"/>
              </a:ext>
            </a:extLst>
          </p:cNvPr>
          <p:cNvSpPr>
            <a:spLocks noGrp="1"/>
          </p:cNvSpPr>
          <p:nvPr>
            <p:ph type="sldNum" sz="quarter" idx="12"/>
          </p:nvPr>
        </p:nvSpPr>
        <p:spPr/>
        <p:txBody>
          <a:bodyPr/>
          <a:lstStyle/>
          <a:p>
            <a:fld id="{34B9F98C-E993-4689-BE2D-DBAF7E57F73E}" type="slidenum">
              <a:rPr lang="nl-NL" smtClean="0"/>
              <a:t>‹nr.›</a:t>
            </a:fld>
            <a:endParaRPr lang="nl-NL" dirty="0"/>
          </a:p>
        </p:txBody>
      </p:sp>
    </p:spTree>
    <p:extLst>
      <p:ext uri="{BB962C8B-B14F-4D97-AF65-F5344CB8AC3E}">
        <p14:creationId xmlns:p14="http://schemas.microsoft.com/office/powerpoint/2010/main" val="1508509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F683FCFE-BB58-4525-B06D-20E74A007B9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26A0A41B-D4D5-4DD3-8FE9-40E5731C06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40236C4-9F10-408C-BE19-5ACB656D362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A13CC6-4B6D-4879-90B6-56E876CC6F7D}" type="datetimeFigureOut">
              <a:rPr lang="nl-NL" smtClean="0"/>
              <a:t>16-2-2022</a:t>
            </a:fld>
            <a:endParaRPr lang="nl-NL" dirty="0"/>
          </a:p>
        </p:txBody>
      </p:sp>
      <p:sp>
        <p:nvSpPr>
          <p:cNvPr id="5" name="Tijdelijke aanduiding voor voettekst 4">
            <a:extLst>
              <a:ext uri="{FF2B5EF4-FFF2-40B4-BE49-F238E27FC236}">
                <a16:creationId xmlns:a16="http://schemas.microsoft.com/office/drawing/2014/main" id="{A8470ED2-8DD0-4623-A14F-13CD43F3A4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a:extLst>
              <a:ext uri="{FF2B5EF4-FFF2-40B4-BE49-F238E27FC236}">
                <a16:creationId xmlns:a16="http://schemas.microsoft.com/office/drawing/2014/main" id="{8D222BC5-78E4-4E70-9840-03FE09C4DA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B9F98C-E993-4689-BE2D-DBAF7E57F73E}" type="slidenum">
              <a:rPr lang="nl-NL" smtClean="0"/>
              <a:t>‹nr.›</a:t>
            </a:fld>
            <a:endParaRPr lang="nl-NL" dirty="0"/>
          </a:p>
        </p:txBody>
      </p:sp>
    </p:spTree>
    <p:extLst>
      <p:ext uri="{BB962C8B-B14F-4D97-AF65-F5344CB8AC3E}">
        <p14:creationId xmlns:p14="http://schemas.microsoft.com/office/powerpoint/2010/main" val="23094578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99ucEwjLzMk?feature=oembed"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ideo" Target="https://www.youtube.com/embed/GxRzV2pZeMk?feature=oembed"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Afbeelding 3">
            <a:extLst>
              <a:ext uri="{FF2B5EF4-FFF2-40B4-BE49-F238E27FC236}">
                <a16:creationId xmlns:a16="http://schemas.microsoft.com/office/drawing/2014/main" id="{E9E8873D-0A0D-4531-8F8B-AEEFC7318248}"/>
              </a:ext>
            </a:extLst>
          </p:cNvPr>
          <p:cNvPicPr>
            <a:picLocks noChangeAspect="1"/>
          </p:cNvPicPr>
          <p:nvPr/>
        </p:nvPicPr>
        <p:blipFill rotWithShape="1">
          <a:blip r:embed="rId2">
            <a:alphaModFix amt="50000"/>
          </a:blip>
          <a:srcRect t="17022" b="7978"/>
          <a:stretch/>
        </p:blipFill>
        <p:spPr>
          <a:xfrm>
            <a:off x="20" y="1"/>
            <a:ext cx="12191980" cy="6857999"/>
          </a:xfrm>
          <a:prstGeom prst="rect">
            <a:avLst/>
          </a:prstGeom>
        </p:spPr>
      </p:pic>
      <p:sp>
        <p:nvSpPr>
          <p:cNvPr id="2" name="Titel 1">
            <a:extLst>
              <a:ext uri="{FF2B5EF4-FFF2-40B4-BE49-F238E27FC236}">
                <a16:creationId xmlns:a16="http://schemas.microsoft.com/office/drawing/2014/main" id="{4E42119E-ABD9-4A98-AF28-8B0A4CC01E9A}"/>
              </a:ext>
            </a:extLst>
          </p:cNvPr>
          <p:cNvSpPr>
            <a:spLocks noGrp="1"/>
          </p:cNvSpPr>
          <p:nvPr>
            <p:ph type="ctrTitle"/>
          </p:nvPr>
        </p:nvSpPr>
        <p:spPr>
          <a:xfrm>
            <a:off x="1524000" y="1122362"/>
            <a:ext cx="9144000" cy="2900518"/>
          </a:xfrm>
        </p:spPr>
        <p:txBody>
          <a:bodyPr>
            <a:normAutofit/>
          </a:bodyPr>
          <a:lstStyle/>
          <a:p>
            <a:r>
              <a:rPr lang="nl-NL" dirty="0">
                <a:solidFill>
                  <a:srgbClr val="FFFFFF"/>
                </a:solidFill>
              </a:rPr>
              <a:t>Verpleegkundig leiderschap</a:t>
            </a:r>
          </a:p>
        </p:txBody>
      </p:sp>
      <p:sp>
        <p:nvSpPr>
          <p:cNvPr id="3" name="Ondertitel 2">
            <a:extLst>
              <a:ext uri="{FF2B5EF4-FFF2-40B4-BE49-F238E27FC236}">
                <a16:creationId xmlns:a16="http://schemas.microsoft.com/office/drawing/2014/main" id="{B29A3EB8-2090-430A-8626-4B4D7E77B9B4}"/>
              </a:ext>
            </a:extLst>
          </p:cNvPr>
          <p:cNvSpPr>
            <a:spLocks noGrp="1"/>
          </p:cNvSpPr>
          <p:nvPr>
            <p:ph type="subTitle" idx="1"/>
          </p:nvPr>
        </p:nvSpPr>
        <p:spPr>
          <a:xfrm>
            <a:off x="1524000" y="4159404"/>
            <a:ext cx="9144000" cy="1098395"/>
          </a:xfrm>
        </p:spPr>
        <p:txBody>
          <a:bodyPr>
            <a:normAutofit/>
          </a:bodyPr>
          <a:lstStyle/>
          <a:p>
            <a:endParaRPr lang="nl-NL" dirty="0">
              <a:solidFill>
                <a:srgbClr val="FFFFFF"/>
              </a:solidFill>
            </a:endParaRPr>
          </a:p>
        </p:txBody>
      </p:sp>
    </p:spTree>
    <p:extLst>
      <p:ext uri="{BB962C8B-B14F-4D97-AF65-F5344CB8AC3E}">
        <p14:creationId xmlns:p14="http://schemas.microsoft.com/office/powerpoint/2010/main" val="311775846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44635528-5E85-428C-92B7-E7AC7789EA51}"/>
              </a:ext>
            </a:extLst>
          </p:cNvPr>
          <p:cNvSpPr>
            <a:spLocks noGrp="1"/>
          </p:cNvSpPr>
          <p:nvPr>
            <p:ph type="title"/>
          </p:nvPr>
        </p:nvSpPr>
        <p:spPr>
          <a:xfrm>
            <a:off x="826396" y="586855"/>
            <a:ext cx="4230100" cy="3387497"/>
          </a:xfrm>
        </p:spPr>
        <p:txBody>
          <a:bodyPr anchor="b">
            <a:normAutofit/>
          </a:bodyPr>
          <a:lstStyle/>
          <a:p>
            <a:pPr algn="r"/>
            <a:r>
              <a:rPr lang="nl-NL" sz="4000" b="0" i="0">
                <a:solidFill>
                  <a:srgbClr val="FFFFFF"/>
                </a:solidFill>
                <a:effectLst/>
                <a:latin typeface="inherit"/>
              </a:rPr>
              <a:t>Om verpleegkundig leiderschap te tonen, is het belangrijk dat je:</a:t>
            </a:r>
            <a:endParaRPr lang="nl-NL" sz="4000">
              <a:solidFill>
                <a:srgbClr val="FFFFFF"/>
              </a:solidFill>
            </a:endParaRPr>
          </a:p>
        </p:txBody>
      </p:sp>
      <p:sp>
        <p:nvSpPr>
          <p:cNvPr id="3" name="Tijdelijke aanduiding voor inhoud 2">
            <a:extLst>
              <a:ext uri="{FF2B5EF4-FFF2-40B4-BE49-F238E27FC236}">
                <a16:creationId xmlns:a16="http://schemas.microsoft.com/office/drawing/2014/main" id="{2D7879E0-92D8-4745-8785-5884C80BB3BA}"/>
              </a:ext>
            </a:extLst>
          </p:cNvPr>
          <p:cNvSpPr>
            <a:spLocks noGrp="1"/>
          </p:cNvSpPr>
          <p:nvPr>
            <p:ph idx="1"/>
          </p:nvPr>
        </p:nvSpPr>
        <p:spPr>
          <a:xfrm>
            <a:off x="6503158" y="649480"/>
            <a:ext cx="4862447" cy="5546047"/>
          </a:xfrm>
        </p:spPr>
        <p:txBody>
          <a:bodyPr anchor="ctr">
            <a:normAutofit/>
          </a:bodyPr>
          <a:lstStyle/>
          <a:p>
            <a:pPr>
              <a:buFont typeface="Arial" panose="020B0604020202020204" pitchFamily="34" charset="0"/>
              <a:buChar char="•"/>
            </a:pPr>
            <a:r>
              <a:rPr lang="nl-NL" sz="2000" b="0" i="0">
                <a:effectLst/>
                <a:latin typeface="inherit"/>
              </a:rPr>
              <a:t>je bewust bent van jouw </a:t>
            </a:r>
            <a:r>
              <a:rPr lang="nl-NL" sz="2000" b="1" i="0">
                <a:effectLst/>
                <a:latin typeface="inherit"/>
              </a:rPr>
              <a:t>eigen professionele rol </a:t>
            </a:r>
            <a:r>
              <a:rPr lang="nl-NL" sz="2000" b="0" i="0">
                <a:effectLst/>
                <a:latin typeface="inherit"/>
              </a:rPr>
              <a:t>te opzichte van andere rollen (hiervoor moet je de andere rollen kennen en herkennen);</a:t>
            </a:r>
          </a:p>
          <a:p>
            <a:pPr>
              <a:buFont typeface="Arial" panose="020B0604020202020204" pitchFamily="34" charset="0"/>
              <a:buChar char="•"/>
            </a:pPr>
            <a:r>
              <a:rPr lang="nl-NL" sz="2000" b="1" i="0">
                <a:effectLst/>
                <a:latin typeface="inherit"/>
              </a:rPr>
              <a:t>reflectieve en onderzoekende vragen </a:t>
            </a:r>
            <a:r>
              <a:rPr lang="nl-NL" sz="2000" b="0" i="0">
                <a:effectLst/>
                <a:latin typeface="inherit"/>
              </a:rPr>
              <a:t>stelt;</a:t>
            </a:r>
          </a:p>
          <a:p>
            <a:pPr>
              <a:buFont typeface="Arial" panose="020B0604020202020204" pitchFamily="34" charset="0"/>
              <a:buChar char="•"/>
            </a:pPr>
            <a:r>
              <a:rPr lang="nl-NL" sz="2000" b="0" i="0">
                <a:effectLst/>
                <a:latin typeface="inherit"/>
              </a:rPr>
              <a:t>gebruikmaakt van </a:t>
            </a:r>
            <a:r>
              <a:rPr lang="nl-NL" sz="2000" b="1" i="0">
                <a:effectLst/>
                <a:latin typeface="inherit"/>
              </a:rPr>
              <a:t>evidence-based practice</a:t>
            </a:r>
            <a:r>
              <a:rPr lang="nl-NL" sz="2000" b="0" i="0">
                <a:effectLst/>
                <a:latin typeface="inherit"/>
              </a:rPr>
              <a:t>;</a:t>
            </a:r>
          </a:p>
          <a:p>
            <a:pPr>
              <a:buFont typeface="Arial" panose="020B0604020202020204" pitchFamily="34" charset="0"/>
              <a:buChar char="•"/>
            </a:pPr>
            <a:r>
              <a:rPr lang="nl-NL" sz="2000" b="0" i="0">
                <a:effectLst/>
                <a:latin typeface="inherit"/>
              </a:rPr>
              <a:t>als rolmodel </a:t>
            </a:r>
            <a:r>
              <a:rPr lang="nl-NL" sz="2000" b="1" i="0">
                <a:effectLst/>
                <a:latin typeface="inherit"/>
              </a:rPr>
              <a:t>verschil probeert te maken </a:t>
            </a:r>
            <a:r>
              <a:rPr lang="nl-NL" sz="2000" b="0" i="0">
                <a:effectLst/>
                <a:latin typeface="inherit"/>
              </a:rPr>
              <a:t>voor uitkomsten van zorgvragers, collega-medewerkers, de zorgorganisatie en de maatschappij.</a:t>
            </a:r>
          </a:p>
          <a:p>
            <a:endParaRPr lang="nl-NL" sz="2000"/>
          </a:p>
        </p:txBody>
      </p:sp>
    </p:spTree>
    <p:extLst>
      <p:ext uri="{BB962C8B-B14F-4D97-AF65-F5344CB8AC3E}">
        <p14:creationId xmlns:p14="http://schemas.microsoft.com/office/powerpoint/2010/main" val="2575979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24">
            <a:extLst>
              <a:ext uri="{FF2B5EF4-FFF2-40B4-BE49-F238E27FC236}">
                <a16:creationId xmlns:a16="http://schemas.microsoft.com/office/drawing/2014/main" id="{A81E7530-396C-45F0-92F4-A885648D16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315C4421-80F5-47C2-A429-99B9122F6779}"/>
              </a:ext>
            </a:extLst>
          </p:cNvPr>
          <p:cNvPicPr>
            <a:picLocks noChangeAspect="1"/>
          </p:cNvPicPr>
          <p:nvPr/>
        </p:nvPicPr>
        <p:blipFill rotWithShape="1">
          <a:blip r:embed="rId2"/>
          <a:srcRect t="8602" r="1" b="1"/>
          <a:stretch/>
        </p:blipFill>
        <p:spPr>
          <a:xfrm>
            <a:off x="603671" y="-1"/>
            <a:ext cx="11588329" cy="6857999"/>
          </a:xfrm>
          <a:prstGeom prst="rect">
            <a:avLst/>
          </a:prstGeom>
        </p:spPr>
      </p:pic>
      <p:sp>
        <p:nvSpPr>
          <p:cNvPr id="72" name="Rectangle 26">
            <a:extLst>
              <a:ext uri="{FF2B5EF4-FFF2-40B4-BE49-F238E27FC236}">
                <a16:creationId xmlns:a16="http://schemas.microsoft.com/office/drawing/2014/main" id="{7316481C-0A49-4796-812B-0D64F063B7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419898" cy="6858000"/>
          </a:xfrm>
          <a:prstGeom prst="rect">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C0C9347-056D-498F-AB1D-8D679D67CF40}"/>
              </a:ext>
            </a:extLst>
          </p:cNvPr>
          <p:cNvSpPr>
            <a:spLocks noGrp="1"/>
          </p:cNvSpPr>
          <p:nvPr>
            <p:ph type="title"/>
          </p:nvPr>
        </p:nvSpPr>
        <p:spPr>
          <a:xfrm>
            <a:off x="1166649" y="721805"/>
            <a:ext cx="3874686" cy="2147520"/>
          </a:xfrm>
        </p:spPr>
        <p:txBody>
          <a:bodyPr>
            <a:normAutofit/>
          </a:bodyPr>
          <a:lstStyle/>
          <a:p>
            <a:r>
              <a:rPr lang="nl-NL">
                <a:solidFill>
                  <a:schemeClr val="bg1"/>
                </a:solidFill>
              </a:rPr>
              <a:t>Verpleegkundig leiderschap leidt tot:</a:t>
            </a:r>
          </a:p>
        </p:txBody>
      </p:sp>
      <p:sp>
        <p:nvSpPr>
          <p:cNvPr id="73" name="Rectangle 28">
            <a:extLst>
              <a:ext uri="{FF2B5EF4-FFF2-40B4-BE49-F238E27FC236}">
                <a16:creationId xmlns:a16="http://schemas.microsoft.com/office/drawing/2014/main" id="{A5271697-90F1-4A23-8EF2-0179F2EAF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06972" cy="32339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30">
            <a:extLst>
              <a:ext uri="{FF2B5EF4-FFF2-40B4-BE49-F238E27FC236}">
                <a16:creationId xmlns:a16="http://schemas.microsoft.com/office/drawing/2014/main" id="{81DE8B58-F373-409E-A253-4380A66091D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8720" y="73152"/>
            <a:ext cx="1178966" cy="232963"/>
            <a:chOff x="1188720" y="73152"/>
            <a:chExt cx="1178966" cy="232963"/>
          </a:xfrm>
        </p:grpSpPr>
        <p:sp>
          <p:nvSpPr>
            <p:cNvPr id="32" name="Rectangle 64">
              <a:extLst>
                <a:ext uri="{FF2B5EF4-FFF2-40B4-BE49-F238E27FC236}">
                  <a16:creationId xmlns:a16="http://schemas.microsoft.com/office/drawing/2014/main" id="{F5ACE265-D22D-48CC-99DE-EB81AE9229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88541"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66">
              <a:extLst>
                <a:ext uri="{FF2B5EF4-FFF2-40B4-BE49-F238E27FC236}">
                  <a16:creationId xmlns:a16="http://schemas.microsoft.com/office/drawing/2014/main" id="{6FE80EEA-F4ED-4436-8861-0BEAAEFE76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88541"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64">
              <a:extLst>
                <a:ext uri="{FF2B5EF4-FFF2-40B4-BE49-F238E27FC236}">
                  <a16:creationId xmlns:a16="http://schemas.microsoft.com/office/drawing/2014/main" id="{C3642BC8-86E8-47D0-8846-3E4D49E4B4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3586"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66">
              <a:extLst>
                <a:ext uri="{FF2B5EF4-FFF2-40B4-BE49-F238E27FC236}">
                  <a16:creationId xmlns:a16="http://schemas.microsoft.com/office/drawing/2014/main" id="{82D35214-3634-4180-BF0E-45B6145161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3586"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64">
              <a:extLst>
                <a:ext uri="{FF2B5EF4-FFF2-40B4-BE49-F238E27FC236}">
                  <a16:creationId xmlns:a16="http://schemas.microsoft.com/office/drawing/2014/main" id="{15BE89E6-3D1C-42B5-A950-E72889F8BB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38631"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66">
              <a:extLst>
                <a:ext uri="{FF2B5EF4-FFF2-40B4-BE49-F238E27FC236}">
                  <a16:creationId xmlns:a16="http://schemas.microsoft.com/office/drawing/2014/main" id="{473771CC-5097-4E08-9606-24B0BC9A0D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38631"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64">
              <a:extLst>
                <a:ext uri="{FF2B5EF4-FFF2-40B4-BE49-F238E27FC236}">
                  <a16:creationId xmlns:a16="http://schemas.microsoft.com/office/drawing/2014/main" id="{BE872634-00DA-47BD-880D-5C05FFADC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3675"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66">
              <a:extLst>
                <a:ext uri="{FF2B5EF4-FFF2-40B4-BE49-F238E27FC236}">
                  <a16:creationId xmlns:a16="http://schemas.microsoft.com/office/drawing/2014/main" id="{4F151F5C-DE9B-460E-BC51-471F4A8A5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3675"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64">
              <a:extLst>
                <a:ext uri="{FF2B5EF4-FFF2-40B4-BE49-F238E27FC236}">
                  <a16:creationId xmlns:a16="http://schemas.microsoft.com/office/drawing/2014/main" id="{34557B8A-4D2F-4D0D-B746-59EA85318C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88720"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66">
              <a:extLst>
                <a:ext uri="{FF2B5EF4-FFF2-40B4-BE49-F238E27FC236}">
                  <a16:creationId xmlns:a16="http://schemas.microsoft.com/office/drawing/2014/main" id="{C764CD8E-E409-4E9B-8E87-746DDE36DA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88720"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64">
              <a:extLst>
                <a:ext uri="{FF2B5EF4-FFF2-40B4-BE49-F238E27FC236}">
                  <a16:creationId xmlns:a16="http://schemas.microsoft.com/office/drawing/2014/main" id="{8E27A01D-2F01-4286-9453-3FBF6E8485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13318"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66">
              <a:extLst>
                <a:ext uri="{FF2B5EF4-FFF2-40B4-BE49-F238E27FC236}">
                  <a16:creationId xmlns:a16="http://schemas.microsoft.com/office/drawing/2014/main" id="{460487A5-12EB-422E-9588-8FF06FAF73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13318"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64">
              <a:extLst>
                <a:ext uri="{FF2B5EF4-FFF2-40B4-BE49-F238E27FC236}">
                  <a16:creationId xmlns:a16="http://schemas.microsoft.com/office/drawing/2014/main" id="{7D522D20-C9F7-4B34-9066-4B43ADAABD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188363"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66">
              <a:extLst>
                <a:ext uri="{FF2B5EF4-FFF2-40B4-BE49-F238E27FC236}">
                  <a16:creationId xmlns:a16="http://schemas.microsoft.com/office/drawing/2014/main" id="{97B04F2C-295B-447A-8941-0AD4F55516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188363"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64">
              <a:extLst>
                <a:ext uri="{FF2B5EF4-FFF2-40B4-BE49-F238E27FC236}">
                  <a16:creationId xmlns:a16="http://schemas.microsoft.com/office/drawing/2014/main" id="{17D7FF91-B366-4534-B9B4-5710926EE7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063408"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66">
              <a:extLst>
                <a:ext uri="{FF2B5EF4-FFF2-40B4-BE49-F238E27FC236}">
                  <a16:creationId xmlns:a16="http://schemas.microsoft.com/office/drawing/2014/main" id="{B5B8116C-ADD9-4826-9C37-270377E8FF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063408"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64">
              <a:extLst>
                <a:ext uri="{FF2B5EF4-FFF2-40B4-BE49-F238E27FC236}">
                  <a16:creationId xmlns:a16="http://schemas.microsoft.com/office/drawing/2014/main" id="{22D01D96-8DB8-40BF-83AC-4CA49EC263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38452"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66">
              <a:extLst>
                <a:ext uri="{FF2B5EF4-FFF2-40B4-BE49-F238E27FC236}">
                  <a16:creationId xmlns:a16="http://schemas.microsoft.com/office/drawing/2014/main" id="{44B584CD-5E60-4B15-847C-B30D15DA1A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38452"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64">
              <a:extLst>
                <a:ext uri="{FF2B5EF4-FFF2-40B4-BE49-F238E27FC236}">
                  <a16:creationId xmlns:a16="http://schemas.microsoft.com/office/drawing/2014/main" id="{CF2BB7DC-B968-4F0B-9748-BF0E6E297C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13497"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66">
              <a:extLst>
                <a:ext uri="{FF2B5EF4-FFF2-40B4-BE49-F238E27FC236}">
                  <a16:creationId xmlns:a16="http://schemas.microsoft.com/office/drawing/2014/main" id="{CF12C159-3F09-4861-9450-ECD5DB310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13497"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52">
            <a:extLst>
              <a:ext uri="{FF2B5EF4-FFF2-40B4-BE49-F238E27FC236}">
                <a16:creationId xmlns:a16="http://schemas.microsoft.com/office/drawing/2014/main" id="{D9F5512A-48E1-4C07-B75E-3CCC517B68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233984"/>
            <a:ext cx="606972" cy="36240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C46F652C-3521-40DF-884D-739C7FBE0F84}"/>
              </a:ext>
            </a:extLst>
          </p:cNvPr>
          <p:cNvSpPr>
            <a:spLocks noGrp="1"/>
          </p:cNvSpPr>
          <p:nvPr>
            <p:ph idx="1"/>
          </p:nvPr>
        </p:nvSpPr>
        <p:spPr>
          <a:xfrm>
            <a:off x="1166649" y="3379979"/>
            <a:ext cx="3874685" cy="3186359"/>
          </a:xfrm>
        </p:spPr>
        <p:txBody>
          <a:bodyPr anchor="ctr">
            <a:normAutofit/>
          </a:bodyPr>
          <a:lstStyle/>
          <a:p>
            <a:pPr>
              <a:buFont typeface="Arial" panose="020B0604020202020204" pitchFamily="34" charset="0"/>
              <a:buChar char="•"/>
            </a:pPr>
            <a:r>
              <a:rPr lang="nl-NL" sz="1800" b="0" i="0">
                <a:solidFill>
                  <a:schemeClr val="bg1"/>
                </a:solidFill>
                <a:effectLst/>
                <a:latin typeface="inherit"/>
              </a:rPr>
              <a:t>een hogere patiënttevredenheid;</a:t>
            </a:r>
          </a:p>
          <a:p>
            <a:pPr>
              <a:buFont typeface="Arial" panose="020B0604020202020204" pitchFamily="34" charset="0"/>
              <a:buChar char="•"/>
            </a:pPr>
            <a:r>
              <a:rPr lang="nl-NL" sz="1800" b="0" i="0">
                <a:solidFill>
                  <a:schemeClr val="bg1"/>
                </a:solidFill>
                <a:effectLst/>
                <a:latin typeface="inherit"/>
              </a:rPr>
              <a:t>lagere sterftecijfers onder zorgvragers;</a:t>
            </a:r>
          </a:p>
          <a:p>
            <a:pPr>
              <a:buFont typeface="Arial" panose="020B0604020202020204" pitchFamily="34" charset="0"/>
              <a:buChar char="•"/>
            </a:pPr>
            <a:r>
              <a:rPr lang="nl-NL" sz="1800" b="0" i="0">
                <a:solidFill>
                  <a:schemeClr val="bg1"/>
                </a:solidFill>
                <a:effectLst/>
                <a:latin typeface="inherit"/>
              </a:rPr>
              <a:t>minder medicatiefouten;</a:t>
            </a:r>
          </a:p>
          <a:p>
            <a:pPr>
              <a:buFont typeface="Arial" panose="020B0604020202020204" pitchFamily="34" charset="0"/>
              <a:buChar char="•"/>
            </a:pPr>
            <a:r>
              <a:rPr lang="nl-NL" sz="1800" b="0" i="0">
                <a:solidFill>
                  <a:schemeClr val="bg1"/>
                </a:solidFill>
                <a:effectLst/>
                <a:latin typeface="inherit"/>
              </a:rPr>
              <a:t>minder dwang in de zorg;</a:t>
            </a:r>
          </a:p>
          <a:p>
            <a:pPr>
              <a:buFont typeface="Arial" panose="020B0604020202020204" pitchFamily="34" charset="0"/>
              <a:buChar char="•"/>
            </a:pPr>
            <a:r>
              <a:rPr lang="nl-NL" sz="1800" b="0" i="0">
                <a:solidFill>
                  <a:schemeClr val="bg1"/>
                </a:solidFill>
                <a:effectLst/>
                <a:latin typeface="inherit"/>
              </a:rPr>
              <a:t>minder ziekenhuisinfecties.</a:t>
            </a:r>
          </a:p>
          <a:p>
            <a:endParaRPr lang="nl-NL" sz="1800">
              <a:solidFill>
                <a:schemeClr val="bg1"/>
              </a:solidFill>
            </a:endParaRPr>
          </a:p>
        </p:txBody>
      </p:sp>
    </p:spTree>
    <p:extLst>
      <p:ext uri="{BB962C8B-B14F-4D97-AF65-F5344CB8AC3E}">
        <p14:creationId xmlns:p14="http://schemas.microsoft.com/office/powerpoint/2010/main" val="34883218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4">
            <a:hlinkClick r:id="rId2" action="ppaction://hlinksldjump"/>
            <a:extLst>
              <a:ext uri="{FF2B5EF4-FFF2-40B4-BE49-F238E27FC236}">
                <a16:creationId xmlns:a16="http://schemas.microsoft.com/office/drawing/2014/main" id="{602A880B-76FF-4C10-930F-31DB129F834F}"/>
              </a:ext>
            </a:extLst>
          </p:cNvPr>
          <p:cNvPicPr>
            <a:picLocks noChangeAspect="1"/>
          </p:cNvPicPr>
          <p:nvPr/>
        </p:nvPicPr>
        <p:blipFill rotWithShape="1">
          <a:blip r:embed="rId3"/>
          <a:srcRect l="29560" t="23714" r="31530" b="13024"/>
          <a:stretch/>
        </p:blipFill>
        <p:spPr>
          <a:xfrm>
            <a:off x="-266700" y="202678"/>
            <a:ext cx="7277100" cy="6655322"/>
          </a:xfrm>
          <a:prstGeom prst="rect">
            <a:avLst/>
          </a:prstGeom>
        </p:spPr>
      </p:pic>
      <p:sp>
        <p:nvSpPr>
          <p:cNvPr id="2" name="Titel 1">
            <a:extLst>
              <a:ext uri="{FF2B5EF4-FFF2-40B4-BE49-F238E27FC236}">
                <a16:creationId xmlns:a16="http://schemas.microsoft.com/office/drawing/2014/main" id="{789038BE-41A9-4614-B513-FCECCAF71E41}"/>
              </a:ext>
            </a:extLst>
          </p:cNvPr>
          <p:cNvSpPr>
            <a:spLocks noGrp="1"/>
          </p:cNvSpPr>
          <p:nvPr>
            <p:ph type="title"/>
          </p:nvPr>
        </p:nvSpPr>
        <p:spPr>
          <a:xfrm>
            <a:off x="6336144" y="365125"/>
            <a:ext cx="5689601" cy="1325563"/>
          </a:xfrm>
        </p:spPr>
        <p:txBody>
          <a:bodyPr/>
          <a:lstStyle/>
          <a:p>
            <a:r>
              <a:rPr lang="nl-NL"/>
              <a:t>Niveaus van leiderschap</a:t>
            </a:r>
            <a:endParaRPr lang="nl-NL" dirty="0"/>
          </a:p>
        </p:txBody>
      </p:sp>
      <p:sp>
        <p:nvSpPr>
          <p:cNvPr id="3" name="Tijdelijke aanduiding voor inhoud 2">
            <a:extLst>
              <a:ext uri="{FF2B5EF4-FFF2-40B4-BE49-F238E27FC236}">
                <a16:creationId xmlns:a16="http://schemas.microsoft.com/office/drawing/2014/main" id="{4EB55DED-1978-4500-BACE-C12D214DA4AD}"/>
              </a:ext>
            </a:extLst>
          </p:cNvPr>
          <p:cNvSpPr>
            <a:spLocks noGrp="1"/>
          </p:cNvSpPr>
          <p:nvPr>
            <p:ph idx="1"/>
          </p:nvPr>
        </p:nvSpPr>
        <p:spPr>
          <a:xfrm>
            <a:off x="6772274" y="1825625"/>
            <a:ext cx="4581525" cy="4351338"/>
          </a:xfrm>
        </p:spPr>
        <p:txBody>
          <a:bodyPr>
            <a:normAutofit/>
          </a:bodyPr>
          <a:lstStyle/>
          <a:p>
            <a:r>
              <a:rPr lang="nl-NL" sz="2000" b="0" i="0">
                <a:solidFill>
                  <a:srgbClr val="333333"/>
                </a:solidFill>
                <a:effectLst/>
                <a:latin typeface="Roboto" panose="02000000000000000000" pitchFamily="2" charset="0"/>
              </a:rPr>
              <a:t>Veel verschillende niveaus</a:t>
            </a:r>
          </a:p>
          <a:p>
            <a:r>
              <a:rPr lang="nl-NL" sz="2000">
                <a:solidFill>
                  <a:srgbClr val="333333"/>
                </a:solidFill>
                <a:latin typeface="Roboto" panose="02000000000000000000" pitchFamily="2" charset="0"/>
              </a:rPr>
              <a:t>Aan begin van carrière bijdrage aan dagelijkse zorgpraktijk</a:t>
            </a:r>
          </a:p>
          <a:p>
            <a:r>
              <a:rPr lang="nl-NL" sz="2000" b="0" i="0">
                <a:solidFill>
                  <a:srgbClr val="333333"/>
                </a:solidFill>
                <a:effectLst/>
                <a:latin typeface="Roboto" panose="02000000000000000000" pitchFamily="2" charset="0"/>
              </a:rPr>
              <a:t>later ook een bijdrage aan betere zorg binnen de organisatie of zelfs op landelijk niveau.</a:t>
            </a:r>
            <a:endParaRPr lang="nl-NL" sz="2000"/>
          </a:p>
          <a:p>
            <a:endParaRPr lang="nl-NL" sz="2000" dirty="0"/>
          </a:p>
        </p:txBody>
      </p:sp>
    </p:spTree>
    <p:extLst>
      <p:ext uri="{BB962C8B-B14F-4D97-AF65-F5344CB8AC3E}">
        <p14:creationId xmlns:p14="http://schemas.microsoft.com/office/powerpoint/2010/main" val="2973235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 name="Rectangle 8">
            <a:extLst>
              <a:ext uri="{FF2B5EF4-FFF2-40B4-BE49-F238E27FC236}">
                <a16:creationId xmlns:a16="http://schemas.microsoft.com/office/drawing/2014/main" id="{8B3A2D1A-45FC-4F95-B150-1C13EF2F6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0">
            <a:extLst>
              <a:ext uri="{FF2B5EF4-FFF2-40B4-BE49-F238E27FC236}">
                <a16:creationId xmlns:a16="http://schemas.microsoft.com/office/drawing/2014/main" id="{F3768FD5-DD7A-43C7-8DEA-1F5DB3CB5B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A185C29-EC2D-4BF4-8936-BD68D6275650}"/>
              </a:ext>
            </a:extLst>
          </p:cNvPr>
          <p:cNvSpPr>
            <a:spLocks noGrp="1"/>
          </p:cNvSpPr>
          <p:nvPr>
            <p:ph type="title"/>
          </p:nvPr>
        </p:nvSpPr>
        <p:spPr>
          <a:xfrm>
            <a:off x="976746" y="3703975"/>
            <a:ext cx="4337858" cy="2398713"/>
          </a:xfrm>
        </p:spPr>
        <p:txBody>
          <a:bodyPr>
            <a:normAutofit/>
          </a:bodyPr>
          <a:lstStyle/>
          <a:p>
            <a:pPr algn="ctr"/>
            <a:r>
              <a:rPr lang="nl-NL" sz="4000"/>
              <a:t>Voorbeelden van verpleegkundig leiderschap</a:t>
            </a:r>
          </a:p>
        </p:txBody>
      </p:sp>
      <p:pic>
        <p:nvPicPr>
          <p:cNvPr id="4" name="Afbeelding 3">
            <a:extLst>
              <a:ext uri="{FF2B5EF4-FFF2-40B4-BE49-F238E27FC236}">
                <a16:creationId xmlns:a16="http://schemas.microsoft.com/office/drawing/2014/main" id="{8CAAA459-8682-4F81-BD8B-51E1DA6A0213}"/>
              </a:ext>
            </a:extLst>
          </p:cNvPr>
          <p:cNvPicPr>
            <a:picLocks noChangeAspect="1"/>
          </p:cNvPicPr>
          <p:nvPr/>
        </p:nvPicPr>
        <p:blipFill rotWithShape="1">
          <a:blip r:embed="rId2"/>
          <a:srcRect t="18902" b="29359"/>
          <a:stretch/>
        </p:blipFill>
        <p:spPr>
          <a:xfrm>
            <a:off x="2" y="10"/>
            <a:ext cx="12191999" cy="3154014"/>
          </a:xfrm>
          <a:custGeom>
            <a:avLst/>
            <a:gdLst/>
            <a:ahLst/>
            <a:cxnLst/>
            <a:rect l="l" t="t" r="r" b="b"/>
            <a:pathLst>
              <a:path w="12191999" h="3428999">
                <a:moveTo>
                  <a:pt x="0" y="0"/>
                </a:moveTo>
                <a:lnTo>
                  <a:pt x="12191999" y="0"/>
                </a:lnTo>
                <a:lnTo>
                  <a:pt x="12191999" y="920893"/>
                </a:lnTo>
                <a:lnTo>
                  <a:pt x="12191999" y="1514929"/>
                </a:lnTo>
                <a:lnTo>
                  <a:pt x="12191999" y="3130902"/>
                </a:lnTo>
                <a:lnTo>
                  <a:pt x="12188051" y="3131476"/>
                </a:lnTo>
                <a:cubicBezTo>
                  <a:pt x="12153000" y="3135813"/>
                  <a:pt x="12133655" y="3136025"/>
                  <a:pt x="12112012" y="3138906"/>
                </a:cubicBezTo>
                <a:cubicBezTo>
                  <a:pt x="12076970" y="3145595"/>
                  <a:pt x="12039899" y="3160769"/>
                  <a:pt x="12018752" y="3165642"/>
                </a:cubicBezTo>
                <a:lnTo>
                  <a:pt x="11985122" y="3168147"/>
                </a:lnTo>
                <a:lnTo>
                  <a:pt x="11986344" y="3172878"/>
                </a:lnTo>
                <a:lnTo>
                  <a:pt x="11973852" y="3173226"/>
                </a:lnTo>
                <a:lnTo>
                  <a:pt x="11945968" y="3173341"/>
                </a:lnTo>
                <a:cubicBezTo>
                  <a:pt x="11928568" y="3174057"/>
                  <a:pt x="11880184" y="3172923"/>
                  <a:pt x="11862470" y="3174654"/>
                </a:cubicBezTo>
                <a:cubicBezTo>
                  <a:pt x="11857360" y="3179700"/>
                  <a:pt x="11849473" y="3182451"/>
                  <a:pt x="11839688" y="3183726"/>
                </a:cubicBezTo>
                <a:lnTo>
                  <a:pt x="11818138" y="3183868"/>
                </a:lnTo>
                <a:lnTo>
                  <a:pt x="11693161" y="3196027"/>
                </a:lnTo>
                <a:lnTo>
                  <a:pt x="11675978" y="3196936"/>
                </a:lnTo>
                <a:lnTo>
                  <a:pt x="11666672" y="3201013"/>
                </a:lnTo>
                <a:cubicBezTo>
                  <a:pt x="11659568" y="3201827"/>
                  <a:pt x="11639160" y="3201301"/>
                  <a:pt x="11633348" y="3201823"/>
                </a:cubicBezTo>
                <a:lnTo>
                  <a:pt x="11631806" y="3204144"/>
                </a:lnTo>
                <a:cubicBezTo>
                  <a:pt x="11613292" y="3207852"/>
                  <a:pt x="11543654" y="3220200"/>
                  <a:pt x="11522270" y="3224070"/>
                </a:cubicBezTo>
                <a:cubicBezTo>
                  <a:pt x="11517998" y="3220503"/>
                  <a:pt x="11508432" y="3226137"/>
                  <a:pt x="11503503" y="3227361"/>
                </a:cubicBezTo>
                <a:cubicBezTo>
                  <a:pt x="11502740" y="3224959"/>
                  <a:pt x="11490808" y="3224226"/>
                  <a:pt x="11487288" y="3226364"/>
                </a:cubicBezTo>
                <a:cubicBezTo>
                  <a:pt x="11403406" y="3238085"/>
                  <a:pt x="11445394" y="3213864"/>
                  <a:pt x="11397514" y="3229209"/>
                </a:cubicBezTo>
                <a:cubicBezTo>
                  <a:pt x="11389044" y="3230225"/>
                  <a:pt x="11382180" y="3229256"/>
                  <a:pt x="11376160" y="3227461"/>
                </a:cubicBezTo>
                <a:lnTo>
                  <a:pt x="11367180" y="3223774"/>
                </a:lnTo>
                <a:lnTo>
                  <a:pt x="11332420" y="3230742"/>
                </a:lnTo>
                <a:cubicBezTo>
                  <a:pt x="11315298" y="3233171"/>
                  <a:pt x="11297277" y="3234781"/>
                  <a:pt x="11278786" y="3235517"/>
                </a:cubicBezTo>
                <a:cubicBezTo>
                  <a:pt x="11274637" y="3230607"/>
                  <a:pt x="11260123" y="3237582"/>
                  <a:pt x="11253295" y="3238964"/>
                </a:cubicBezTo>
                <a:cubicBezTo>
                  <a:pt x="11253224" y="3235757"/>
                  <a:pt x="11238096" y="3234220"/>
                  <a:pt x="11232727" y="3236871"/>
                </a:cubicBezTo>
                <a:cubicBezTo>
                  <a:pt x="11119903" y="3248332"/>
                  <a:pt x="11183388" y="3218382"/>
                  <a:pt x="11115682" y="3236341"/>
                </a:cubicBezTo>
                <a:cubicBezTo>
                  <a:pt x="11104356" y="3237278"/>
                  <a:pt x="11095858" y="3235671"/>
                  <a:pt x="11088768" y="3233017"/>
                </a:cubicBezTo>
                <a:lnTo>
                  <a:pt x="11076012" y="3226390"/>
                </a:lnTo>
                <a:lnTo>
                  <a:pt x="11066016" y="3228753"/>
                </a:lnTo>
                <a:cubicBezTo>
                  <a:pt x="11028292" y="3228939"/>
                  <a:pt x="11017169" y="3222147"/>
                  <a:pt x="10995221" y="3228989"/>
                </a:cubicBezTo>
                <a:cubicBezTo>
                  <a:pt x="10962786" y="3214768"/>
                  <a:pt x="10973708" y="3227571"/>
                  <a:pt x="10949038" y="3229747"/>
                </a:cubicBezTo>
                <a:cubicBezTo>
                  <a:pt x="10929576" y="3232582"/>
                  <a:pt x="10965306" y="3238039"/>
                  <a:pt x="10946231" y="3238844"/>
                </a:cubicBezTo>
                <a:cubicBezTo>
                  <a:pt x="10925596" y="3235173"/>
                  <a:pt x="10926566" y="3246575"/>
                  <a:pt x="10905107" y="3242085"/>
                </a:cubicBezTo>
                <a:cubicBezTo>
                  <a:pt x="10910320" y="3233495"/>
                  <a:pt x="10862761" y="3243750"/>
                  <a:pt x="10861282" y="3236246"/>
                </a:cubicBezTo>
                <a:cubicBezTo>
                  <a:pt x="10843055" y="3246977"/>
                  <a:pt x="10833897" y="3233757"/>
                  <a:pt x="10809627" y="3237064"/>
                </a:cubicBezTo>
                <a:cubicBezTo>
                  <a:pt x="10798198" y="3241124"/>
                  <a:pt x="10789952" y="3241821"/>
                  <a:pt x="10778718" y="3237455"/>
                </a:cubicBezTo>
                <a:cubicBezTo>
                  <a:pt x="10726069" y="3257219"/>
                  <a:pt x="10746866" y="3238339"/>
                  <a:pt x="10697595" y="3245939"/>
                </a:cubicBezTo>
                <a:cubicBezTo>
                  <a:pt x="10655146" y="3253933"/>
                  <a:pt x="10607026" y="3259119"/>
                  <a:pt x="10565970" y="3278201"/>
                </a:cubicBezTo>
                <a:cubicBezTo>
                  <a:pt x="10558434" y="3283608"/>
                  <a:pt x="10539930" y="3285654"/>
                  <a:pt x="10524645" y="3282773"/>
                </a:cubicBezTo>
                <a:cubicBezTo>
                  <a:pt x="10522018" y="3282276"/>
                  <a:pt x="10519582" y="3281649"/>
                  <a:pt x="10517421" y="3280913"/>
                </a:cubicBezTo>
                <a:cubicBezTo>
                  <a:pt x="10481928" y="3283832"/>
                  <a:pt x="10352108" y="3296870"/>
                  <a:pt x="10311683" y="3300288"/>
                </a:cubicBezTo>
                <a:cubicBezTo>
                  <a:pt x="10308410" y="3293342"/>
                  <a:pt x="10287968" y="3305875"/>
                  <a:pt x="10274873" y="3301423"/>
                </a:cubicBezTo>
                <a:cubicBezTo>
                  <a:pt x="10265494" y="3297516"/>
                  <a:pt x="10257104" y="3300407"/>
                  <a:pt x="10247307" y="3300714"/>
                </a:cubicBezTo>
                <a:cubicBezTo>
                  <a:pt x="10234401" y="3297643"/>
                  <a:pt x="10192308" y="3303190"/>
                  <a:pt x="10181334" y="3307168"/>
                </a:cubicBezTo>
                <a:cubicBezTo>
                  <a:pt x="10155109" y="3320992"/>
                  <a:pt x="10095518" y="3310726"/>
                  <a:pt x="10073729" y="3321318"/>
                </a:cubicBezTo>
                <a:cubicBezTo>
                  <a:pt x="10065823" y="3322872"/>
                  <a:pt x="10058087" y="3323501"/>
                  <a:pt x="10050495" y="3323554"/>
                </a:cubicBezTo>
                <a:lnTo>
                  <a:pt x="10029247" y="3322387"/>
                </a:lnTo>
                <a:lnTo>
                  <a:pt x="10023206" y="3319426"/>
                </a:lnTo>
                <a:lnTo>
                  <a:pt x="10010221" y="3320159"/>
                </a:lnTo>
                <a:lnTo>
                  <a:pt x="10006500" y="3319709"/>
                </a:lnTo>
                <a:cubicBezTo>
                  <a:pt x="9999392" y="3318836"/>
                  <a:pt x="9992376" y="3318075"/>
                  <a:pt x="9985433" y="3317775"/>
                </a:cubicBezTo>
                <a:cubicBezTo>
                  <a:pt x="9994564" y="3332623"/>
                  <a:pt x="9927872" y="3317665"/>
                  <a:pt x="9947096" y="3329673"/>
                </a:cubicBezTo>
                <a:cubicBezTo>
                  <a:pt x="9910530" y="3330603"/>
                  <a:pt x="9938422" y="3341787"/>
                  <a:pt x="9894468" y="3331125"/>
                </a:cubicBezTo>
                <a:cubicBezTo>
                  <a:pt x="9837697" y="3343266"/>
                  <a:pt x="9748207" y="3338748"/>
                  <a:pt x="9703741" y="3357170"/>
                </a:cubicBezTo>
                <a:cubicBezTo>
                  <a:pt x="9709264" y="3350136"/>
                  <a:pt x="9685337" y="3344679"/>
                  <a:pt x="9668763" y="3348169"/>
                </a:cubicBezTo>
                <a:cubicBezTo>
                  <a:pt x="9688139" y="3320571"/>
                  <a:pt x="9603232" y="3373038"/>
                  <a:pt x="9588644" y="3354205"/>
                </a:cubicBezTo>
                <a:cubicBezTo>
                  <a:pt x="9587925" y="3371689"/>
                  <a:pt x="9513642" y="3401336"/>
                  <a:pt x="9478680" y="3386990"/>
                </a:cubicBezTo>
                <a:cubicBezTo>
                  <a:pt x="9425416" y="3390492"/>
                  <a:pt x="9387699" y="3404944"/>
                  <a:pt x="9331856" y="3399166"/>
                </a:cubicBezTo>
                <a:cubicBezTo>
                  <a:pt x="9330123" y="3401505"/>
                  <a:pt x="9327283" y="3403463"/>
                  <a:pt x="9323679" y="3405145"/>
                </a:cubicBezTo>
                <a:lnTo>
                  <a:pt x="9311620" y="3409223"/>
                </a:lnTo>
                <a:lnTo>
                  <a:pt x="9309289" y="3408926"/>
                </a:lnTo>
                <a:cubicBezTo>
                  <a:pt x="9300131" y="3408873"/>
                  <a:pt x="9295442" y="3409859"/>
                  <a:pt x="9292731" y="3411301"/>
                </a:cubicBezTo>
                <a:lnTo>
                  <a:pt x="9290814" y="3413412"/>
                </a:lnTo>
                <a:lnTo>
                  <a:pt x="9279990" y="3415541"/>
                </a:lnTo>
                <a:lnTo>
                  <a:pt x="9260104" y="3421077"/>
                </a:lnTo>
                <a:lnTo>
                  <a:pt x="9255034" y="3420853"/>
                </a:lnTo>
                <a:lnTo>
                  <a:pt x="9222941" y="3427242"/>
                </a:lnTo>
                <a:lnTo>
                  <a:pt x="9221858" y="3426731"/>
                </a:lnTo>
                <a:cubicBezTo>
                  <a:pt x="9218700" y="3425733"/>
                  <a:pt x="9214983" y="3425271"/>
                  <a:pt x="9210014" y="3425917"/>
                </a:cubicBezTo>
                <a:cubicBezTo>
                  <a:pt x="9208256" y="3416158"/>
                  <a:pt x="9203342" y="3422957"/>
                  <a:pt x="9188839" y="3425728"/>
                </a:cubicBezTo>
                <a:cubicBezTo>
                  <a:pt x="9182870" y="3411188"/>
                  <a:pt x="9147335" y="3424352"/>
                  <a:pt x="9132080" y="3417886"/>
                </a:cubicBezTo>
                <a:cubicBezTo>
                  <a:pt x="9121557" y="3420249"/>
                  <a:pt x="9110321" y="3422482"/>
                  <a:pt x="9098549" y="3424480"/>
                </a:cubicBezTo>
                <a:lnTo>
                  <a:pt x="9003970" y="3425484"/>
                </a:lnTo>
                <a:lnTo>
                  <a:pt x="8904921" y="3413774"/>
                </a:lnTo>
                <a:cubicBezTo>
                  <a:pt x="8868284" y="3413519"/>
                  <a:pt x="8836559" y="3409171"/>
                  <a:pt x="8805551" y="3412237"/>
                </a:cubicBezTo>
                <a:cubicBezTo>
                  <a:pt x="8792955" y="3408854"/>
                  <a:pt x="8781083" y="3407488"/>
                  <a:pt x="8769572" y="3412551"/>
                </a:cubicBezTo>
                <a:cubicBezTo>
                  <a:pt x="8735382" y="3410862"/>
                  <a:pt x="8727105" y="3403632"/>
                  <a:pt x="8705440" y="3409271"/>
                </a:cubicBezTo>
                <a:cubicBezTo>
                  <a:pt x="8686231" y="3397576"/>
                  <a:pt x="8685094" y="3402040"/>
                  <a:pt x="8676067" y="3405389"/>
                </a:cubicBezTo>
                <a:lnTo>
                  <a:pt x="8674779" y="3405628"/>
                </a:lnTo>
                <a:lnTo>
                  <a:pt x="8672154" y="3403956"/>
                </a:lnTo>
                <a:lnTo>
                  <a:pt x="8666720" y="3403182"/>
                </a:lnTo>
                <a:lnTo>
                  <a:pt x="8651886" y="3403680"/>
                </a:lnTo>
                <a:lnTo>
                  <a:pt x="8646307" y="3404298"/>
                </a:lnTo>
                <a:cubicBezTo>
                  <a:pt x="8642465" y="3404565"/>
                  <a:pt x="8639912" y="3404534"/>
                  <a:pt x="8638145" y="3404287"/>
                </a:cubicBezTo>
                <a:lnTo>
                  <a:pt x="8637941" y="3404149"/>
                </a:lnTo>
                <a:lnTo>
                  <a:pt x="8630296" y="3404406"/>
                </a:lnTo>
                <a:cubicBezTo>
                  <a:pt x="8617394" y="3405155"/>
                  <a:pt x="8604838" y="3406180"/>
                  <a:pt x="8592887" y="3407398"/>
                </a:cubicBezTo>
                <a:cubicBezTo>
                  <a:pt x="8582781" y="3399722"/>
                  <a:pt x="8538622" y="3408789"/>
                  <a:pt x="8543455" y="3394319"/>
                </a:cubicBezTo>
                <a:cubicBezTo>
                  <a:pt x="8527334" y="3395534"/>
                  <a:pt x="8517583" y="3401542"/>
                  <a:pt x="8523012" y="3392051"/>
                </a:cubicBezTo>
                <a:cubicBezTo>
                  <a:pt x="8517705" y="3392178"/>
                  <a:pt x="8514435" y="3391372"/>
                  <a:pt x="8512093" y="3390108"/>
                </a:cubicBezTo>
                <a:lnTo>
                  <a:pt x="8511416" y="3389513"/>
                </a:lnTo>
                <a:lnTo>
                  <a:pt x="8475551" y="3392450"/>
                </a:lnTo>
                <a:lnTo>
                  <a:pt x="8470789" y="3391736"/>
                </a:lnTo>
                <a:lnTo>
                  <a:pt x="8447414" y="3395064"/>
                </a:lnTo>
                <a:lnTo>
                  <a:pt x="8435335" y="3396028"/>
                </a:lnTo>
                <a:lnTo>
                  <a:pt x="8431923" y="3397855"/>
                </a:lnTo>
                <a:cubicBezTo>
                  <a:pt x="8428239" y="3398965"/>
                  <a:pt x="8422959" y="3399444"/>
                  <a:pt x="8414099" y="3398491"/>
                </a:cubicBezTo>
                <a:lnTo>
                  <a:pt x="8412049" y="3397978"/>
                </a:lnTo>
                <a:lnTo>
                  <a:pt x="8397349" y="3400683"/>
                </a:lnTo>
                <a:cubicBezTo>
                  <a:pt x="8392615" y="3401933"/>
                  <a:pt x="8388424" y="3403524"/>
                  <a:pt x="8385030" y="3405585"/>
                </a:cubicBezTo>
                <a:cubicBezTo>
                  <a:pt x="8334977" y="3394568"/>
                  <a:pt x="8287750" y="3404648"/>
                  <a:pt x="8233422" y="3402742"/>
                </a:cubicBezTo>
                <a:cubicBezTo>
                  <a:pt x="8209936" y="3385601"/>
                  <a:pt x="8116056" y="3406588"/>
                  <a:pt x="8102569" y="3423208"/>
                </a:cubicBezTo>
                <a:cubicBezTo>
                  <a:pt x="8102264" y="3408645"/>
                  <a:pt x="8034186" y="3428475"/>
                  <a:pt x="8016625" y="3428989"/>
                </a:cubicBezTo>
                <a:cubicBezTo>
                  <a:pt x="8010771" y="3429161"/>
                  <a:pt x="8010530" y="3427186"/>
                  <a:pt x="8020284" y="3421076"/>
                </a:cubicBezTo>
                <a:cubicBezTo>
                  <a:pt x="8001623" y="3422777"/>
                  <a:pt x="7982361" y="3415208"/>
                  <a:pt x="7992871" y="3409037"/>
                </a:cubicBezTo>
                <a:cubicBezTo>
                  <a:pt x="7936181" y="3422244"/>
                  <a:pt x="7852511" y="3409112"/>
                  <a:pt x="7788452" y="3415110"/>
                </a:cubicBezTo>
                <a:cubicBezTo>
                  <a:pt x="7753529" y="3400598"/>
                  <a:pt x="7772461" y="3414025"/>
                  <a:pt x="7736237" y="3411311"/>
                </a:cubicBezTo>
                <a:cubicBezTo>
                  <a:pt x="7746145" y="3424670"/>
                  <a:pt x="7692261" y="3403816"/>
                  <a:pt x="7690279" y="3418893"/>
                </a:cubicBezTo>
                <a:cubicBezTo>
                  <a:pt x="7683750" y="3417921"/>
                  <a:pt x="7677487" y="3416505"/>
                  <a:pt x="7671219" y="3414970"/>
                </a:cubicBezTo>
                <a:lnTo>
                  <a:pt x="7667928" y="3414173"/>
                </a:lnTo>
                <a:lnTo>
                  <a:pt x="7654774" y="3413595"/>
                </a:lnTo>
                <a:lnTo>
                  <a:pt x="7651067" y="3410171"/>
                </a:lnTo>
                <a:lnTo>
                  <a:pt x="7631267" y="3406963"/>
                </a:lnTo>
                <a:cubicBezTo>
                  <a:pt x="7623851" y="3406267"/>
                  <a:pt x="7615871" y="3406106"/>
                  <a:pt x="7607053" y="3406809"/>
                </a:cubicBezTo>
                <a:cubicBezTo>
                  <a:pt x="7585359" y="3412784"/>
                  <a:pt x="7551579" y="3405461"/>
                  <a:pt x="7521027" y="3405904"/>
                </a:cubicBezTo>
                <a:lnTo>
                  <a:pt x="7506997" y="3407754"/>
                </a:lnTo>
                <a:lnTo>
                  <a:pt x="7461204" y="3404669"/>
                </a:lnTo>
                <a:cubicBezTo>
                  <a:pt x="7448169" y="3404071"/>
                  <a:pt x="7434640" y="3403756"/>
                  <a:pt x="7420396" y="3403975"/>
                </a:cubicBezTo>
                <a:lnTo>
                  <a:pt x="7393955" y="3405447"/>
                </a:lnTo>
                <a:lnTo>
                  <a:pt x="7387024" y="3404227"/>
                </a:lnTo>
                <a:cubicBezTo>
                  <a:pt x="7374952" y="3404363"/>
                  <a:pt x="7358975" y="3408656"/>
                  <a:pt x="7360398" y="3403441"/>
                </a:cubicBezTo>
                <a:lnTo>
                  <a:pt x="7346837" y="3405249"/>
                </a:lnTo>
                <a:lnTo>
                  <a:pt x="7333451" y="3401087"/>
                </a:lnTo>
                <a:cubicBezTo>
                  <a:pt x="7331985" y="3400120"/>
                  <a:pt x="7330882" y="3399091"/>
                  <a:pt x="7330179" y="3398037"/>
                </a:cubicBezTo>
                <a:lnTo>
                  <a:pt x="7311232" y="3399406"/>
                </a:lnTo>
                <a:lnTo>
                  <a:pt x="7295699" y="3396426"/>
                </a:lnTo>
                <a:lnTo>
                  <a:pt x="7282158" y="3398374"/>
                </a:lnTo>
                <a:lnTo>
                  <a:pt x="7276538" y="3397935"/>
                </a:lnTo>
                <a:lnTo>
                  <a:pt x="7262569" y="3396460"/>
                </a:lnTo>
                <a:cubicBezTo>
                  <a:pt x="7255407" y="3395426"/>
                  <a:pt x="7247392" y="3394180"/>
                  <a:pt x="7238468" y="3393183"/>
                </a:cubicBezTo>
                <a:lnTo>
                  <a:pt x="7230949" y="3392727"/>
                </a:lnTo>
                <a:lnTo>
                  <a:pt x="7214580" y="3387715"/>
                </a:lnTo>
                <a:cubicBezTo>
                  <a:pt x="7202670" y="3383926"/>
                  <a:pt x="7193296" y="3381373"/>
                  <a:pt x="7182893" y="3383429"/>
                </a:cubicBezTo>
                <a:cubicBezTo>
                  <a:pt x="7165160" y="3378534"/>
                  <a:pt x="7152772" y="3364815"/>
                  <a:pt x="7127104" y="3368475"/>
                </a:cubicBezTo>
                <a:cubicBezTo>
                  <a:pt x="7134894" y="3362260"/>
                  <a:pt x="7098599" y="3367723"/>
                  <a:pt x="7094311" y="3361339"/>
                </a:cubicBezTo>
                <a:cubicBezTo>
                  <a:pt x="7092331" y="3356198"/>
                  <a:pt x="7080860" y="3356657"/>
                  <a:pt x="7072124" y="3354762"/>
                </a:cubicBezTo>
                <a:cubicBezTo>
                  <a:pt x="7065898" y="3349511"/>
                  <a:pt x="7021942" y="3344717"/>
                  <a:pt x="7006638" y="3345473"/>
                </a:cubicBezTo>
                <a:cubicBezTo>
                  <a:pt x="6963504" y="3350697"/>
                  <a:pt x="6928807" y="3329559"/>
                  <a:pt x="6894320" y="3333192"/>
                </a:cubicBezTo>
                <a:cubicBezTo>
                  <a:pt x="6885290" y="3332697"/>
                  <a:pt x="6877803" y="3331507"/>
                  <a:pt x="6871318" y="3329892"/>
                </a:cubicBezTo>
                <a:lnTo>
                  <a:pt x="6855157" y="3324330"/>
                </a:lnTo>
                <a:cubicBezTo>
                  <a:pt x="6854956" y="3323109"/>
                  <a:pt x="6854755" y="3321887"/>
                  <a:pt x="6854555" y="3320665"/>
                </a:cubicBezTo>
                <a:lnTo>
                  <a:pt x="6842483" y="3318413"/>
                </a:lnTo>
                <a:lnTo>
                  <a:pt x="6840027" y="3317245"/>
                </a:lnTo>
                <a:cubicBezTo>
                  <a:pt x="6835354" y="3315001"/>
                  <a:pt x="6830588" y="3312868"/>
                  <a:pt x="6825185" y="3311114"/>
                </a:cubicBezTo>
                <a:cubicBezTo>
                  <a:pt x="6810331" y="3324866"/>
                  <a:pt x="6776772" y="3298463"/>
                  <a:pt x="6774755" y="3312168"/>
                </a:cubicBezTo>
                <a:cubicBezTo>
                  <a:pt x="6742477" y="3304924"/>
                  <a:pt x="6749024" y="3319870"/>
                  <a:pt x="6728129" y="3301832"/>
                </a:cubicBezTo>
                <a:cubicBezTo>
                  <a:pt x="6661764" y="3299056"/>
                  <a:pt x="6593104" y="3275946"/>
                  <a:pt x="6527587" y="3280829"/>
                </a:cubicBezTo>
                <a:cubicBezTo>
                  <a:pt x="6542935" y="3276465"/>
                  <a:pt x="6531033" y="3266920"/>
                  <a:pt x="6511742" y="3266067"/>
                </a:cubicBezTo>
                <a:cubicBezTo>
                  <a:pt x="6570025" y="3248440"/>
                  <a:pt x="6418649" y="3271458"/>
                  <a:pt x="6434953" y="3253360"/>
                </a:cubicBezTo>
                <a:cubicBezTo>
                  <a:pt x="6407781" y="3267048"/>
                  <a:pt x="6300040" y="3274313"/>
                  <a:pt x="6292331" y="3255322"/>
                </a:cubicBezTo>
                <a:cubicBezTo>
                  <a:pt x="6242057" y="3246469"/>
                  <a:pt x="6188266" y="3249680"/>
                  <a:pt x="6149913" y="3232917"/>
                </a:cubicBezTo>
                <a:cubicBezTo>
                  <a:pt x="6144898" y="3234391"/>
                  <a:pt x="6139526" y="3235322"/>
                  <a:pt x="6133930" y="3235867"/>
                </a:cubicBezTo>
                <a:lnTo>
                  <a:pt x="6117554" y="3236464"/>
                </a:lnTo>
                <a:lnTo>
                  <a:pt x="6116039" y="3235720"/>
                </a:lnTo>
                <a:cubicBezTo>
                  <a:pt x="6108393" y="3233681"/>
                  <a:pt x="6102936" y="3233437"/>
                  <a:pt x="6098459" y="3233988"/>
                </a:cubicBezTo>
                <a:lnTo>
                  <a:pt x="6093630" y="3235240"/>
                </a:lnTo>
                <a:lnTo>
                  <a:pt x="6081261" y="3234563"/>
                </a:lnTo>
                <a:lnTo>
                  <a:pt x="6056067" y="3234608"/>
                </a:lnTo>
                <a:lnTo>
                  <a:pt x="6052129" y="3233324"/>
                </a:lnTo>
                <a:lnTo>
                  <a:pt x="6015338" y="3231378"/>
                </a:lnTo>
                <a:cubicBezTo>
                  <a:pt x="6015291" y="3231165"/>
                  <a:pt x="6015245" y="3230951"/>
                  <a:pt x="6015198" y="3230737"/>
                </a:cubicBezTo>
                <a:cubicBezTo>
                  <a:pt x="6014048" y="3229257"/>
                  <a:pt x="6011617" y="3228081"/>
                  <a:pt x="6006436" y="3227508"/>
                </a:cubicBezTo>
                <a:cubicBezTo>
                  <a:pt x="6019781" y="3219395"/>
                  <a:pt x="6005305" y="3223709"/>
                  <a:pt x="5988851" y="3222735"/>
                </a:cubicBezTo>
                <a:cubicBezTo>
                  <a:pt x="6005907" y="3209918"/>
                  <a:pt x="5955918" y="3212588"/>
                  <a:pt x="5952863" y="3204137"/>
                </a:cubicBezTo>
                <a:cubicBezTo>
                  <a:pt x="5940395" y="3203711"/>
                  <a:pt x="5927517" y="3203028"/>
                  <a:pt x="5914548" y="3202041"/>
                </a:cubicBezTo>
                <a:lnTo>
                  <a:pt x="5907020" y="3201283"/>
                </a:lnTo>
                <a:cubicBezTo>
                  <a:pt x="5906995" y="3201231"/>
                  <a:pt x="5906969" y="3201180"/>
                  <a:pt x="5906944" y="3201129"/>
                </a:cubicBezTo>
                <a:cubicBezTo>
                  <a:pt x="5905471" y="3200668"/>
                  <a:pt x="5903056" y="3200308"/>
                  <a:pt x="5899155" y="3200053"/>
                </a:cubicBezTo>
                <a:lnTo>
                  <a:pt x="5893294" y="3199901"/>
                </a:lnTo>
                <a:lnTo>
                  <a:pt x="5878691" y="3198431"/>
                </a:lnTo>
                <a:lnTo>
                  <a:pt x="5874165" y="3197003"/>
                </a:lnTo>
                <a:lnTo>
                  <a:pt x="5873092" y="3195108"/>
                </a:lnTo>
                <a:lnTo>
                  <a:pt x="5871658" y="3195162"/>
                </a:lnTo>
                <a:cubicBezTo>
                  <a:pt x="5860152" y="3197097"/>
                  <a:pt x="5855231" y="3201097"/>
                  <a:pt x="5846928" y="3187725"/>
                </a:cubicBezTo>
                <a:cubicBezTo>
                  <a:pt x="5821379" y="3190142"/>
                  <a:pt x="5819686" y="3182343"/>
                  <a:pt x="5788468" y="3176316"/>
                </a:cubicBezTo>
                <a:cubicBezTo>
                  <a:pt x="5773119" y="3179521"/>
                  <a:pt x="5762947" y="3176704"/>
                  <a:pt x="5753823" y="3171919"/>
                </a:cubicBezTo>
                <a:cubicBezTo>
                  <a:pt x="5721557" y="3170726"/>
                  <a:pt x="5694983" y="3162549"/>
                  <a:pt x="5660194" y="3157536"/>
                </a:cubicBezTo>
                <a:cubicBezTo>
                  <a:pt x="5619608" y="3159495"/>
                  <a:pt x="5604384" y="3146636"/>
                  <a:pt x="5567188" y="3141325"/>
                </a:cubicBezTo>
                <a:cubicBezTo>
                  <a:pt x="5530345" y="3148235"/>
                  <a:pt x="5543868" y="3129416"/>
                  <a:pt x="5526178" y="3123274"/>
                </a:cubicBezTo>
                <a:lnTo>
                  <a:pt x="5520866" y="3122322"/>
                </a:lnTo>
                <a:lnTo>
                  <a:pt x="5506009" y="3122332"/>
                </a:lnTo>
                <a:lnTo>
                  <a:pt x="5500363" y="3122766"/>
                </a:lnTo>
                <a:cubicBezTo>
                  <a:pt x="5496497" y="3122905"/>
                  <a:pt x="5493953" y="3122792"/>
                  <a:pt x="5492228" y="3122486"/>
                </a:cubicBezTo>
                <a:lnTo>
                  <a:pt x="5492044" y="3122342"/>
                </a:lnTo>
                <a:lnTo>
                  <a:pt x="5484386" y="3122347"/>
                </a:lnTo>
                <a:cubicBezTo>
                  <a:pt x="5471420" y="3122670"/>
                  <a:pt x="5458764" y="3123280"/>
                  <a:pt x="5446679" y="3124105"/>
                </a:cubicBezTo>
                <a:cubicBezTo>
                  <a:pt x="5437659" y="3116107"/>
                  <a:pt x="5392392" y="3123709"/>
                  <a:pt x="5399188" y="3109418"/>
                </a:cubicBezTo>
                <a:cubicBezTo>
                  <a:pt x="5382948" y="3110102"/>
                  <a:pt x="5372407" y="3115781"/>
                  <a:pt x="5379117" y="3106482"/>
                </a:cubicBezTo>
                <a:cubicBezTo>
                  <a:pt x="5373809" y="3106435"/>
                  <a:pt x="5370660" y="3105521"/>
                  <a:pt x="5368499" y="3104181"/>
                </a:cubicBezTo>
                <a:lnTo>
                  <a:pt x="5367902" y="3103566"/>
                </a:lnTo>
                <a:lnTo>
                  <a:pt x="5331747" y="3105319"/>
                </a:lnTo>
                <a:lnTo>
                  <a:pt x="5327095" y="3104450"/>
                </a:lnTo>
                <a:lnTo>
                  <a:pt x="5303337" y="3107003"/>
                </a:lnTo>
                <a:lnTo>
                  <a:pt x="5291164" y="3107570"/>
                </a:lnTo>
                <a:lnTo>
                  <a:pt x="5287515" y="3109282"/>
                </a:lnTo>
                <a:cubicBezTo>
                  <a:pt x="5283689" y="3110269"/>
                  <a:pt x="5278356" y="3110573"/>
                  <a:pt x="5269654" y="3109330"/>
                </a:cubicBezTo>
                <a:lnTo>
                  <a:pt x="5267681" y="3108752"/>
                </a:lnTo>
                <a:lnTo>
                  <a:pt x="5252655" y="3110969"/>
                </a:lnTo>
                <a:cubicBezTo>
                  <a:pt x="5247766" y="3112062"/>
                  <a:pt x="5243369" y="3113511"/>
                  <a:pt x="5239703" y="3115460"/>
                </a:cubicBezTo>
                <a:cubicBezTo>
                  <a:pt x="5191311" y="3102811"/>
                  <a:pt x="5142849" y="3111324"/>
                  <a:pt x="5088947" y="3107634"/>
                </a:cubicBezTo>
                <a:cubicBezTo>
                  <a:pt x="5027989" y="3108214"/>
                  <a:pt x="4985627" y="3110432"/>
                  <a:pt x="4945514" y="3110162"/>
                </a:cubicBezTo>
                <a:cubicBezTo>
                  <a:pt x="4926678" y="3111245"/>
                  <a:pt x="4789238" y="3111826"/>
                  <a:pt x="4800559" y="3106010"/>
                </a:cubicBezTo>
                <a:cubicBezTo>
                  <a:pt x="4742239" y="3117333"/>
                  <a:pt x="4708324" y="3101468"/>
                  <a:pt x="4643642" y="3105351"/>
                </a:cubicBezTo>
                <a:cubicBezTo>
                  <a:pt x="4610808" y="3089712"/>
                  <a:pt x="4627845" y="3103743"/>
                  <a:pt x="4592107" y="3099840"/>
                </a:cubicBezTo>
                <a:cubicBezTo>
                  <a:pt x="4600157" y="3113506"/>
                  <a:pt x="4549287" y="3090911"/>
                  <a:pt x="4545249" y="3105899"/>
                </a:cubicBezTo>
                <a:cubicBezTo>
                  <a:pt x="4538872" y="3104716"/>
                  <a:pt x="4532825" y="3103094"/>
                  <a:pt x="4526782" y="3101355"/>
                </a:cubicBezTo>
                <a:lnTo>
                  <a:pt x="4523614" y="3100453"/>
                </a:lnTo>
                <a:lnTo>
                  <a:pt x="4510579" y="3099442"/>
                </a:lnTo>
                <a:lnTo>
                  <a:pt x="4507348" y="3095901"/>
                </a:lnTo>
                <a:lnTo>
                  <a:pt x="4348949" y="3090220"/>
                </a:lnTo>
                <a:cubicBezTo>
                  <a:pt x="4335046" y="3092487"/>
                  <a:pt x="4290056" y="3092155"/>
                  <a:pt x="4280362" y="3087618"/>
                </a:cubicBezTo>
                <a:cubicBezTo>
                  <a:pt x="4270739" y="3086627"/>
                  <a:pt x="4260237" y="3088220"/>
                  <a:pt x="4254634" y="3083366"/>
                </a:cubicBezTo>
                <a:cubicBezTo>
                  <a:pt x="4233731" y="3080512"/>
                  <a:pt x="4185859" y="3073948"/>
                  <a:pt x="4154942" y="3070490"/>
                </a:cubicBezTo>
                <a:cubicBezTo>
                  <a:pt x="4138280" y="3076599"/>
                  <a:pt x="4112117" y="3064194"/>
                  <a:pt x="4069131" y="3062612"/>
                </a:cubicBezTo>
                <a:cubicBezTo>
                  <a:pt x="4050897" y="3069679"/>
                  <a:pt x="4040160" y="3061449"/>
                  <a:pt x="4005249" y="3070810"/>
                </a:cubicBezTo>
                <a:cubicBezTo>
                  <a:pt x="4003818" y="3069842"/>
                  <a:pt x="4002032" y="3068943"/>
                  <a:pt x="3999945" y="3068139"/>
                </a:cubicBezTo>
                <a:cubicBezTo>
                  <a:pt x="3987818" y="3063468"/>
                  <a:pt x="3968381" y="3062958"/>
                  <a:pt x="3956529" y="3067000"/>
                </a:cubicBezTo>
                <a:cubicBezTo>
                  <a:pt x="3900898" y="3079382"/>
                  <a:pt x="3850463" y="3077929"/>
                  <a:pt x="3803031" y="3079823"/>
                </a:cubicBezTo>
                <a:cubicBezTo>
                  <a:pt x="3749421" y="3080464"/>
                  <a:pt x="3785521" y="3065630"/>
                  <a:pt x="3718229" y="3077134"/>
                </a:cubicBezTo>
                <a:cubicBezTo>
                  <a:pt x="3711244" y="3071611"/>
                  <a:pt x="3702770" y="3071184"/>
                  <a:pt x="3688357" y="3073468"/>
                </a:cubicBezTo>
                <a:cubicBezTo>
                  <a:pt x="3662326" y="3073378"/>
                  <a:pt x="3664937" y="3059899"/>
                  <a:pt x="3638298" y="3067494"/>
                </a:cubicBezTo>
                <a:cubicBezTo>
                  <a:pt x="3643333" y="3060328"/>
                  <a:pt x="3589079" y="3063658"/>
                  <a:pt x="3601443" y="3056355"/>
                </a:cubicBezTo>
                <a:cubicBezTo>
                  <a:pt x="3584797" y="3049384"/>
                  <a:pt x="3575923" y="3060108"/>
                  <a:pt x="3559361" y="3054005"/>
                </a:cubicBezTo>
                <a:cubicBezTo>
                  <a:pt x="3540444" y="3052269"/>
                  <a:pt x="3569896" y="3061996"/>
                  <a:pt x="3548859" y="3062094"/>
                </a:cubicBezTo>
                <a:cubicBezTo>
                  <a:pt x="3523419" y="3060901"/>
                  <a:pt x="3522848" y="3074222"/>
                  <a:pt x="3504082" y="3056779"/>
                </a:cubicBezTo>
                <a:lnTo>
                  <a:pt x="3436234" y="3047769"/>
                </a:lnTo>
                <a:cubicBezTo>
                  <a:pt x="3420764" y="3051629"/>
                  <a:pt x="3408644" y="3049227"/>
                  <a:pt x="3396914" y="3044803"/>
                </a:cubicBezTo>
                <a:cubicBezTo>
                  <a:pt x="3361398" y="3044955"/>
                  <a:pt x="3329425" y="3037856"/>
                  <a:pt x="3289720" y="3034278"/>
                </a:cubicBezTo>
                <a:cubicBezTo>
                  <a:pt x="3246348" y="3037943"/>
                  <a:pt x="3224942" y="3025667"/>
                  <a:pt x="3182509" y="3021890"/>
                </a:cubicBezTo>
                <a:cubicBezTo>
                  <a:pt x="3139731" y="3031583"/>
                  <a:pt x="3155749" y="3004773"/>
                  <a:pt x="3119879" y="3004134"/>
                </a:cubicBezTo>
                <a:cubicBezTo>
                  <a:pt x="3060941" y="3012153"/>
                  <a:pt x="3121880" y="2995117"/>
                  <a:pt x="3031656" y="2995077"/>
                </a:cubicBezTo>
                <a:cubicBezTo>
                  <a:pt x="3026453" y="2996603"/>
                  <a:pt x="3015685" y="2994367"/>
                  <a:pt x="3017018" y="2992034"/>
                </a:cubicBezTo>
                <a:cubicBezTo>
                  <a:pt x="2997245" y="2992118"/>
                  <a:pt x="2941342" y="2976346"/>
                  <a:pt x="2913012" y="2978042"/>
                </a:cubicBezTo>
                <a:cubicBezTo>
                  <a:pt x="2858481" y="2969139"/>
                  <a:pt x="2831094" y="2979433"/>
                  <a:pt x="2791382" y="2975899"/>
                </a:cubicBezTo>
                <a:cubicBezTo>
                  <a:pt x="2745836" y="2966063"/>
                  <a:pt x="2719288" y="2957529"/>
                  <a:pt x="2639738" y="2936567"/>
                </a:cubicBezTo>
                <a:lnTo>
                  <a:pt x="2369741" y="2876435"/>
                </a:lnTo>
                <a:cubicBezTo>
                  <a:pt x="2269614" y="2832081"/>
                  <a:pt x="2140023" y="2856176"/>
                  <a:pt x="2078755" y="2852909"/>
                </a:cubicBezTo>
                <a:cubicBezTo>
                  <a:pt x="2053362" y="2866100"/>
                  <a:pt x="2032778" y="2851474"/>
                  <a:pt x="2002128" y="2856835"/>
                </a:cubicBezTo>
                <a:cubicBezTo>
                  <a:pt x="1933939" y="2859736"/>
                  <a:pt x="1866254" y="2874726"/>
                  <a:pt x="1777746" y="2864566"/>
                </a:cubicBezTo>
                <a:cubicBezTo>
                  <a:pt x="1737851" y="2905864"/>
                  <a:pt x="1634115" y="2880970"/>
                  <a:pt x="1549425" y="2904556"/>
                </a:cubicBezTo>
                <a:cubicBezTo>
                  <a:pt x="1500265" y="2909373"/>
                  <a:pt x="1423030" y="2888862"/>
                  <a:pt x="1405992" y="2911144"/>
                </a:cubicBezTo>
                <a:cubicBezTo>
                  <a:pt x="1383494" y="2897507"/>
                  <a:pt x="1362438" y="2919536"/>
                  <a:pt x="1337848" y="2921491"/>
                </a:cubicBezTo>
                <a:cubicBezTo>
                  <a:pt x="1318218" y="2912820"/>
                  <a:pt x="1308478" y="2920319"/>
                  <a:pt x="1290645" y="2921985"/>
                </a:cubicBezTo>
                <a:cubicBezTo>
                  <a:pt x="1282569" y="2916637"/>
                  <a:pt x="1267476" y="2916916"/>
                  <a:pt x="1262341" y="2923190"/>
                </a:cubicBezTo>
                <a:cubicBezTo>
                  <a:pt x="1269627" y="2937654"/>
                  <a:pt x="1217209" y="2930439"/>
                  <a:pt x="1213314" y="2940415"/>
                </a:cubicBezTo>
                <a:cubicBezTo>
                  <a:pt x="1182890" y="2942495"/>
                  <a:pt x="1050782" y="2929830"/>
                  <a:pt x="1028405" y="2945799"/>
                </a:cubicBezTo>
                <a:cubicBezTo>
                  <a:pt x="966896" y="2953381"/>
                  <a:pt x="877997" y="2927977"/>
                  <a:pt x="851857" y="2928423"/>
                </a:cubicBezTo>
                <a:cubicBezTo>
                  <a:pt x="825919" y="2899251"/>
                  <a:pt x="699677" y="2976135"/>
                  <a:pt x="588681" y="2977769"/>
                </a:cubicBezTo>
                <a:cubicBezTo>
                  <a:pt x="573724" y="2974953"/>
                  <a:pt x="565729" y="2974991"/>
                  <a:pt x="561717" y="2981641"/>
                </a:cubicBezTo>
                <a:cubicBezTo>
                  <a:pt x="532860" y="2985482"/>
                  <a:pt x="475932" y="2991762"/>
                  <a:pt x="415541" y="3000819"/>
                </a:cubicBezTo>
                <a:cubicBezTo>
                  <a:pt x="370154" y="3008289"/>
                  <a:pt x="146634" y="3001788"/>
                  <a:pt x="86183" y="3009699"/>
                </a:cubicBezTo>
                <a:lnTo>
                  <a:pt x="0" y="3044978"/>
                </a:lnTo>
                <a:close/>
              </a:path>
            </a:pathLst>
          </a:custGeom>
        </p:spPr>
      </p:pic>
      <p:sp>
        <p:nvSpPr>
          <p:cNvPr id="3" name="Tijdelijke aanduiding voor inhoud 2">
            <a:extLst>
              <a:ext uri="{FF2B5EF4-FFF2-40B4-BE49-F238E27FC236}">
                <a16:creationId xmlns:a16="http://schemas.microsoft.com/office/drawing/2014/main" id="{D7DCF470-C10C-41F9-B3C3-4FFEEC1784FD}"/>
              </a:ext>
            </a:extLst>
          </p:cNvPr>
          <p:cNvSpPr>
            <a:spLocks noGrp="1"/>
          </p:cNvSpPr>
          <p:nvPr>
            <p:ph idx="1"/>
          </p:nvPr>
        </p:nvSpPr>
        <p:spPr>
          <a:xfrm>
            <a:off x="6096000" y="3703975"/>
            <a:ext cx="5257800" cy="2398713"/>
          </a:xfrm>
        </p:spPr>
        <p:txBody>
          <a:bodyPr anchor="ctr">
            <a:normAutofit/>
          </a:bodyPr>
          <a:lstStyle/>
          <a:p>
            <a:pPr>
              <a:buFont typeface="Arial" panose="020B0604020202020204" pitchFamily="34" charset="0"/>
              <a:buChar char="•"/>
            </a:pPr>
            <a:r>
              <a:rPr lang="nl-NL" sz="1900" b="0" i="0">
                <a:effectLst/>
                <a:latin typeface="Roboto" panose="02000000000000000000" pitchFamily="2" charset="0"/>
              </a:rPr>
              <a:t>Je kunt als verpleegkundig leider werken aan betere samenwerking met zorgvragers, naasten en collega’s binnen en buiten de eigen discipline. </a:t>
            </a:r>
          </a:p>
          <a:p>
            <a:pPr>
              <a:buFont typeface="Arial" panose="020B0604020202020204" pitchFamily="34" charset="0"/>
              <a:buChar char="•"/>
            </a:pPr>
            <a:r>
              <a:rPr lang="nl-NL" sz="1900" b="0" i="0">
                <a:effectLst/>
                <a:latin typeface="Roboto" panose="02000000000000000000" pitchFamily="2" charset="0"/>
              </a:rPr>
              <a:t>Bijvoorbeeld door het geven van constructieve feedback aan collega’s of het structureren van de communicatie tijdens overdrachtsmomenten.</a:t>
            </a:r>
          </a:p>
          <a:p>
            <a:endParaRPr lang="nl-NL" sz="1900"/>
          </a:p>
        </p:txBody>
      </p:sp>
    </p:spTree>
    <p:extLst>
      <p:ext uri="{BB962C8B-B14F-4D97-AF65-F5344CB8AC3E}">
        <p14:creationId xmlns:p14="http://schemas.microsoft.com/office/powerpoint/2010/main" val="15082366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B3A2D1A-45FC-4F95-B150-1C13EF2F6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3768FD5-DD7A-43C7-8DEA-1F5DB3CB5B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1F22CD1-35EC-416C-BD30-3F22AA156A1E}"/>
              </a:ext>
            </a:extLst>
          </p:cNvPr>
          <p:cNvSpPr>
            <a:spLocks noGrp="1"/>
          </p:cNvSpPr>
          <p:nvPr>
            <p:ph type="title"/>
          </p:nvPr>
        </p:nvSpPr>
        <p:spPr>
          <a:xfrm>
            <a:off x="976746" y="3703975"/>
            <a:ext cx="4337858" cy="2398713"/>
          </a:xfrm>
        </p:spPr>
        <p:txBody>
          <a:bodyPr>
            <a:normAutofit/>
          </a:bodyPr>
          <a:lstStyle/>
          <a:p>
            <a:pPr algn="ctr"/>
            <a:r>
              <a:rPr lang="nl-NL" sz="4000"/>
              <a:t>Voorbeelden van verpleegkundig leiderschap</a:t>
            </a:r>
          </a:p>
        </p:txBody>
      </p:sp>
      <p:pic>
        <p:nvPicPr>
          <p:cNvPr id="5" name="Afbeelding 4">
            <a:extLst>
              <a:ext uri="{FF2B5EF4-FFF2-40B4-BE49-F238E27FC236}">
                <a16:creationId xmlns:a16="http://schemas.microsoft.com/office/drawing/2014/main" id="{90B595B3-8A01-467B-8931-7121D6DCEAF5}"/>
              </a:ext>
            </a:extLst>
          </p:cNvPr>
          <p:cNvPicPr>
            <a:picLocks noChangeAspect="1"/>
          </p:cNvPicPr>
          <p:nvPr/>
        </p:nvPicPr>
        <p:blipFill rotWithShape="1">
          <a:blip r:embed="rId2"/>
          <a:srcRect t="28904" b="25106"/>
          <a:stretch/>
        </p:blipFill>
        <p:spPr>
          <a:xfrm>
            <a:off x="2" y="10"/>
            <a:ext cx="12191999" cy="3154014"/>
          </a:xfrm>
          <a:custGeom>
            <a:avLst/>
            <a:gdLst/>
            <a:ahLst/>
            <a:cxnLst/>
            <a:rect l="l" t="t" r="r" b="b"/>
            <a:pathLst>
              <a:path w="12191999" h="3428999">
                <a:moveTo>
                  <a:pt x="0" y="0"/>
                </a:moveTo>
                <a:lnTo>
                  <a:pt x="12191999" y="0"/>
                </a:lnTo>
                <a:lnTo>
                  <a:pt x="12191999" y="920893"/>
                </a:lnTo>
                <a:lnTo>
                  <a:pt x="12191999" y="1514929"/>
                </a:lnTo>
                <a:lnTo>
                  <a:pt x="12191999" y="3130902"/>
                </a:lnTo>
                <a:lnTo>
                  <a:pt x="12188051" y="3131476"/>
                </a:lnTo>
                <a:cubicBezTo>
                  <a:pt x="12153000" y="3135813"/>
                  <a:pt x="12133655" y="3136025"/>
                  <a:pt x="12112012" y="3138906"/>
                </a:cubicBezTo>
                <a:cubicBezTo>
                  <a:pt x="12076970" y="3145595"/>
                  <a:pt x="12039899" y="3160769"/>
                  <a:pt x="12018752" y="3165642"/>
                </a:cubicBezTo>
                <a:lnTo>
                  <a:pt x="11985122" y="3168147"/>
                </a:lnTo>
                <a:lnTo>
                  <a:pt x="11986344" y="3172878"/>
                </a:lnTo>
                <a:lnTo>
                  <a:pt x="11973852" y="3173226"/>
                </a:lnTo>
                <a:lnTo>
                  <a:pt x="11945968" y="3173341"/>
                </a:lnTo>
                <a:cubicBezTo>
                  <a:pt x="11928568" y="3174057"/>
                  <a:pt x="11880184" y="3172923"/>
                  <a:pt x="11862470" y="3174654"/>
                </a:cubicBezTo>
                <a:cubicBezTo>
                  <a:pt x="11857360" y="3179700"/>
                  <a:pt x="11849473" y="3182451"/>
                  <a:pt x="11839688" y="3183726"/>
                </a:cubicBezTo>
                <a:lnTo>
                  <a:pt x="11818138" y="3183868"/>
                </a:lnTo>
                <a:lnTo>
                  <a:pt x="11693161" y="3196027"/>
                </a:lnTo>
                <a:lnTo>
                  <a:pt x="11675978" y="3196936"/>
                </a:lnTo>
                <a:lnTo>
                  <a:pt x="11666672" y="3201013"/>
                </a:lnTo>
                <a:cubicBezTo>
                  <a:pt x="11659568" y="3201827"/>
                  <a:pt x="11639160" y="3201301"/>
                  <a:pt x="11633348" y="3201823"/>
                </a:cubicBezTo>
                <a:lnTo>
                  <a:pt x="11631806" y="3204144"/>
                </a:lnTo>
                <a:cubicBezTo>
                  <a:pt x="11613292" y="3207852"/>
                  <a:pt x="11543654" y="3220200"/>
                  <a:pt x="11522270" y="3224070"/>
                </a:cubicBezTo>
                <a:cubicBezTo>
                  <a:pt x="11517998" y="3220503"/>
                  <a:pt x="11508432" y="3226137"/>
                  <a:pt x="11503503" y="3227361"/>
                </a:cubicBezTo>
                <a:cubicBezTo>
                  <a:pt x="11502740" y="3224959"/>
                  <a:pt x="11490808" y="3224226"/>
                  <a:pt x="11487288" y="3226364"/>
                </a:cubicBezTo>
                <a:cubicBezTo>
                  <a:pt x="11403406" y="3238085"/>
                  <a:pt x="11445394" y="3213864"/>
                  <a:pt x="11397514" y="3229209"/>
                </a:cubicBezTo>
                <a:cubicBezTo>
                  <a:pt x="11389044" y="3230225"/>
                  <a:pt x="11382180" y="3229256"/>
                  <a:pt x="11376160" y="3227461"/>
                </a:cubicBezTo>
                <a:lnTo>
                  <a:pt x="11367180" y="3223774"/>
                </a:lnTo>
                <a:lnTo>
                  <a:pt x="11332420" y="3230742"/>
                </a:lnTo>
                <a:cubicBezTo>
                  <a:pt x="11315298" y="3233171"/>
                  <a:pt x="11297277" y="3234781"/>
                  <a:pt x="11278786" y="3235517"/>
                </a:cubicBezTo>
                <a:cubicBezTo>
                  <a:pt x="11274637" y="3230607"/>
                  <a:pt x="11260123" y="3237582"/>
                  <a:pt x="11253295" y="3238964"/>
                </a:cubicBezTo>
                <a:cubicBezTo>
                  <a:pt x="11253224" y="3235757"/>
                  <a:pt x="11238096" y="3234220"/>
                  <a:pt x="11232727" y="3236871"/>
                </a:cubicBezTo>
                <a:cubicBezTo>
                  <a:pt x="11119903" y="3248332"/>
                  <a:pt x="11183388" y="3218382"/>
                  <a:pt x="11115682" y="3236341"/>
                </a:cubicBezTo>
                <a:cubicBezTo>
                  <a:pt x="11104356" y="3237278"/>
                  <a:pt x="11095858" y="3235671"/>
                  <a:pt x="11088768" y="3233017"/>
                </a:cubicBezTo>
                <a:lnTo>
                  <a:pt x="11076012" y="3226390"/>
                </a:lnTo>
                <a:lnTo>
                  <a:pt x="11066016" y="3228753"/>
                </a:lnTo>
                <a:cubicBezTo>
                  <a:pt x="11028292" y="3228939"/>
                  <a:pt x="11017169" y="3222147"/>
                  <a:pt x="10995221" y="3228989"/>
                </a:cubicBezTo>
                <a:cubicBezTo>
                  <a:pt x="10962786" y="3214768"/>
                  <a:pt x="10973708" y="3227571"/>
                  <a:pt x="10949038" y="3229747"/>
                </a:cubicBezTo>
                <a:cubicBezTo>
                  <a:pt x="10929576" y="3232582"/>
                  <a:pt x="10965306" y="3238039"/>
                  <a:pt x="10946231" y="3238844"/>
                </a:cubicBezTo>
                <a:cubicBezTo>
                  <a:pt x="10925596" y="3235173"/>
                  <a:pt x="10926566" y="3246575"/>
                  <a:pt x="10905107" y="3242085"/>
                </a:cubicBezTo>
                <a:cubicBezTo>
                  <a:pt x="10910320" y="3233495"/>
                  <a:pt x="10862761" y="3243750"/>
                  <a:pt x="10861282" y="3236246"/>
                </a:cubicBezTo>
                <a:cubicBezTo>
                  <a:pt x="10843055" y="3246977"/>
                  <a:pt x="10833897" y="3233757"/>
                  <a:pt x="10809627" y="3237064"/>
                </a:cubicBezTo>
                <a:cubicBezTo>
                  <a:pt x="10798198" y="3241124"/>
                  <a:pt x="10789952" y="3241821"/>
                  <a:pt x="10778718" y="3237455"/>
                </a:cubicBezTo>
                <a:cubicBezTo>
                  <a:pt x="10726069" y="3257219"/>
                  <a:pt x="10746866" y="3238339"/>
                  <a:pt x="10697595" y="3245939"/>
                </a:cubicBezTo>
                <a:cubicBezTo>
                  <a:pt x="10655146" y="3253933"/>
                  <a:pt x="10607026" y="3259119"/>
                  <a:pt x="10565970" y="3278201"/>
                </a:cubicBezTo>
                <a:cubicBezTo>
                  <a:pt x="10558434" y="3283608"/>
                  <a:pt x="10539930" y="3285654"/>
                  <a:pt x="10524645" y="3282773"/>
                </a:cubicBezTo>
                <a:cubicBezTo>
                  <a:pt x="10522018" y="3282276"/>
                  <a:pt x="10519582" y="3281649"/>
                  <a:pt x="10517421" y="3280913"/>
                </a:cubicBezTo>
                <a:cubicBezTo>
                  <a:pt x="10481928" y="3283832"/>
                  <a:pt x="10352108" y="3296870"/>
                  <a:pt x="10311683" y="3300288"/>
                </a:cubicBezTo>
                <a:cubicBezTo>
                  <a:pt x="10308410" y="3293342"/>
                  <a:pt x="10287968" y="3305875"/>
                  <a:pt x="10274873" y="3301423"/>
                </a:cubicBezTo>
                <a:cubicBezTo>
                  <a:pt x="10265494" y="3297516"/>
                  <a:pt x="10257104" y="3300407"/>
                  <a:pt x="10247307" y="3300714"/>
                </a:cubicBezTo>
                <a:cubicBezTo>
                  <a:pt x="10234401" y="3297643"/>
                  <a:pt x="10192308" y="3303190"/>
                  <a:pt x="10181334" y="3307168"/>
                </a:cubicBezTo>
                <a:cubicBezTo>
                  <a:pt x="10155109" y="3320992"/>
                  <a:pt x="10095518" y="3310726"/>
                  <a:pt x="10073729" y="3321318"/>
                </a:cubicBezTo>
                <a:cubicBezTo>
                  <a:pt x="10065823" y="3322872"/>
                  <a:pt x="10058087" y="3323501"/>
                  <a:pt x="10050495" y="3323554"/>
                </a:cubicBezTo>
                <a:lnTo>
                  <a:pt x="10029247" y="3322387"/>
                </a:lnTo>
                <a:lnTo>
                  <a:pt x="10023206" y="3319426"/>
                </a:lnTo>
                <a:lnTo>
                  <a:pt x="10010221" y="3320159"/>
                </a:lnTo>
                <a:lnTo>
                  <a:pt x="10006500" y="3319709"/>
                </a:lnTo>
                <a:cubicBezTo>
                  <a:pt x="9999392" y="3318836"/>
                  <a:pt x="9992376" y="3318075"/>
                  <a:pt x="9985433" y="3317775"/>
                </a:cubicBezTo>
                <a:cubicBezTo>
                  <a:pt x="9994564" y="3332623"/>
                  <a:pt x="9927872" y="3317665"/>
                  <a:pt x="9947096" y="3329673"/>
                </a:cubicBezTo>
                <a:cubicBezTo>
                  <a:pt x="9910530" y="3330603"/>
                  <a:pt x="9938422" y="3341787"/>
                  <a:pt x="9894468" y="3331125"/>
                </a:cubicBezTo>
                <a:cubicBezTo>
                  <a:pt x="9837697" y="3343266"/>
                  <a:pt x="9748207" y="3338748"/>
                  <a:pt x="9703741" y="3357170"/>
                </a:cubicBezTo>
                <a:cubicBezTo>
                  <a:pt x="9709264" y="3350136"/>
                  <a:pt x="9685337" y="3344679"/>
                  <a:pt x="9668763" y="3348169"/>
                </a:cubicBezTo>
                <a:cubicBezTo>
                  <a:pt x="9688139" y="3320571"/>
                  <a:pt x="9603232" y="3373038"/>
                  <a:pt x="9588644" y="3354205"/>
                </a:cubicBezTo>
                <a:cubicBezTo>
                  <a:pt x="9587925" y="3371689"/>
                  <a:pt x="9513642" y="3401336"/>
                  <a:pt x="9478680" y="3386990"/>
                </a:cubicBezTo>
                <a:cubicBezTo>
                  <a:pt x="9425416" y="3390492"/>
                  <a:pt x="9387699" y="3404944"/>
                  <a:pt x="9331856" y="3399166"/>
                </a:cubicBezTo>
                <a:cubicBezTo>
                  <a:pt x="9330123" y="3401505"/>
                  <a:pt x="9327283" y="3403463"/>
                  <a:pt x="9323679" y="3405145"/>
                </a:cubicBezTo>
                <a:lnTo>
                  <a:pt x="9311620" y="3409223"/>
                </a:lnTo>
                <a:lnTo>
                  <a:pt x="9309289" y="3408926"/>
                </a:lnTo>
                <a:cubicBezTo>
                  <a:pt x="9300131" y="3408873"/>
                  <a:pt x="9295442" y="3409859"/>
                  <a:pt x="9292731" y="3411301"/>
                </a:cubicBezTo>
                <a:lnTo>
                  <a:pt x="9290814" y="3413412"/>
                </a:lnTo>
                <a:lnTo>
                  <a:pt x="9279990" y="3415541"/>
                </a:lnTo>
                <a:lnTo>
                  <a:pt x="9260104" y="3421077"/>
                </a:lnTo>
                <a:lnTo>
                  <a:pt x="9255034" y="3420853"/>
                </a:lnTo>
                <a:lnTo>
                  <a:pt x="9222941" y="3427242"/>
                </a:lnTo>
                <a:lnTo>
                  <a:pt x="9221858" y="3426731"/>
                </a:lnTo>
                <a:cubicBezTo>
                  <a:pt x="9218700" y="3425733"/>
                  <a:pt x="9214983" y="3425271"/>
                  <a:pt x="9210014" y="3425917"/>
                </a:cubicBezTo>
                <a:cubicBezTo>
                  <a:pt x="9208256" y="3416158"/>
                  <a:pt x="9203342" y="3422957"/>
                  <a:pt x="9188839" y="3425728"/>
                </a:cubicBezTo>
                <a:cubicBezTo>
                  <a:pt x="9182870" y="3411188"/>
                  <a:pt x="9147335" y="3424352"/>
                  <a:pt x="9132080" y="3417886"/>
                </a:cubicBezTo>
                <a:cubicBezTo>
                  <a:pt x="9121557" y="3420249"/>
                  <a:pt x="9110321" y="3422482"/>
                  <a:pt x="9098549" y="3424480"/>
                </a:cubicBezTo>
                <a:lnTo>
                  <a:pt x="9003970" y="3425484"/>
                </a:lnTo>
                <a:lnTo>
                  <a:pt x="8904921" y="3413774"/>
                </a:lnTo>
                <a:cubicBezTo>
                  <a:pt x="8868284" y="3413519"/>
                  <a:pt x="8836559" y="3409171"/>
                  <a:pt x="8805551" y="3412237"/>
                </a:cubicBezTo>
                <a:cubicBezTo>
                  <a:pt x="8792955" y="3408854"/>
                  <a:pt x="8781083" y="3407488"/>
                  <a:pt x="8769572" y="3412551"/>
                </a:cubicBezTo>
                <a:cubicBezTo>
                  <a:pt x="8735382" y="3410862"/>
                  <a:pt x="8727105" y="3403632"/>
                  <a:pt x="8705440" y="3409271"/>
                </a:cubicBezTo>
                <a:cubicBezTo>
                  <a:pt x="8686231" y="3397576"/>
                  <a:pt x="8685094" y="3402040"/>
                  <a:pt x="8676067" y="3405389"/>
                </a:cubicBezTo>
                <a:lnTo>
                  <a:pt x="8674779" y="3405628"/>
                </a:lnTo>
                <a:lnTo>
                  <a:pt x="8672154" y="3403956"/>
                </a:lnTo>
                <a:lnTo>
                  <a:pt x="8666720" y="3403182"/>
                </a:lnTo>
                <a:lnTo>
                  <a:pt x="8651886" y="3403680"/>
                </a:lnTo>
                <a:lnTo>
                  <a:pt x="8646307" y="3404298"/>
                </a:lnTo>
                <a:cubicBezTo>
                  <a:pt x="8642465" y="3404565"/>
                  <a:pt x="8639912" y="3404534"/>
                  <a:pt x="8638145" y="3404287"/>
                </a:cubicBezTo>
                <a:lnTo>
                  <a:pt x="8637941" y="3404149"/>
                </a:lnTo>
                <a:lnTo>
                  <a:pt x="8630296" y="3404406"/>
                </a:lnTo>
                <a:cubicBezTo>
                  <a:pt x="8617394" y="3405155"/>
                  <a:pt x="8604838" y="3406180"/>
                  <a:pt x="8592887" y="3407398"/>
                </a:cubicBezTo>
                <a:cubicBezTo>
                  <a:pt x="8582781" y="3399722"/>
                  <a:pt x="8538622" y="3408789"/>
                  <a:pt x="8543455" y="3394319"/>
                </a:cubicBezTo>
                <a:cubicBezTo>
                  <a:pt x="8527334" y="3395534"/>
                  <a:pt x="8517583" y="3401542"/>
                  <a:pt x="8523012" y="3392051"/>
                </a:cubicBezTo>
                <a:cubicBezTo>
                  <a:pt x="8517705" y="3392178"/>
                  <a:pt x="8514435" y="3391372"/>
                  <a:pt x="8512093" y="3390108"/>
                </a:cubicBezTo>
                <a:lnTo>
                  <a:pt x="8511416" y="3389513"/>
                </a:lnTo>
                <a:lnTo>
                  <a:pt x="8475551" y="3392450"/>
                </a:lnTo>
                <a:lnTo>
                  <a:pt x="8470789" y="3391736"/>
                </a:lnTo>
                <a:lnTo>
                  <a:pt x="8447414" y="3395064"/>
                </a:lnTo>
                <a:lnTo>
                  <a:pt x="8435335" y="3396028"/>
                </a:lnTo>
                <a:lnTo>
                  <a:pt x="8431923" y="3397855"/>
                </a:lnTo>
                <a:cubicBezTo>
                  <a:pt x="8428239" y="3398965"/>
                  <a:pt x="8422959" y="3399444"/>
                  <a:pt x="8414099" y="3398491"/>
                </a:cubicBezTo>
                <a:lnTo>
                  <a:pt x="8412049" y="3397978"/>
                </a:lnTo>
                <a:lnTo>
                  <a:pt x="8397349" y="3400683"/>
                </a:lnTo>
                <a:cubicBezTo>
                  <a:pt x="8392615" y="3401933"/>
                  <a:pt x="8388424" y="3403524"/>
                  <a:pt x="8385030" y="3405585"/>
                </a:cubicBezTo>
                <a:cubicBezTo>
                  <a:pt x="8334977" y="3394568"/>
                  <a:pt x="8287750" y="3404648"/>
                  <a:pt x="8233422" y="3402742"/>
                </a:cubicBezTo>
                <a:cubicBezTo>
                  <a:pt x="8209936" y="3385601"/>
                  <a:pt x="8116056" y="3406588"/>
                  <a:pt x="8102569" y="3423208"/>
                </a:cubicBezTo>
                <a:cubicBezTo>
                  <a:pt x="8102264" y="3408645"/>
                  <a:pt x="8034186" y="3428475"/>
                  <a:pt x="8016625" y="3428989"/>
                </a:cubicBezTo>
                <a:cubicBezTo>
                  <a:pt x="8010771" y="3429161"/>
                  <a:pt x="8010530" y="3427186"/>
                  <a:pt x="8020284" y="3421076"/>
                </a:cubicBezTo>
                <a:cubicBezTo>
                  <a:pt x="8001623" y="3422777"/>
                  <a:pt x="7982361" y="3415208"/>
                  <a:pt x="7992871" y="3409037"/>
                </a:cubicBezTo>
                <a:cubicBezTo>
                  <a:pt x="7936181" y="3422244"/>
                  <a:pt x="7852511" y="3409112"/>
                  <a:pt x="7788452" y="3415110"/>
                </a:cubicBezTo>
                <a:cubicBezTo>
                  <a:pt x="7753529" y="3400598"/>
                  <a:pt x="7772461" y="3414025"/>
                  <a:pt x="7736237" y="3411311"/>
                </a:cubicBezTo>
                <a:cubicBezTo>
                  <a:pt x="7746145" y="3424670"/>
                  <a:pt x="7692261" y="3403816"/>
                  <a:pt x="7690279" y="3418893"/>
                </a:cubicBezTo>
                <a:cubicBezTo>
                  <a:pt x="7683750" y="3417921"/>
                  <a:pt x="7677487" y="3416505"/>
                  <a:pt x="7671219" y="3414970"/>
                </a:cubicBezTo>
                <a:lnTo>
                  <a:pt x="7667928" y="3414173"/>
                </a:lnTo>
                <a:lnTo>
                  <a:pt x="7654774" y="3413595"/>
                </a:lnTo>
                <a:lnTo>
                  <a:pt x="7651067" y="3410171"/>
                </a:lnTo>
                <a:lnTo>
                  <a:pt x="7631267" y="3406963"/>
                </a:lnTo>
                <a:cubicBezTo>
                  <a:pt x="7623851" y="3406267"/>
                  <a:pt x="7615871" y="3406106"/>
                  <a:pt x="7607053" y="3406809"/>
                </a:cubicBezTo>
                <a:cubicBezTo>
                  <a:pt x="7585359" y="3412784"/>
                  <a:pt x="7551579" y="3405461"/>
                  <a:pt x="7521027" y="3405904"/>
                </a:cubicBezTo>
                <a:lnTo>
                  <a:pt x="7506997" y="3407754"/>
                </a:lnTo>
                <a:lnTo>
                  <a:pt x="7461204" y="3404669"/>
                </a:lnTo>
                <a:cubicBezTo>
                  <a:pt x="7448169" y="3404071"/>
                  <a:pt x="7434640" y="3403756"/>
                  <a:pt x="7420396" y="3403975"/>
                </a:cubicBezTo>
                <a:lnTo>
                  <a:pt x="7393955" y="3405447"/>
                </a:lnTo>
                <a:lnTo>
                  <a:pt x="7387024" y="3404227"/>
                </a:lnTo>
                <a:cubicBezTo>
                  <a:pt x="7374952" y="3404363"/>
                  <a:pt x="7358975" y="3408656"/>
                  <a:pt x="7360398" y="3403441"/>
                </a:cubicBezTo>
                <a:lnTo>
                  <a:pt x="7346837" y="3405249"/>
                </a:lnTo>
                <a:lnTo>
                  <a:pt x="7333451" y="3401087"/>
                </a:lnTo>
                <a:cubicBezTo>
                  <a:pt x="7331985" y="3400120"/>
                  <a:pt x="7330882" y="3399091"/>
                  <a:pt x="7330179" y="3398037"/>
                </a:cubicBezTo>
                <a:lnTo>
                  <a:pt x="7311232" y="3399406"/>
                </a:lnTo>
                <a:lnTo>
                  <a:pt x="7295699" y="3396426"/>
                </a:lnTo>
                <a:lnTo>
                  <a:pt x="7282158" y="3398374"/>
                </a:lnTo>
                <a:lnTo>
                  <a:pt x="7276538" y="3397935"/>
                </a:lnTo>
                <a:lnTo>
                  <a:pt x="7262569" y="3396460"/>
                </a:lnTo>
                <a:cubicBezTo>
                  <a:pt x="7255407" y="3395426"/>
                  <a:pt x="7247392" y="3394180"/>
                  <a:pt x="7238468" y="3393183"/>
                </a:cubicBezTo>
                <a:lnTo>
                  <a:pt x="7230949" y="3392727"/>
                </a:lnTo>
                <a:lnTo>
                  <a:pt x="7214580" y="3387715"/>
                </a:lnTo>
                <a:cubicBezTo>
                  <a:pt x="7202670" y="3383926"/>
                  <a:pt x="7193296" y="3381373"/>
                  <a:pt x="7182893" y="3383429"/>
                </a:cubicBezTo>
                <a:cubicBezTo>
                  <a:pt x="7165160" y="3378534"/>
                  <a:pt x="7152772" y="3364815"/>
                  <a:pt x="7127104" y="3368475"/>
                </a:cubicBezTo>
                <a:cubicBezTo>
                  <a:pt x="7134894" y="3362260"/>
                  <a:pt x="7098599" y="3367723"/>
                  <a:pt x="7094311" y="3361339"/>
                </a:cubicBezTo>
                <a:cubicBezTo>
                  <a:pt x="7092331" y="3356198"/>
                  <a:pt x="7080860" y="3356657"/>
                  <a:pt x="7072124" y="3354762"/>
                </a:cubicBezTo>
                <a:cubicBezTo>
                  <a:pt x="7065898" y="3349511"/>
                  <a:pt x="7021942" y="3344717"/>
                  <a:pt x="7006638" y="3345473"/>
                </a:cubicBezTo>
                <a:cubicBezTo>
                  <a:pt x="6963504" y="3350697"/>
                  <a:pt x="6928807" y="3329559"/>
                  <a:pt x="6894320" y="3333192"/>
                </a:cubicBezTo>
                <a:cubicBezTo>
                  <a:pt x="6885290" y="3332697"/>
                  <a:pt x="6877803" y="3331507"/>
                  <a:pt x="6871318" y="3329892"/>
                </a:cubicBezTo>
                <a:lnTo>
                  <a:pt x="6855157" y="3324330"/>
                </a:lnTo>
                <a:cubicBezTo>
                  <a:pt x="6854956" y="3323109"/>
                  <a:pt x="6854755" y="3321887"/>
                  <a:pt x="6854555" y="3320665"/>
                </a:cubicBezTo>
                <a:lnTo>
                  <a:pt x="6842483" y="3318413"/>
                </a:lnTo>
                <a:lnTo>
                  <a:pt x="6840027" y="3317245"/>
                </a:lnTo>
                <a:cubicBezTo>
                  <a:pt x="6835354" y="3315001"/>
                  <a:pt x="6830588" y="3312868"/>
                  <a:pt x="6825185" y="3311114"/>
                </a:cubicBezTo>
                <a:cubicBezTo>
                  <a:pt x="6810331" y="3324866"/>
                  <a:pt x="6776772" y="3298463"/>
                  <a:pt x="6774755" y="3312168"/>
                </a:cubicBezTo>
                <a:cubicBezTo>
                  <a:pt x="6742477" y="3304924"/>
                  <a:pt x="6749024" y="3319870"/>
                  <a:pt x="6728129" y="3301832"/>
                </a:cubicBezTo>
                <a:cubicBezTo>
                  <a:pt x="6661764" y="3299056"/>
                  <a:pt x="6593104" y="3275946"/>
                  <a:pt x="6527587" y="3280829"/>
                </a:cubicBezTo>
                <a:cubicBezTo>
                  <a:pt x="6542935" y="3276465"/>
                  <a:pt x="6531033" y="3266920"/>
                  <a:pt x="6511742" y="3266067"/>
                </a:cubicBezTo>
                <a:cubicBezTo>
                  <a:pt x="6570025" y="3248440"/>
                  <a:pt x="6418649" y="3271458"/>
                  <a:pt x="6434953" y="3253360"/>
                </a:cubicBezTo>
                <a:cubicBezTo>
                  <a:pt x="6407781" y="3267048"/>
                  <a:pt x="6300040" y="3274313"/>
                  <a:pt x="6292331" y="3255322"/>
                </a:cubicBezTo>
                <a:cubicBezTo>
                  <a:pt x="6242057" y="3246469"/>
                  <a:pt x="6188266" y="3249680"/>
                  <a:pt x="6149913" y="3232917"/>
                </a:cubicBezTo>
                <a:cubicBezTo>
                  <a:pt x="6144898" y="3234391"/>
                  <a:pt x="6139526" y="3235322"/>
                  <a:pt x="6133930" y="3235867"/>
                </a:cubicBezTo>
                <a:lnTo>
                  <a:pt x="6117554" y="3236464"/>
                </a:lnTo>
                <a:lnTo>
                  <a:pt x="6116039" y="3235720"/>
                </a:lnTo>
                <a:cubicBezTo>
                  <a:pt x="6108393" y="3233681"/>
                  <a:pt x="6102936" y="3233437"/>
                  <a:pt x="6098459" y="3233988"/>
                </a:cubicBezTo>
                <a:lnTo>
                  <a:pt x="6093630" y="3235240"/>
                </a:lnTo>
                <a:lnTo>
                  <a:pt x="6081261" y="3234563"/>
                </a:lnTo>
                <a:lnTo>
                  <a:pt x="6056067" y="3234608"/>
                </a:lnTo>
                <a:lnTo>
                  <a:pt x="6052129" y="3233324"/>
                </a:lnTo>
                <a:lnTo>
                  <a:pt x="6015338" y="3231378"/>
                </a:lnTo>
                <a:cubicBezTo>
                  <a:pt x="6015291" y="3231165"/>
                  <a:pt x="6015245" y="3230951"/>
                  <a:pt x="6015198" y="3230737"/>
                </a:cubicBezTo>
                <a:cubicBezTo>
                  <a:pt x="6014048" y="3229257"/>
                  <a:pt x="6011617" y="3228081"/>
                  <a:pt x="6006436" y="3227508"/>
                </a:cubicBezTo>
                <a:cubicBezTo>
                  <a:pt x="6019781" y="3219395"/>
                  <a:pt x="6005305" y="3223709"/>
                  <a:pt x="5988851" y="3222735"/>
                </a:cubicBezTo>
                <a:cubicBezTo>
                  <a:pt x="6005907" y="3209918"/>
                  <a:pt x="5955918" y="3212588"/>
                  <a:pt x="5952863" y="3204137"/>
                </a:cubicBezTo>
                <a:cubicBezTo>
                  <a:pt x="5940395" y="3203711"/>
                  <a:pt x="5927517" y="3203028"/>
                  <a:pt x="5914548" y="3202041"/>
                </a:cubicBezTo>
                <a:lnTo>
                  <a:pt x="5907020" y="3201283"/>
                </a:lnTo>
                <a:cubicBezTo>
                  <a:pt x="5906995" y="3201231"/>
                  <a:pt x="5906969" y="3201180"/>
                  <a:pt x="5906944" y="3201129"/>
                </a:cubicBezTo>
                <a:cubicBezTo>
                  <a:pt x="5905471" y="3200668"/>
                  <a:pt x="5903056" y="3200308"/>
                  <a:pt x="5899155" y="3200053"/>
                </a:cubicBezTo>
                <a:lnTo>
                  <a:pt x="5893294" y="3199901"/>
                </a:lnTo>
                <a:lnTo>
                  <a:pt x="5878691" y="3198431"/>
                </a:lnTo>
                <a:lnTo>
                  <a:pt x="5874165" y="3197003"/>
                </a:lnTo>
                <a:lnTo>
                  <a:pt x="5873092" y="3195108"/>
                </a:lnTo>
                <a:lnTo>
                  <a:pt x="5871658" y="3195162"/>
                </a:lnTo>
                <a:cubicBezTo>
                  <a:pt x="5860152" y="3197097"/>
                  <a:pt x="5855231" y="3201097"/>
                  <a:pt x="5846928" y="3187725"/>
                </a:cubicBezTo>
                <a:cubicBezTo>
                  <a:pt x="5821379" y="3190142"/>
                  <a:pt x="5819686" y="3182343"/>
                  <a:pt x="5788468" y="3176316"/>
                </a:cubicBezTo>
                <a:cubicBezTo>
                  <a:pt x="5773119" y="3179521"/>
                  <a:pt x="5762947" y="3176704"/>
                  <a:pt x="5753823" y="3171919"/>
                </a:cubicBezTo>
                <a:cubicBezTo>
                  <a:pt x="5721557" y="3170726"/>
                  <a:pt x="5694983" y="3162549"/>
                  <a:pt x="5660194" y="3157536"/>
                </a:cubicBezTo>
                <a:cubicBezTo>
                  <a:pt x="5619608" y="3159495"/>
                  <a:pt x="5604384" y="3146636"/>
                  <a:pt x="5567188" y="3141325"/>
                </a:cubicBezTo>
                <a:cubicBezTo>
                  <a:pt x="5530345" y="3148235"/>
                  <a:pt x="5543868" y="3129416"/>
                  <a:pt x="5526178" y="3123274"/>
                </a:cubicBezTo>
                <a:lnTo>
                  <a:pt x="5520866" y="3122322"/>
                </a:lnTo>
                <a:lnTo>
                  <a:pt x="5506009" y="3122332"/>
                </a:lnTo>
                <a:lnTo>
                  <a:pt x="5500363" y="3122766"/>
                </a:lnTo>
                <a:cubicBezTo>
                  <a:pt x="5496497" y="3122905"/>
                  <a:pt x="5493953" y="3122792"/>
                  <a:pt x="5492228" y="3122486"/>
                </a:cubicBezTo>
                <a:lnTo>
                  <a:pt x="5492044" y="3122342"/>
                </a:lnTo>
                <a:lnTo>
                  <a:pt x="5484386" y="3122347"/>
                </a:lnTo>
                <a:cubicBezTo>
                  <a:pt x="5471420" y="3122670"/>
                  <a:pt x="5458764" y="3123280"/>
                  <a:pt x="5446679" y="3124105"/>
                </a:cubicBezTo>
                <a:cubicBezTo>
                  <a:pt x="5437659" y="3116107"/>
                  <a:pt x="5392392" y="3123709"/>
                  <a:pt x="5399188" y="3109418"/>
                </a:cubicBezTo>
                <a:cubicBezTo>
                  <a:pt x="5382948" y="3110102"/>
                  <a:pt x="5372407" y="3115781"/>
                  <a:pt x="5379117" y="3106482"/>
                </a:cubicBezTo>
                <a:cubicBezTo>
                  <a:pt x="5373809" y="3106435"/>
                  <a:pt x="5370660" y="3105521"/>
                  <a:pt x="5368499" y="3104181"/>
                </a:cubicBezTo>
                <a:lnTo>
                  <a:pt x="5367902" y="3103566"/>
                </a:lnTo>
                <a:lnTo>
                  <a:pt x="5331747" y="3105319"/>
                </a:lnTo>
                <a:lnTo>
                  <a:pt x="5327095" y="3104450"/>
                </a:lnTo>
                <a:lnTo>
                  <a:pt x="5303337" y="3107003"/>
                </a:lnTo>
                <a:lnTo>
                  <a:pt x="5291164" y="3107570"/>
                </a:lnTo>
                <a:lnTo>
                  <a:pt x="5287515" y="3109282"/>
                </a:lnTo>
                <a:cubicBezTo>
                  <a:pt x="5283689" y="3110269"/>
                  <a:pt x="5278356" y="3110573"/>
                  <a:pt x="5269654" y="3109330"/>
                </a:cubicBezTo>
                <a:lnTo>
                  <a:pt x="5267681" y="3108752"/>
                </a:lnTo>
                <a:lnTo>
                  <a:pt x="5252655" y="3110969"/>
                </a:lnTo>
                <a:cubicBezTo>
                  <a:pt x="5247766" y="3112062"/>
                  <a:pt x="5243369" y="3113511"/>
                  <a:pt x="5239703" y="3115460"/>
                </a:cubicBezTo>
                <a:cubicBezTo>
                  <a:pt x="5191311" y="3102811"/>
                  <a:pt x="5142849" y="3111324"/>
                  <a:pt x="5088947" y="3107634"/>
                </a:cubicBezTo>
                <a:cubicBezTo>
                  <a:pt x="5027989" y="3108214"/>
                  <a:pt x="4985627" y="3110432"/>
                  <a:pt x="4945514" y="3110162"/>
                </a:cubicBezTo>
                <a:cubicBezTo>
                  <a:pt x="4926678" y="3111245"/>
                  <a:pt x="4789238" y="3111826"/>
                  <a:pt x="4800559" y="3106010"/>
                </a:cubicBezTo>
                <a:cubicBezTo>
                  <a:pt x="4742239" y="3117333"/>
                  <a:pt x="4708324" y="3101468"/>
                  <a:pt x="4643642" y="3105351"/>
                </a:cubicBezTo>
                <a:cubicBezTo>
                  <a:pt x="4610808" y="3089712"/>
                  <a:pt x="4627845" y="3103743"/>
                  <a:pt x="4592107" y="3099840"/>
                </a:cubicBezTo>
                <a:cubicBezTo>
                  <a:pt x="4600157" y="3113506"/>
                  <a:pt x="4549287" y="3090911"/>
                  <a:pt x="4545249" y="3105899"/>
                </a:cubicBezTo>
                <a:cubicBezTo>
                  <a:pt x="4538872" y="3104716"/>
                  <a:pt x="4532825" y="3103094"/>
                  <a:pt x="4526782" y="3101355"/>
                </a:cubicBezTo>
                <a:lnTo>
                  <a:pt x="4523614" y="3100453"/>
                </a:lnTo>
                <a:lnTo>
                  <a:pt x="4510579" y="3099442"/>
                </a:lnTo>
                <a:lnTo>
                  <a:pt x="4507348" y="3095901"/>
                </a:lnTo>
                <a:lnTo>
                  <a:pt x="4348949" y="3090220"/>
                </a:lnTo>
                <a:cubicBezTo>
                  <a:pt x="4335046" y="3092487"/>
                  <a:pt x="4290056" y="3092155"/>
                  <a:pt x="4280362" y="3087618"/>
                </a:cubicBezTo>
                <a:cubicBezTo>
                  <a:pt x="4270739" y="3086627"/>
                  <a:pt x="4260237" y="3088220"/>
                  <a:pt x="4254634" y="3083366"/>
                </a:cubicBezTo>
                <a:cubicBezTo>
                  <a:pt x="4233731" y="3080512"/>
                  <a:pt x="4185859" y="3073948"/>
                  <a:pt x="4154942" y="3070490"/>
                </a:cubicBezTo>
                <a:cubicBezTo>
                  <a:pt x="4138280" y="3076599"/>
                  <a:pt x="4112117" y="3064194"/>
                  <a:pt x="4069131" y="3062612"/>
                </a:cubicBezTo>
                <a:cubicBezTo>
                  <a:pt x="4050897" y="3069679"/>
                  <a:pt x="4040160" y="3061449"/>
                  <a:pt x="4005249" y="3070810"/>
                </a:cubicBezTo>
                <a:cubicBezTo>
                  <a:pt x="4003818" y="3069842"/>
                  <a:pt x="4002032" y="3068943"/>
                  <a:pt x="3999945" y="3068139"/>
                </a:cubicBezTo>
                <a:cubicBezTo>
                  <a:pt x="3987818" y="3063468"/>
                  <a:pt x="3968381" y="3062958"/>
                  <a:pt x="3956529" y="3067000"/>
                </a:cubicBezTo>
                <a:cubicBezTo>
                  <a:pt x="3900898" y="3079382"/>
                  <a:pt x="3850463" y="3077929"/>
                  <a:pt x="3803031" y="3079823"/>
                </a:cubicBezTo>
                <a:cubicBezTo>
                  <a:pt x="3749421" y="3080464"/>
                  <a:pt x="3785521" y="3065630"/>
                  <a:pt x="3718229" y="3077134"/>
                </a:cubicBezTo>
                <a:cubicBezTo>
                  <a:pt x="3711244" y="3071611"/>
                  <a:pt x="3702770" y="3071184"/>
                  <a:pt x="3688357" y="3073468"/>
                </a:cubicBezTo>
                <a:cubicBezTo>
                  <a:pt x="3662326" y="3073378"/>
                  <a:pt x="3664937" y="3059899"/>
                  <a:pt x="3638298" y="3067494"/>
                </a:cubicBezTo>
                <a:cubicBezTo>
                  <a:pt x="3643333" y="3060328"/>
                  <a:pt x="3589079" y="3063658"/>
                  <a:pt x="3601443" y="3056355"/>
                </a:cubicBezTo>
                <a:cubicBezTo>
                  <a:pt x="3584797" y="3049384"/>
                  <a:pt x="3575923" y="3060108"/>
                  <a:pt x="3559361" y="3054005"/>
                </a:cubicBezTo>
                <a:cubicBezTo>
                  <a:pt x="3540444" y="3052269"/>
                  <a:pt x="3569896" y="3061996"/>
                  <a:pt x="3548859" y="3062094"/>
                </a:cubicBezTo>
                <a:cubicBezTo>
                  <a:pt x="3523419" y="3060901"/>
                  <a:pt x="3522848" y="3074222"/>
                  <a:pt x="3504082" y="3056779"/>
                </a:cubicBezTo>
                <a:lnTo>
                  <a:pt x="3436234" y="3047769"/>
                </a:lnTo>
                <a:cubicBezTo>
                  <a:pt x="3420764" y="3051629"/>
                  <a:pt x="3408644" y="3049227"/>
                  <a:pt x="3396914" y="3044803"/>
                </a:cubicBezTo>
                <a:cubicBezTo>
                  <a:pt x="3361398" y="3044955"/>
                  <a:pt x="3329425" y="3037856"/>
                  <a:pt x="3289720" y="3034278"/>
                </a:cubicBezTo>
                <a:cubicBezTo>
                  <a:pt x="3246348" y="3037943"/>
                  <a:pt x="3224942" y="3025667"/>
                  <a:pt x="3182509" y="3021890"/>
                </a:cubicBezTo>
                <a:cubicBezTo>
                  <a:pt x="3139731" y="3031583"/>
                  <a:pt x="3155749" y="3004773"/>
                  <a:pt x="3119879" y="3004134"/>
                </a:cubicBezTo>
                <a:cubicBezTo>
                  <a:pt x="3060941" y="3012153"/>
                  <a:pt x="3121880" y="2995117"/>
                  <a:pt x="3031656" y="2995077"/>
                </a:cubicBezTo>
                <a:cubicBezTo>
                  <a:pt x="3026453" y="2996603"/>
                  <a:pt x="3015685" y="2994367"/>
                  <a:pt x="3017018" y="2992034"/>
                </a:cubicBezTo>
                <a:cubicBezTo>
                  <a:pt x="2997245" y="2992118"/>
                  <a:pt x="2941342" y="2976346"/>
                  <a:pt x="2913012" y="2978042"/>
                </a:cubicBezTo>
                <a:cubicBezTo>
                  <a:pt x="2858481" y="2969139"/>
                  <a:pt x="2831094" y="2979433"/>
                  <a:pt x="2791382" y="2975899"/>
                </a:cubicBezTo>
                <a:cubicBezTo>
                  <a:pt x="2745836" y="2966063"/>
                  <a:pt x="2719288" y="2957529"/>
                  <a:pt x="2639738" y="2936567"/>
                </a:cubicBezTo>
                <a:lnTo>
                  <a:pt x="2369741" y="2876435"/>
                </a:lnTo>
                <a:cubicBezTo>
                  <a:pt x="2269614" y="2832081"/>
                  <a:pt x="2140023" y="2856176"/>
                  <a:pt x="2078755" y="2852909"/>
                </a:cubicBezTo>
                <a:cubicBezTo>
                  <a:pt x="2053362" y="2866100"/>
                  <a:pt x="2032778" y="2851474"/>
                  <a:pt x="2002128" y="2856835"/>
                </a:cubicBezTo>
                <a:cubicBezTo>
                  <a:pt x="1933939" y="2859736"/>
                  <a:pt x="1866254" y="2874726"/>
                  <a:pt x="1777746" y="2864566"/>
                </a:cubicBezTo>
                <a:cubicBezTo>
                  <a:pt x="1737851" y="2905864"/>
                  <a:pt x="1634115" y="2880970"/>
                  <a:pt x="1549425" y="2904556"/>
                </a:cubicBezTo>
                <a:cubicBezTo>
                  <a:pt x="1500265" y="2909373"/>
                  <a:pt x="1423030" y="2888862"/>
                  <a:pt x="1405992" y="2911144"/>
                </a:cubicBezTo>
                <a:cubicBezTo>
                  <a:pt x="1383494" y="2897507"/>
                  <a:pt x="1362438" y="2919536"/>
                  <a:pt x="1337848" y="2921491"/>
                </a:cubicBezTo>
                <a:cubicBezTo>
                  <a:pt x="1318218" y="2912820"/>
                  <a:pt x="1308478" y="2920319"/>
                  <a:pt x="1290645" y="2921985"/>
                </a:cubicBezTo>
                <a:cubicBezTo>
                  <a:pt x="1282569" y="2916637"/>
                  <a:pt x="1267476" y="2916916"/>
                  <a:pt x="1262341" y="2923190"/>
                </a:cubicBezTo>
                <a:cubicBezTo>
                  <a:pt x="1269627" y="2937654"/>
                  <a:pt x="1217209" y="2930439"/>
                  <a:pt x="1213314" y="2940415"/>
                </a:cubicBezTo>
                <a:cubicBezTo>
                  <a:pt x="1182890" y="2942495"/>
                  <a:pt x="1050782" y="2929830"/>
                  <a:pt x="1028405" y="2945799"/>
                </a:cubicBezTo>
                <a:cubicBezTo>
                  <a:pt x="966896" y="2953381"/>
                  <a:pt x="877997" y="2927977"/>
                  <a:pt x="851857" y="2928423"/>
                </a:cubicBezTo>
                <a:cubicBezTo>
                  <a:pt x="825919" y="2899251"/>
                  <a:pt x="699677" y="2976135"/>
                  <a:pt x="588681" y="2977769"/>
                </a:cubicBezTo>
                <a:cubicBezTo>
                  <a:pt x="573724" y="2974953"/>
                  <a:pt x="565729" y="2974991"/>
                  <a:pt x="561717" y="2981641"/>
                </a:cubicBezTo>
                <a:cubicBezTo>
                  <a:pt x="532860" y="2985482"/>
                  <a:pt x="475932" y="2991762"/>
                  <a:pt x="415541" y="3000819"/>
                </a:cubicBezTo>
                <a:cubicBezTo>
                  <a:pt x="370154" y="3008289"/>
                  <a:pt x="146634" y="3001788"/>
                  <a:pt x="86183" y="3009699"/>
                </a:cubicBezTo>
                <a:lnTo>
                  <a:pt x="0" y="3044978"/>
                </a:lnTo>
                <a:close/>
              </a:path>
            </a:pathLst>
          </a:custGeom>
        </p:spPr>
      </p:pic>
      <p:sp>
        <p:nvSpPr>
          <p:cNvPr id="3" name="Tijdelijke aanduiding voor inhoud 2">
            <a:extLst>
              <a:ext uri="{FF2B5EF4-FFF2-40B4-BE49-F238E27FC236}">
                <a16:creationId xmlns:a16="http://schemas.microsoft.com/office/drawing/2014/main" id="{903C3DD8-85E2-48DB-A251-69619D8A2432}"/>
              </a:ext>
            </a:extLst>
          </p:cNvPr>
          <p:cNvSpPr>
            <a:spLocks noGrp="1"/>
          </p:cNvSpPr>
          <p:nvPr>
            <p:ph idx="1"/>
          </p:nvPr>
        </p:nvSpPr>
        <p:spPr>
          <a:xfrm>
            <a:off x="6096000" y="3703975"/>
            <a:ext cx="5257800" cy="2398713"/>
          </a:xfrm>
        </p:spPr>
        <p:txBody>
          <a:bodyPr anchor="ctr">
            <a:normAutofit/>
          </a:bodyPr>
          <a:lstStyle/>
          <a:p>
            <a:pPr>
              <a:buFont typeface="Arial" panose="020B0604020202020204" pitchFamily="34" charset="0"/>
              <a:buChar char="•"/>
            </a:pPr>
            <a:r>
              <a:rPr lang="nl-NL" sz="2000" b="0" i="0" dirty="0">
                <a:effectLst/>
                <a:latin typeface="Roboto" panose="02000000000000000000" pitchFamily="2" charset="0"/>
              </a:rPr>
              <a:t>Je kunt je richten op het verzamelen en toepassen van wetenschappelijke kennis voor de praktijk. </a:t>
            </a:r>
          </a:p>
          <a:p>
            <a:pPr>
              <a:buFont typeface="Arial" panose="020B0604020202020204" pitchFamily="34" charset="0"/>
              <a:buChar char="•"/>
            </a:pPr>
            <a:r>
              <a:rPr lang="nl-NL" sz="2000" b="0" i="0" dirty="0">
                <a:effectLst/>
                <a:latin typeface="Roboto" panose="02000000000000000000" pitchFamily="2" charset="0"/>
              </a:rPr>
              <a:t>Bijvoorbeeld door het oprichten van een kwaliteitscommissie of verpleegkundig referaat.</a:t>
            </a:r>
          </a:p>
          <a:p>
            <a:endParaRPr lang="nl-NL" sz="2000" dirty="0"/>
          </a:p>
        </p:txBody>
      </p:sp>
    </p:spTree>
    <p:extLst>
      <p:ext uri="{BB962C8B-B14F-4D97-AF65-F5344CB8AC3E}">
        <p14:creationId xmlns:p14="http://schemas.microsoft.com/office/powerpoint/2010/main" val="15438854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Afbeelding 5">
            <a:extLst>
              <a:ext uri="{FF2B5EF4-FFF2-40B4-BE49-F238E27FC236}">
                <a16:creationId xmlns:a16="http://schemas.microsoft.com/office/drawing/2014/main" id="{77293C6B-3EA0-45CF-91E6-44116E80A499}"/>
              </a:ext>
            </a:extLst>
          </p:cNvPr>
          <p:cNvPicPr>
            <a:picLocks noChangeAspect="1"/>
          </p:cNvPicPr>
          <p:nvPr/>
        </p:nvPicPr>
        <p:blipFill rotWithShape="1">
          <a:blip r:embed="rId2"/>
          <a:srcRect r="5882" b="-1"/>
          <a:stretch/>
        </p:blipFill>
        <p:spPr>
          <a:xfrm>
            <a:off x="2522356" y="10"/>
            <a:ext cx="9669642" cy="6857990"/>
          </a:xfrm>
          <a:prstGeom prst="rect">
            <a:avLst/>
          </a:prstGeom>
        </p:spPr>
      </p:pic>
      <p:sp>
        <p:nvSpPr>
          <p:cNvPr id="33" name="Rectangle 3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92CFA037-4BC1-42ED-B73C-7D15D9EC6ADF}"/>
              </a:ext>
            </a:extLst>
          </p:cNvPr>
          <p:cNvSpPr>
            <a:spLocks noGrp="1"/>
          </p:cNvSpPr>
          <p:nvPr>
            <p:ph type="title"/>
          </p:nvPr>
        </p:nvSpPr>
        <p:spPr>
          <a:xfrm>
            <a:off x="838200" y="365125"/>
            <a:ext cx="3822189" cy="1899912"/>
          </a:xfrm>
        </p:spPr>
        <p:txBody>
          <a:bodyPr>
            <a:normAutofit/>
          </a:bodyPr>
          <a:lstStyle/>
          <a:p>
            <a:r>
              <a:rPr lang="nl-NL" sz="4000"/>
              <a:t>Voorbeelden van verpleegkundig leiderschap</a:t>
            </a:r>
          </a:p>
        </p:txBody>
      </p:sp>
      <p:sp>
        <p:nvSpPr>
          <p:cNvPr id="3" name="Tijdelijke aanduiding voor inhoud 2">
            <a:extLst>
              <a:ext uri="{FF2B5EF4-FFF2-40B4-BE49-F238E27FC236}">
                <a16:creationId xmlns:a16="http://schemas.microsoft.com/office/drawing/2014/main" id="{A906F36C-8E8A-4E36-A7DE-B4C713E1CAC1}"/>
              </a:ext>
            </a:extLst>
          </p:cNvPr>
          <p:cNvSpPr>
            <a:spLocks noGrp="1"/>
          </p:cNvSpPr>
          <p:nvPr>
            <p:ph idx="1"/>
          </p:nvPr>
        </p:nvSpPr>
        <p:spPr>
          <a:xfrm>
            <a:off x="838200" y="2434201"/>
            <a:ext cx="3822189" cy="3742762"/>
          </a:xfrm>
        </p:spPr>
        <p:txBody>
          <a:bodyPr>
            <a:normAutofit/>
          </a:bodyPr>
          <a:lstStyle/>
          <a:p>
            <a:r>
              <a:rPr lang="nl-NL" sz="2000" b="0" i="0">
                <a:effectLst/>
                <a:latin typeface="Roboto" panose="02000000000000000000" pitchFamily="2" charset="0"/>
              </a:rPr>
              <a:t>Je kunt je inzetten voor het verbeteren van de participatie (ofwel empowerment) van zorgvragers. </a:t>
            </a:r>
          </a:p>
          <a:p>
            <a:r>
              <a:rPr lang="nl-NL" sz="2000" b="0" i="0">
                <a:effectLst/>
                <a:latin typeface="Roboto" panose="02000000000000000000" pitchFamily="2" charset="0"/>
              </a:rPr>
              <a:t>Bijvoorbeeld door het stimuleren van gezamenlijke besluitvorming of zelfmanagement.</a:t>
            </a:r>
          </a:p>
          <a:p>
            <a:endParaRPr lang="nl-NL" sz="2000"/>
          </a:p>
        </p:txBody>
      </p:sp>
    </p:spTree>
    <p:extLst>
      <p:ext uri="{BB962C8B-B14F-4D97-AF65-F5344CB8AC3E}">
        <p14:creationId xmlns:p14="http://schemas.microsoft.com/office/powerpoint/2010/main" val="15535794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1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562217B0-1F7D-4273-B929-83D38B1F2424}"/>
              </a:ext>
            </a:extLst>
          </p:cNvPr>
          <p:cNvPicPr>
            <a:picLocks noChangeAspect="1"/>
          </p:cNvPicPr>
          <p:nvPr/>
        </p:nvPicPr>
        <p:blipFill rotWithShape="1">
          <a:blip r:embed="rId2"/>
          <a:srcRect r="5882" b="-1"/>
          <a:stretch/>
        </p:blipFill>
        <p:spPr>
          <a:xfrm>
            <a:off x="2522356" y="10"/>
            <a:ext cx="9669642" cy="6857990"/>
          </a:xfrm>
          <a:prstGeom prst="rect">
            <a:avLst/>
          </a:prstGeom>
        </p:spPr>
      </p:pic>
      <p:sp>
        <p:nvSpPr>
          <p:cNvPr id="29" name="Rectangle 2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C8586400-3AE4-417B-8538-84A9EEF82DBF}"/>
              </a:ext>
            </a:extLst>
          </p:cNvPr>
          <p:cNvSpPr>
            <a:spLocks noGrp="1"/>
          </p:cNvSpPr>
          <p:nvPr>
            <p:ph type="title"/>
          </p:nvPr>
        </p:nvSpPr>
        <p:spPr>
          <a:xfrm>
            <a:off x="838200" y="365125"/>
            <a:ext cx="3822189" cy="1899912"/>
          </a:xfrm>
        </p:spPr>
        <p:txBody>
          <a:bodyPr>
            <a:normAutofit/>
          </a:bodyPr>
          <a:lstStyle/>
          <a:p>
            <a:r>
              <a:rPr lang="nl-NL" sz="4000"/>
              <a:t>Voorbeelden van verpleegkundig leiderschap</a:t>
            </a:r>
          </a:p>
        </p:txBody>
      </p:sp>
      <p:sp>
        <p:nvSpPr>
          <p:cNvPr id="3" name="Tijdelijke aanduiding voor inhoud 2">
            <a:extLst>
              <a:ext uri="{FF2B5EF4-FFF2-40B4-BE49-F238E27FC236}">
                <a16:creationId xmlns:a16="http://schemas.microsoft.com/office/drawing/2014/main" id="{853152CE-4085-4502-B317-927DD38A3D7A}"/>
              </a:ext>
            </a:extLst>
          </p:cNvPr>
          <p:cNvSpPr>
            <a:spLocks noGrp="1"/>
          </p:cNvSpPr>
          <p:nvPr>
            <p:ph idx="1"/>
          </p:nvPr>
        </p:nvSpPr>
        <p:spPr>
          <a:xfrm>
            <a:off x="838200" y="2434201"/>
            <a:ext cx="3822189" cy="3742762"/>
          </a:xfrm>
        </p:spPr>
        <p:txBody>
          <a:bodyPr>
            <a:normAutofit/>
          </a:bodyPr>
          <a:lstStyle/>
          <a:p>
            <a:r>
              <a:rPr lang="nl-NL" sz="2000" b="0" i="0" dirty="0">
                <a:effectLst/>
                <a:latin typeface="Roboto" panose="02000000000000000000" pitchFamily="2" charset="0"/>
              </a:rPr>
              <a:t>Je kunt je als verpleegkundig leider inzetten om de invloed van verpleegkundigen te vergroten. </a:t>
            </a:r>
          </a:p>
          <a:p>
            <a:r>
              <a:rPr lang="nl-NL" sz="2000" b="0" i="0" dirty="0">
                <a:effectLst/>
                <a:latin typeface="Roboto" panose="02000000000000000000" pitchFamily="2" charset="0"/>
              </a:rPr>
              <a:t>Bijvoorbeeld door actief te zijn voor je beroepsvereniging of lid te worden van een verpleegkundige adviesraad</a:t>
            </a:r>
            <a:endParaRPr lang="nl-NL" sz="2000" dirty="0"/>
          </a:p>
        </p:txBody>
      </p:sp>
    </p:spTree>
    <p:extLst>
      <p:ext uri="{BB962C8B-B14F-4D97-AF65-F5344CB8AC3E}">
        <p14:creationId xmlns:p14="http://schemas.microsoft.com/office/powerpoint/2010/main" val="33345388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Vraagteken, Stapel, Vragen, Symbool, Helpen, Informatie">
            <a:extLst>
              <a:ext uri="{FF2B5EF4-FFF2-40B4-BE49-F238E27FC236}">
                <a16:creationId xmlns:a16="http://schemas.microsoft.com/office/drawing/2014/main" id="{BA6EE992-A6DF-4F67-8D7E-E3DEE04AEDF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063" t="9091" r="34483"/>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BE204AAF-C2C3-4D79-A630-10CFDCD7AF94}"/>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a:t>Wat is het verschil tussen verpleegkundig leiderschap en leidinggevende?</a:t>
            </a:r>
          </a:p>
        </p:txBody>
      </p:sp>
      <p:sp>
        <p:nvSpPr>
          <p:cNvPr id="75" name="Rectangle 7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5877163"/>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Vraagteken, Stapel, Vragen, Symbool, Helpen, Informatie">
            <a:extLst>
              <a:ext uri="{FF2B5EF4-FFF2-40B4-BE49-F238E27FC236}">
                <a16:creationId xmlns:a16="http://schemas.microsoft.com/office/drawing/2014/main" id="{EEDC3362-C633-4A85-9B00-A0E50988F361}"/>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8063" t="9091" r="34483"/>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2060" name="Rectangle 72">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EAAC597D-BF33-40CF-B58B-3A8E60DCC1FE}"/>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a:t>Heb je zelf voorbeelden gezien van verpleegkundig leiderschap?</a:t>
            </a:r>
          </a:p>
        </p:txBody>
      </p:sp>
      <p:sp>
        <p:nvSpPr>
          <p:cNvPr id="2061" name="Rectangle 7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62" name="Rectangle 7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4830424"/>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Tijdelijke aanduiding voor inhoud 3">
            <a:extLst>
              <a:ext uri="{FF2B5EF4-FFF2-40B4-BE49-F238E27FC236}">
                <a16:creationId xmlns:a16="http://schemas.microsoft.com/office/drawing/2014/main" id="{283D2880-7BC6-42B7-A46E-E7F0A12EB7FF}"/>
              </a:ext>
            </a:extLst>
          </p:cNvPr>
          <p:cNvPicPr>
            <a:picLocks noChangeAspect="1"/>
          </p:cNvPicPr>
          <p:nvPr/>
        </p:nvPicPr>
        <p:blipFill rotWithShape="1">
          <a:blip r:embed="rId2"/>
          <a:srcRect l="10886" r="10522" b="-1"/>
          <a:stretch/>
        </p:blipFill>
        <p:spPr>
          <a:xfrm>
            <a:off x="4117521" y="10"/>
            <a:ext cx="8074479" cy="6857990"/>
          </a:xfrm>
          <a:prstGeom prst="rect">
            <a:avLst/>
          </a:prstGeom>
        </p:spPr>
      </p:pic>
      <p:sp>
        <p:nvSpPr>
          <p:cNvPr id="17" name="Freeform: Shape 10">
            <a:extLst>
              <a:ext uri="{FF2B5EF4-FFF2-40B4-BE49-F238E27FC236}">
                <a16:creationId xmlns:a16="http://schemas.microsoft.com/office/drawing/2014/main" id="{8F23F8A3-8FD7-4779-8323-FDC26BE998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7859800" cy="6858478"/>
          </a:xfrm>
          <a:custGeom>
            <a:avLst/>
            <a:gdLst>
              <a:gd name="connsiteX0" fmla="*/ 7859800 w 7859800"/>
              <a:gd name="connsiteY0" fmla="*/ 6858478 h 6858478"/>
              <a:gd name="connsiteX1" fmla="*/ 435245 w 7859800"/>
              <a:gd name="connsiteY1" fmla="*/ 6858478 h 6858478"/>
              <a:gd name="connsiteX2" fmla="*/ 435505 w 7859800"/>
              <a:gd name="connsiteY2" fmla="*/ 6857916 h 6858478"/>
              <a:gd name="connsiteX3" fmla="*/ 0 w 7859800"/>
              <a:gd name="connsiteY3" fmla="*/ 6857916 h 6858478"/>
              <a:gd name="connsiteX4" fmla="*/ 0 w 7859800"/>
              <a:gd name="connsiteY4" fmla="*/ 0 h 6858478"/>
              <a:gd name="connsiteX5" fmla="*/ 3611620 w 7859800"/>
              <a:gd name="connsiteY5" fmla="*/ 0 h 6858478"/>
              <a:gd name="connsiteX6" fmla="*/ 4677848 w 7859800"/>
              <a:gd name="connsiteY6" fmla="*/ 0 h 6858478"/>
              <a:gd name="connsiteX7" fmla="*/ 4683425 w 7859800"/>
              <a:gd name="connsiteY7"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59800" h="6858478">
                <a:moveTo>
                  <a:pt x="7859800" y="6858478"/>
                </a:moveTo>
                <a:lnTo>
                  <a:pt x="435245" y="6858478"/>
                </a:lnTo>
                <a:lnTo>
                  <a:pt x="435505" y="6857916"/>
                </a:lnTo>
                <a:lnTo>
                  <a:pt x="0" y="6857916"/>
                </a:lnTo>
                <a:lnTo>
                  <a:pt x="0" y="0"/>
                </a:lnTo>
                <a:lnTo>
                  <a:pt x="3611620" y="0"/>
                </a:lnTo>
                <a:lnTo>
                  <a:pt x="4677848" y="0"/>
                </a:lnTo>
                <a:lnTo>
                  <a:pt x="4683425" y="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2">
            <a:extLst>
              <a:ext uri="{FF2B5EF4-FFF2-40B4-BE49-F238E27FC236}">
                <a16:creationId xmlns:a16="http://schemas.microsoft.com/office/drawing/2014/main" id="{F605C4CC-A25C-416F-8333-7CB7DC97D8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7431174" cy="6858478"/>
          </a:xfrm>
          <a:custGeom>
            <a:avLst/>
            <a:gdLst>
              <a:gd name="connsiteX0" fmla="*/ 7431174 w 7431174"/>
              <a:gd name="connsiteY0" fmla="*/ 6858478 h 6858478"/>
              <a:gd name="connsiteX1" fmla="*/ 6619 w 7431174"/>
              <a:gd name="connsiteY1" fmla="*/ 6858478 h 6858478"/>
              <a:gd name="connsiteX2" fmla="*/ 6879 w 7431174"/>
              <a:gd name="connsiteY2" fmla="*/ 6857916 h 6858478"/>
              <a:gd name="connsiteX3" fmla="*/ 0 w 7431174"/>
              <a:gd name="connsiteY3" fmla="*/ 6857916 h 6858478"/>
              <a:gd name="connsiteX4" fmla="*/ 0 w 7431174"/>
              <a:gd name="connsiteY4" fmla="*/ 0 h 6858478"/>
              <a:gd name="connsiteX5" fmla="*/ 3182994 w 7431174"/>
              <a:gd name="connsiteY5" fmla="*/ 0 h 6858478"/>
              <a:gd name="connsiteX6" fmla="*/ 4249222 w 7431174"/>
              <a:gd name="connsiteY6" fmla="*/ 0 h 6858478"/>
              <a:gd name="connsiteX7" fmla="*/ 4254799 w 7431174"/>
              <a:gd name="connsiteY7"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31174" h="6858478">
                <a:moveTo>
                  <a:pt x="7431174" y="6858478"/>
                </a:moveTo>
                <a:lnTo>
                  <a:pt x="6619" y="6858478"/>
                </a:lnTo>
                <a:lnTo>
                  <a:pt x="6879" y="6857916"/>
                </a:lnTo>
                <a:lnTo>
                  <a:pt x="0" y="6857916"/>
                </a:lnTo>
                <a:lnTo>
                  <a:pt x="0" y="0"/>
                </a:lnTo>
                <a:lnTo>
                  <a:pt x="3182994" y="0"/>
                </a:lnTo>
                <a:lnTo>
                  <a:pt x="4249222" y="0"/>
                </a:lnTo>
                <a:lnTo>
                  <a:pt x="4254799" y="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46576BB8-D0AD-461C-BE7E-940425704817}"/>
              </a:ext>
            </a:extLst>
          </p:cNvPr>
          <p:cNvSpPr>
            <a:spLocks noGrp="1"/>
          </p:cNvSpPr>
          <p:nvPr>
            <p:ph type="title"/>
          </p:nvPr>
        </p:nvSpPr>
        <p:spPr>
          <a:xfrm>
            <a:off x="804672" y="365125"/>
            <a:ext cx="5266155" cy="1325563"/>
          </a:xfrm>
        </p:spPr>
        <p:txBody>
          <a:bodyPr>
            <a:normAutofit/>
          </a:bodyPr>
          <a:lstStyle/>
          <a:p>
            <a:r>
              <a:rPr lang="nl-NL"/>
              <a:t>Opdracht</a:t>
            </a:r>
            <a:endParaRPr lang="nl-NL" dirty="0"/>
          </a:p>
        </p:txBody>
      </p:sp>
      <p:sp>
        <p:nvSpPr>
          <p:cNvPr id="8" name="Content Placeholder 7">
            <a:extLst>
              <a:ext uri="{FF2B5EF4-FFF2-40B4-BE49-F238E27FC236}">
                <a16:creationId xmlns:a16="http://schemas.microsoft.com/office/drawing/2014/main" id="{E35EBA78-4B72-4DE2-90A4-E4A2C2308729}"/>
              </a:ext>
            </a:extLst>
          </p:cNvPr>
          <p:cNvSpPr>
            <a:spLocks noGrp="1"/>
          </p:cNvSpPr>
          <p:nvPr>
            <p:ph idx="1"/>
          </p:nvPr>
        </p:nvSpPr>
        <p:spPr>
          <a:xfrm>
            <a:off x="376046" y="1459345"/>
            <a:ext cx="4370125" cy="4717617"/>
          </a:xfrm>
        </p:spPr>
        <p:txBody>
          <a:bodyPr>
            <a:normAutofit fontScale="92500" lnSpcReduction="10000"/>
          </a:bodyPr>
          <a:lstStyle/>
          <a:p>
            <a:pPr marL="0" indent="0" algn="l">
              <a:buNone/>
            </a:pPr>
            <a:r>
              <a:rPr lang="nl-NL" sz="1600" b="0" i="0" dirty="0">
                <a:effectLst/>
                <a:latin typeface="Helvetica" panose="020B0604020202020204" pitchFamily="34" charset="0"/>
              </a:rPr>
              <a:t>Maak een poster om andere verpleegkundigen te inspireren om leiding en initiatief te nemen.</a:t>
            </a:r>
          </a:p>
          <a:p>
            <a:pPr marL="0" indent="0" algn="l">
              <a:buNone/>
            </a:pPr>
            <a:endParaRPr lang="nl-NL" sz="1600" b="0" i="0" dirty="0">
              <a:effectLst/>
              <a:latin typeface="Helvetica" panose="020B0604020202020204" pitchFamily="34" charset="0"/>
            </a:endParaRPr>
          </a:p>
          <a:p>
            <a:pPr marL="0" indent="0" algn="l">
              <a:buNone/>
            </a:pPr>
            <a:r>
              <a:rPr lang="nl-NL" sz="1600" b="0" i="0" dirty="0">
                <a:effectLst/>
                <a:latin typeface="Helvetica" panose="020B0604020202020204" pitchFamily="34" charset="0"/>
              </a:rPr>
              <a:t>Zet op de poster:</a:t>
            </a:r>
          </a:p>
          <a:p>
            <a:pPr algn="l">
              <a:buFont typeface="Arial" panose="020B0604020202020204" pitchFamily="34" charset="0"/>
              <a:buChar char="•"/>
            </a:pPr>
            <a:r>
              <a:rPr lang="nl-NL" sz="1600" b="0" i="0" dirty="0">
                <a:effectLst/>
                <a:latin typeface="Helvetica" panose="020B0604020202020204" pitchFamily="34" charset="0"/>
              </a:rPr>
              <a:t>wat verpleegkundig leiderschap is;</a:t>
            </a:r>
          </a:p>
          <a:p>
            <a:pPr algn="l">
              <a:buFont typeface="Arial" panose="020B0604020202020204" pitchFamily="34" charset="0"/>
              <a:buChar char="•"/>
            </a:pPr>
            <a:r>
              <a:rPr lang="nl-NL" sz="1600" b="0" i="0" dirty="0">
                <a:effectLst/>
                <a:latin typeface="Helvetica" panose="020B0604020202020204" pitchFamily="34" charset="0"/>
              </a:rPr>
              <a:t>waarom verpleegkundig leiderschap belangrijk is;</a:t>
            </a:r>
          </a:p>
          <a:p>
            <a:pPr algn="l">
              <a:buFont typeface="Arial" panose="020B0604020202020204" pitchFamily="34" charset="0"/>
              <a:buChar char="•"/>
            </a:pPr>
            <a:r>
              <a:rPr lang="nl-NL" sz="1600" b="0" i="0" dirty="0">
                <a:effectLst/>
                <a:latin typeface="Helvetica" panose="020B0604020202020204" pitchFamily="34" charset="0"/>
              </a:rPr>
              <a:t>hoe de verpleegkundige leiderschap kan tonen;</a:t>
            </a:r>
          </a:p>
          <a:p>
            <a:pPr algn="l">
              <a:buFont typeface="Arial" panose="020B0604020202020204" pitchFamily="34" charset="0"/>
              <a:buChar char="•"/>
            </a:pPr>
            <a:r>
              <a:rPr lang="nl-NL" sz="1600" b="0" i="0" dirty="0">
                <a:effectLst/>
                <a:latin typeface="Helvetica" panose="020B0604020202020204" pitchFamily="34" charset="0"/>
              </a:rPr>
              <a:t>hoe de verpleegkundige initiatiefrijk kan handelen;</a:t>
            </a:r>
          </a:p>
          <a:p>
            <a:pPr algn="l">
              <a:buFont typeface="Arial" panose="020B0604020202020204" pitchFamily="34" charset="0"/>
              <a:buChar char="•"/>
            </a:pPr>
            <a:r>
              <a:rPr lang="nl-NL" sz="1600" b="0" i="0" dirty="0">
                <a:effectLst/>
                <a:latin typeface="Helvetica" panose="020B0604020202020204" pitchFamily="34" charset="0"/>
              </a:rPr>
              <a:t>situaties waarin je verpleegkundig leiderschap kunt tonen.</a:t>
            </a:r>
          </a:p>
          <a:p>
            <a:endParaRPr lang="en-US" sz="2000" dirty="0"/>
          </a:p>
          <a:p>
            <a:r>
              <a:rPr lang="en-US" sz="2000" dirty="0"/>
              <a:t>Maak het </a:t>
            </a:r>
            <a:r>
              <a:rPr lang="en-US" sz="2000" dirty="0" err="1"/>
              <a:t>een</a:t>
            </a:r>
            <a:r>
              <a:rPr lang="en-US" sz="2000" dirty="0"/>
              <a:t> </a:t>
            </a:r>
            <a:r>
              <a:rPr lang="en-US" sz="2000" dirty="0" err="1"/>
              <a:t>echte</a:t>
            </a:r>
            <a:r>
              <a:rPr lang="en-US" sz="2000" dirty="0"/>
              <a:t> eyecatcher, dan </a:t>
            </a:r>
            <a:r>
              <a:rPr lang="en-US" sz="2000" dirty="0" err="1"/>
              <a:t>kunnen</a:t>
            </a:r>
            <a:r>
              <a:rPr lang="en-US" sz="2000" dirty="0"/>
              <a:t> we hem </a:t>
            </a:r>
            <a:r>
              <a:rPr lang="en-US" sz="2000" dirty="0" err="1"/>
              <a:t>gebruiken</a:t>
            </a:r>
            <a:r>
              <a:rPr lang="en-US" sz="2000" dirty="0"/>
              <a:t> </a:t>
            </a:r>
            <a:r>
              <a:rPr lang="en-US" sz="2000" dirty="0" err="1"/>
              <a:t>als</a:t>
            </a:r>
            <a:r>
              <a:rPr lang="en-US" sz="2000" dirty="0"/>
              <a:t> </a:t>
            </a:r>
            <a:r>
              <a:rPr lang="en-US" sz="2000" dirty="0" err="1"/>
              <a:t>aankleding</a:t>
            </a:r>
            <a:r>
              <a:rPr lang="en-US" sz="2000" dirty="0"/>
              <a:t> </a:t>
            </a:r>
            <a:r>
              <a:rPr lang="en-US" sz="2000" dirty="0" err="1"/>
              <a:t>voor</a:t>
            </a:r>
            <a:r>
              <a:rPr lang="en-US" sz="2000" dirty="0"/>
              <a:t> </a:t>
            </a:r>
            <a:r>
              <a:rPr lang="en-US" sz="2000" dirty="0" err="1"/>
              <a:t>ons</a:t>
            </a:r>
            <a:r>
              <a:rPr lang="en-US" sz="2000" dirty="0"/>
              <a:t> </a:t>
            </a:r>
            <a:r>
              <a:rPr lang="en-US" sz="2000" dirty="0" err="1"/>
              <a:t>nieuwe</a:t>
            </a:r>
            <a:r>
              <a:rPr lang="en-US" sz="2000" dirty="0"/>
              <a:t> </a:t>
            </a:r>
            <a:r>
              <a:rPr lang="en-US" sz="2000" dirty="0" err="1"/>
              <a:t>gebouw</a:t>
            </a:r>
            <a:r>
              <a:rPr lang="en-US" sz="2000" dirty="0"/>
              <a:t>!</a:t>
            </a:r>
          </a:p>
        </p:txBody>
      </p:sp>
    </p:spTree>
    <p:extLst>
      <p:ext uri="{BB962C8B-B14F-4D97-AF65-F5344CB8AC3E}">
        <p14:creationId xmlns:p14="http://schemas.microsoft.com/office/powerpoint/2010/main" val="1154308915"/>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1" name="Picture 24" descr="Kleurrijke gebeeldhouwde figuren van mensen">
            <a:extLst>
              <a:ext uri="{FF2B5EF4-FFF2-40B4-BE49-F238E27FC236}">
                <a16:creationId xmlns:a16="http://schemas.microsoft.com/office/drawing/2014/main" id="{CB677989-8420-4EAA-9596-26A77C05F997}"/>
              </a:ext>
            </a:extLst>
          </p:cNvPr>
          <p:cNvPicPr>
            <a:picLocks noChangeAspect="1"/>
          </p:cNvPicPr>
          <p:nvPr/>
        </p:nvPicPr>
        <p:blipFill rotWithShape="1">
          <a:blip r:embed="rId2"/>
          <a:srcRect t="21053"/>
          <a:stretch/>
        </p:blipFill>
        <p:spPr>
          <a:xfrm>
            <a:off x="20" y="10"/>
            <a:ext cx="12191980" cy="6857990"/>
          </a:xfrm>
          <a:prstGeom prst="rect">
            <a:avLst/>
          </a:prstGeom>
        </p:spPr>
      </p:pic>
      <p:sp>
        <p:nvSpPr>
          <p:cNvPr id="32" name="Rectangle 28">
            <a:extLst>
              <a:ext uri="{FF2B5EF4-FFF2-40B4-BE49-F238E27FC236}">
                <a16:creationId xmlns:a16="http://schemas.microsoft.com/office/drawing/2014/main" id="{2B1D4F77-A17C-43D7-B7FA-545148E4E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6"/>
            <a:ext cx="4332307"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BEAE5445-B58F-4BA0-98C9-68F08C7FB70D}"/>
              </a:ext>
            </a:extLst>
          </p:cNvPr>
          <p:cNvSpPr>
            <a:spLocks noGrp="1"/>
          </p:cNvSpPr>
          <p:nvPr>
            <p:ph type="title"/>
          </p:nvPr>
        </p:nvSpPr>
        <p:spPr>
          <a:xfrm>
            <a:off x="594805" y="640263"/>
            <a:ext cx="3759240" cy="1344975"/>
          </a:xfrm>
        </p:spPr>
        <p:txBody>
          <a:bodyPr>
            <a:normAutofit/>
          </a:bodyPr>
          <a:lstStyle/>
          <a:p>
            <a:r>
              <a:rPr lang="nl-NL" sz="4000" dirty="0"/>
              <a:t>Inhoud</a:t>
            </a:r>
          </a:p>
        </p:txBody>
      </p:sp>
      <p:sp>
        <p:nvSpPr>
          <p:cNvPr id="3" name="Tijdelijke aanduiding voor inhoud 2">
            <a:extLst>
              <a:ext uri="{FF2B5EF4-FFF2-40B4-BE49-F238E27FC236}">
                <a16:creationId xmlns:a16="http://schemas.microsoft.com/office/drawing/2014/main" id="{BD9A0D91-2E6B-4EBA-8AD3-DFC19849824E}"/>
              </a:ext>
            </a:extLst>
          </p:cNvPr>
          <p:cNvSpPr>
            <a:spLocks noGrp="1"/>
          </p:cNvSpPr>
          <p:nvPr>
            <p:ph idx="1"/>
          </p:nvPr>
        </p:nvSpPr>
        <p:spPr>
          <a:xfrm>
            <a:off x="594110" y="2121763"/>
            <a:ext cx="3764826" cy="3773010"/>
          </a:xfrm>
        </p:spPr>
        <p:txBody>
          <a:bodyPr>
            <a:normAutofit/>
          </a:bodyPr>
          <a:lstStyle/>
          <a:p>
            <a:r>
              <a:rPr lang="nl-NL" sz="1800" dirty="0"/>
              <a:t>Verpleegkundig leiderschap</a:t>
            </a:r>
          </a:p>
          <a:p>
            <a:pPr lvl="1"/>
            <a:r>
              <a:rPr lang="nl-NL" sz="1800" dirty="0"/>
              <a:t>Wat is het?</a:t>
            </a:r>
          </a:p>
          <a:p>
            <a:pPr lvl="1"/>
            <a:r>
              <a:rPr lang="nl-NL" sz="1800" dirty="0"/>
              <a:t>Verpleegkundig leiderschap in de praktijk</a:t>
            </a:r>
          </a:p>
          <a:p>
            <a:pPr lvl="1"/>
            <a:r>
              <a:rPr lang="nl-NL" sz="1800" dirty="0"/>
              <a:t>Verschillende niveaus van leiderschap</a:t>
            </a:r>
          </a:p>
          <a:p>
            <a:pPr lvl="1"/>
            <a:r>
              <a:rPr lang="nl-NL" sz="1800" dirty="0"/>
              <a:t>Welke kwaliteiten, vaardigheden, eigenschappen en gedragsuitingen moet een verpleegkundig leider hebben</a:t>
            </a:r>
          </a:p>
          <a:p>
            <a:pPr lvl="1"/>
            <a:endParaRPr lang="nl-NL" sz="1800" dirty="0"/>
          </a:p>
        </p:txBody>
      </p:sp>
    </p:spTree>
    <p:extLst>
      <p:ext uri="{BB962C8B-B14F-4D97-AF65-F5344CB8AC3E}">
        <p14:creationId xmlns:p14="http://schemas.microsoft.com/office/powerpoint/2010/main" val="1042952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9">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14069BC5-65E3-4964-9C07-FCE8A670B9AD}"/>
              </a:ext>
            </a:extLst>
          </p:cNvPr>
          <p:cNvSpPr>
            <a:spLocks noGrp="1"/>
          </p:cNvSpPr>
          <p:nvPr>
            <p:ph type="title"/>
          </p:nvPr>
        </p:nvSpPr>
        <p:spPr>
          <a:xfrm>
            <a:off x="512845" y="95538"/>
            <a:ext cx="6778878" cy="1642970"/>
          </a:xfrm>
        </p:spPr>
        <p:txBody>
          <a:bodyPr anchor="b">
            <a:normAutofit/>
          </a:bodyPr>
          <a:lstStyle/>
          <a:p>
            <a:r>
              <a:rPr lang="nl-NL" sz="4000" dirty="0"/>
              <a:t>Verpleegkundig leiderschap</a:t>
            </a:r>
          </a:p>
        </p:txBody>
      </p:sp>
      <p:sp>
        <p:nvSpPr>
          <p:cNvPr id="3" name="Tijdelijke aanduiding voor inhoud 2">
            <a:extLst>
              <a:ext uri="{FF2B5EF4-FFF2-40B4-BE49-F238E27FC236}">
                <a16:creationId xmlns:a16="http://schemas.microsoft.com/office/drawing/2014/main" id="{0AA46371-A1C3-4E2A-B01E-BA90B768E206}"/>
              </a:ext>
            </a:extLst>
          </p:cNvPr>
          <p:cNvSpPr>
            <a:spLocks noGrp="1"/>
          </p:cNvSpPr>
          <p:nvPr>
            <p:ph idx="1"/>
          </p:nvPr>
        </p:nvSpPr>
        <p:spPr>
          <a:xfrm>
            <a:off x="457201" y="2144990"/>
            <a:ext cx="6618766" cy="4649364"/>
          </a:xfrm>
        </p:spPr>
        <p:txBody>
          <a:bodyPr anchor="t">
            <a:normAutofit/>
          </a:bodyPr>
          <a:lstStyle/>
          <a:p>
            <a:pPr marL="0" indent="0">
              <a:buNone/>
            </a:pPr>
            <a:r>
              <a:rPr lang="nl-NL" sz="2000" b="0" i="0" dirty="0">
                <a:effectLst/>
                <a:latin typeface="Source Sans Pro" panose="020B0503030403020204" pitchFamily="34" charset="0"/>
              </a:rPr>
              <a:t>Een definitie:</a:t>
            </a:r>
          </a:p>
          <a:p>
            <a:r>
              <a:rPr lang="nl-NL" sz="2000" b="0" i="0" dirty="0">
                <a:effectLst/>
                <a:latin typeface="Source Sans Pro" panose="020B0503030403020204" pitchFamily="34" charset="0"/>
              </a:rPr>
              <a:t>‘Het samen met collega’s van eigen en andere disciplines én met patiënten en familie werken aan waardevolle zorg, passend bij de situatie. Voor ons hoort verpleegkundig leiderschap bij je dagelijks werk, waarbij je invloed uitoefent op zowel de zorg dichtbij de patiënt als de strategische richting van de zorgorganisatie waarin je werkt en daarbuiten.’</a:t>
            </a:r>
          </a:p>
          <a:p>
            <a:endParaRPr lang="nl-NL" sz="2000" dirty="0">
              <a:latin typeface="Source Sans Pro" panose="020B0503030403020204" pitchFamily="34" charset="0"/>
            </a:endParaRPr>
          </a:p>
          <a:p>
            <a:r>
              <a:rPr lang="nl-NL" sz="2000" dirty="0"/>
              <a:t>Neem deze even met elkaar door. Wat doe je al? Wat misschien nog niet?</a:t>
            </a:r>
          </a:p>
        </p:txBody>
      </p:sp>
      <p:sp>
        <p:nvSpPr>
          <p:cNvPr id="6" name="Rectangle 11">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13">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5">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7">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Graphic 6" descr="Gebruikers">
            <a:extLst>
              <a:ext uri="{FF2B5EF4-FFF2-40B4-BE49-F238E27FC236}">
                <a16:creationId xmlns:a16="http://schemas.microsoft.com/office/drawing/2014/main" id="{1D1D0885-BA83-4BC0-94E6-BE8ACFE6035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75967" y="1359681"/>
            <a:ext cx="4170530" cy="4170530"/>
          </a:xfrm>
          <a:prstGeom prst="rect">
            <a:avLst/>
          </a:prstGeom>
        </p:spPr>
      </p:pic>
    </p:spTree>
    <p:extLst>
      <p:ext uri="{BB962C8B-B14F-4D97-AF65-F5344CB8AC3E}">
        <p14:creationId xmlns:p14="http://schemas.microsoft.com/office/powerpoint/2010/main" val="4071416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85931AA7-510E-4BE2-848E-57DC9572E8DF}"/>
              </a:ext>
            </a:extLst>
          </p:cNvPr>
          <p:cNvSpPr>
            <a:spLocks noGrp="1"/>
          </p:cNvSpPr>
          <p:nvPr>
            <p:ph type="title"/>
          </p:nvPr>
        </p:nvSpPr>
        <p:spPr>
          <a:xfrm>
            <a:off x="836679" y="723898"/>
            <a:ext cx="6002110" cy="1495425"/>
          </a:xfrm>
        </p:spPr>
        <p:txBody>
          <a:bodyPr>
            <a:normAutofit/>
          </a:bodyPr>
          <a:lstStyle/>
          <a:p>
            <a:r>
              <a:rPr lang="nl-NL" sz="4000" dirty="0"/>
              <a:t>Opdracht: Eigen ervaring	</a:t>
            </a:r>
          </a:p>
        </p:txBody>
      </p:sp>
      <p:sp>
        <p:nvSpPr>
          <p:cNvPr id="3" name="Tijdelijke aanduiding voor inhoud 2">
            <a:extLst>
              <a:ext uri="{FF2B5EF4-FFF2-40B4-BE49-F238E27FC236}">
                <a16:creationId xmlns:a16="http://schemas.microsoft.com/office/drawing/2014/main" id="{23D8FEB4-11ED-43AF-9EBD-989EBF182649}"/>
              </a:ext>
            </a:extLst>
          </p:cNvPr>
          <p:cNvSpPr>
            <a:spLocks noGrp="1"/>
          </p:cNvSpPr>
          <p:nvPr>
            <p:ph idx="1"/>
          </p:nvPr>
        </p:nvSpPr>
        <p:spPr>
          <a:xfrm>
            <a:off x="836680" y="2405067"/>
            <a:ext cx="6002110" cy="3729034"/>
          </a:xfrm>
        </p:spPr>
        <p:txBody>
          <a:bodyPr>
            <a:normAutofit/>
          </a:bodyPr>
          <a:lstStyle/>
          <a:p>
            <a:pPr marL="0" indent="0">
              <a:buNone/>
            </a:pPr>
            <a:endParaRPr lang="nl-NL" sz="2000" dirty="0">
              <a:effectLst/>
              <a:latin typeface="Arial" panose="020B0604020202020204" pitchFamily="34" charset="0"/>
            </a:endParaRPr>
          </a:p>
          <a:p>
            <a:pPr marL="0" indent="0">
              <a:buNone/>
            </a:pPr>
            <a:endParaRPr lang="nl-NL" sz="2000" dirty="0">
              <a:effectLst/>
              <a:latin typeface="Arial" panose="020B0604020202020204" pitchFamily="34" charset="0"/>
            </a:endParaRPr>
          </a:p>
          <a:p>
            <a:pPr>
              <a:buFont typeface="+mj-lt"/>
              <a:buAutoNum type="arabicPeriod"/>
            </a:pPr>
            <a:r>
              <a:rPr lang="nl-NL" sz="2000" dirty="0">
                <a:effectLst/>
                <a:latin typeface="Arial" panose="020B0604020202020204" pitchFamily="34" charset="0"/>
              </a:rPr>
              <a:t>Welk verschil heb jij tijdens je laatste dienst in de praktijk (voor een client, collega, familielid of de zorgorganisatie) gemaakt?</a:t>
            </a:r>
            <a:endParaRPr lang="nl-NL" sz="2000" dirty="0"/>
          </a:p>
          <a:p>
            <a:pPr>
              <a:buFont typeface="+mj-lt"/>
              <a:buAutoNum type="arabicPeriod"/>
            </a:pPr>
            <a:r>
              <a:rPr lang="nl-NL" sz="2000" dirty="0">
                <a:effectLst/>
                <a:latin typeface="Arial" panose="020B0604020202020204" pitchFamily="34" charset="0"/>
              </a:rPr>
              <a:t>Wanneer voelde je je een verpleegkundig leider als je terugkijkt op een succesvolle dag? </a:t>
            </a:r>
            <a:endParaRPr lang="nl-NL" sz="2000" dirty="0"/>
          </a:p>
          <a:p>
            <a:endParaRPr lang="nl-NL" sz="2000" dirty="0"/>
          </a:p>
          <a:p>
            <a:r>
              <a:rPr lang="nl-NL" sz="2000" dirty="0"/>
              <a:t>Geef antwoord op beide vragen en bespreek je antwoorden met een medestudent (15 minuten)</a:t>
            </a:r>
          </a:p>
        </p:txBody>
      </p:sp>
      <p:pic>
        <p:nvPicPr>
          <p:cNvPr id="4" name="Afbeelding 3">
            <a:extLst>
              <a:ext uri="{FF2B5EF4-FFF2-40B4-BE49-F238E27FC236}">
                <a16:creationId xmlns:a16="http://schemas.microsoft.com/office/drawing/2014/main" id="{D4B9049F-5EE4-413F-A85F-3D797EE30165}"/>
              </a:ext>
            </a:extLst>
          </p:cNvPr>
          <p:cNvPicPr>
            <a:picLocks noChangeAspect="1"/>
          </p:cNvPicPr>
          <p:nvPr/>
        </p:nvPicPr>
        <p:blipFill rotWithShape="1">
          <a:blip r:embed="rId2"/>
          <a:srcRect l="14226" r="31174"/>
          <a:stretch/>
        </p:blipFill>
        <p:spPr>
          <a:xfrm>
            <a:off x="7199440" y="10"/>
            <a:ext cx="4992560" cy="6857990"/>
          </a:xfrm>
          <a:prstGeom prst="rect">
            <a:avLst/>
          </a:prstGeom>
          <a:effectLst/>
        </p:spPr>
      </p:pic>
    </p:spTree>
    <p:extLst>
      <p:ext uri="{BB962C8B-B14F-4D97-AF65-F5344CB8AC3E}">
        <p14:creationId xmlns:p14="http://schemas.microsoft.com/office/powerpoint/2010/main" val="4270613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2" name="Rectangle 74">
            <a:extLst>
              <a:ext uri="{FF2B5EF4-FFF2-40B4-BE49-F238E27FC236}">
                <a16:creationId xmlns:a16="http://schemas.microsoft.com/office/drawing/2014/main" id="{8C790BE2-4E4F-4AAF-81A2-4A6F4885E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3" name="Rectangle 76">
            <a:extLst>
              <a:ext uri="{FF2B5EF4-FFF2-40B4-BE49-F238E27FC236}">
                <a16:creationId xmlns:a16="http://schemas.microsoft.com/office/drawing/2014/main" id="{D28B54C3-B57B-472A-B96E-1FCB67093D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 y="0"/>
            <a:ext cx="12191999" cy="6858000"/>
          </a:xfrm>
          <a:prstGeom prst="rect">
            <a:avLst/>
          </a:prstGeom>
          <a:gradFill>
            <a:gsLst>
              <a:gs pos="0">
                <a:schemeClr val="accent1">
                  <a:lumMod val="50000"/>
                </a:schemeClr>
              </a:gs>
              <a:gs pos="100000">
                <a:srgbClr val="00000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a:extLst>
              <a:ext uri="{FF2B5EF4-FFF2-40B4-BE49-F238E27FC236}">
                <a16:creationId xmlns:a16="http://schemas.microsoft.com/office/drawing/2014/main" id="{7DB3C429-F8DA-49B9-AF84-21996FCF7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559294"/>
            <a:ext cx="12191999" cy="6298279"/>
          </a:xfrm>
          <a:prstGeom prst="rect">
            <a:avLst/>
          </a:prstGeom>
          <a:gradFill>
            <a:gsLst>
              <a:gs pos="1000">
                <a:schemeClr val="accent1">
                  <a:lumMod val="75000"/>
                  <a:alpha val="59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a:extLst>
              <a:ext uri="{FF2B5EF4-FFF2-40B4-BE49-F238E27FC236}">
                <a16:creationId xmlns:a16="http://schemas.microsoft.com/office/drawing/2014/main" id="{C4C9F2B0-1044-46EB-8AEB-C3BFFDE6C2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428"/>
            <a:ext cx="6096001" cy="6858000"/>
          </a:xfrm>
          <a:prstGeom prst="rect">
            <a:avLst/>
          </a:prstGeom>
          <a:gradFill>
            <a:gsLst>
              <a:gs pos="13000">
                <a:srgbClr val="000000">
                  <a:alpha val="72000"/>
                </a:srgbClr>
              </a:gs>
              <a:gs pos="99000">
                <a:schemeClr val="accent1">
                  <a:lumMod val="50000"/>
                  <a:alpha val="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42B8BEBD-1078-4320-8F4A-BA1302B51EB3}"/>
              </a:ext>
            </a:extLst>
          </p:cNvPr>
          <p:cNvSpPr>
            <a:spLocks noGrp="1"/>
          </p:cNvSpPr>
          <p:nvPr>
            <p:ph type="title"/>
          </p:nvPr>
        </p:nvSpPr>
        <p:spPr>
          <a:xfrm>
            <a:off x="1145136" y="1028700"/>
            <a:ext cx="9947305" cy="1090657"/>
          </a:xfrm>
        </p:spPr>
        <p:txBody>
          <a:bodyPr vert="horz" lIns="91440" tIns="45720" rIns="91440" bIns="45720" rtlCol="0" anchor="b">
            <a:normAutofit/>
          </a:bodyPr>
          <a:lstStyle/>
          <a:p>
            <a:pPr algn="ctr"/>
            <a:r>
              <a:rPr lang="en-US" sz="4800" dirty="0" err="1">
                <a:solidFill>
                  <a:srgbClr val="FFFFFF"/>
                </a:solidFill>
              </a:rPr>
              <a:t>Nabespreking</a:t>
            </a:r>
            <a:r>
              <a:rPr lang="en-US" sz="4800" dirty="0">
                <a:solidFill>
                  <a:srgbClr val="FFFFFF"/>
                </a:solidFill>
              </a:rPr>
              <a:t> </a:t>
            </a:r>
            <a:r>
              <a:rPr lang="en-US" sz="4800" dirty="0" err="1">
                <a:solidFill>
                  <a:srgbClr val="FFFFFF"/>
                </a:solidFill>
              </a:rPr>
              <a:t>opdracht</a:t>
            </a:r>
            <a:endParaRPr lang="en-US" sz="4800" dirty="0">
              <a:solidFill>
                <a:srgbClr val="FFFFFF"/>
              </a:solidFill>
            </a:endParaRPr>
          </a:p>
        </p:txBody>
      </p:sp>
      <p:sp>
        <p:nvSpPr>
          <p:cNvPr id="3" name="Tijdelijke aanduiding voor inhoud 2">
            <a:extLst>
              <a:ext uri="{FF2B5EF4-FFF2-40B4-BE49-F238E27FC236}">
                <a16:creationId xmlns:a16="http://schemas.microsoft.com/office/drawing/2014/main" id="{D1767BBB-1F19-4D76-9548-8C59168F3CC7}"/>
              </a:ext>
            </a:extLst>
          </p:cNvPr>
          <p:cNvSpPr>
            <a:spLocks noGrp="1"/>
          </p:cNvSpPr>
          <p:nvPr>
            <p:ph idx="1"/>
          </p:nvPr>
        </p:nvSpPr>
        <p:spPr>
          <a:xfrm>
            <a:off x="1524000" y="2214188"/>
            <a:ext cx="9144000" cy="492440"/>
          </a:xfrm>
        </p:spPr>
        <p:txBody>
          <a:bodyPr vert="horz" lIns="91440" tIns="45720" rIns="91440" bIns="45720" rtlCol="0">
            <a:normAutofit/>
          </a:bodyPr>
          <a:lstStyle/>
          <a:p>
            <a:pPr marL="0" indent="0" algn="ctr">
              <a:buNone/>
            </a:pPr>
            <a:r>
              <a:rPr lang="en-US" sz="1900" dirty="0">
                <a:solidFill>
                  <a:srgbClr val="FFFFFF"/>
                </a:solidFill>
              </a:rPr>
              <a:t>De docent </a:t>
            </a:r>
            <a:r>
              <a:rPr lang="en-US" sz="1900" dirty="0" err="1">
                <a:solidFill>
                  <a:srgbClr val="FFFFFF"/>
                </a:solidFill>
              </a:rPr>
              <a:t>kiest</a:t>
            </a:r>
            <a:r>
              <a:rPr lang="en-US" sz="1900" dirty="0">
                <a:solidFill>
                  <a:srgbClr val="FFFFFF"/>
                </a:solidFill>
              </a:rPr>
              <a:t> </a:t>
            </a:r>
            <a:r>
              <a:rPr lang="en-US" sz="1900" dirty="0" err="1">
                <a:solidFill>
                  <a:srgbClr val="FFFFFF"/>
                </a:solidFill>
              </a:rPr>
              <a:t>een</a:t>
            </a:r>
            <a:r>
              <a:rPr lang="en-US" sz="1900" dirty="0">
                <a:solidFill>
                  <a:srgbClr val="FFFFFF"/>
                </a:solidFill>
              </a:rPr>
              <a:t> </a:t>
            </a:r>
            <a:r>
              <a:rPr lang="en-US" sz="1900" dirty="0" err="1">
                <a:solidFill>
                  <a:srgbClr val="FFFFFF"/>
                </a:solidFill>
              </a:rPr>
              <a:t>paar</a:t>
            </a:r>
            <a:r>
              <a:rPr lang="en-US" sz="1900" dirty="0">
                <a:solidFill>
                  <a:srgbClr val="FFFFFF"/>
                </a:solidFill>
              </a:rPr>
              <a:t> </a:t>
            </a:r>
            <a:r>
              <a:rPr lang="en-US" sz="1900" dirty="0" err="1">
                <a:solidFill>
                  <a:srgbClr val="FFFFFF"/>
                </a:solidFill>
              </a:rPr>
              <a:t>studenten</a:t>
            </a:r>
            <a:r>
              <a:rPr lang="en-US" sz="1900" dirty="0">
                <a:solidFill>
                  <a:srgbClr val="FFFFFF"/>
                </a:solidFill>
              </a:rPr>
              <a:t> om </a:t>
            </a:r>
            <a:r>
              <a:rPr lang="en-US" sz="1900" dirty="0" err="1">
                <a:solidFill>
                  <a:srgbClr val="FFFFFF"/>
                </a:solidFill>
              </a:rPr>
              <a:t>hun</a:t>
            </a:r>
            <a:r>
              <a:rPr lang="en-US" sz="1900" dirty="0">
                <a:solidFill>
                  <a:srgbClr val="FFFFFF"/>
                </a:solidFill>
              </a:rPr>
              <a:t> </a:t>
            </a:r>
            <a:r>
              <a:rPr lang="en-US" sz="1900" dirty="0" err="1">
                <a:solidFill>
                  <a:srgbClr val="FFFFFF"/>
                </a:solidFill>
              </a:rPr>
              <a:t>antwoorden</a:t>
            </a:r>
            <a:r>
              <a:rPr lang="en-US" sz="1900" dirty="0">
                <a:solidFill>
                  <a:srgbClr val="FFFFFF"/>
                </a:solidFill>
              </a:rPr>
              <a:t> </a:t>
            </a:r>
            <a:r>
              <a:rPr lang="en-US" sz="1900" dirty="0" err="1">
                <a:solidFill>
                  <a:srgbClr val="FFFFFF"/>
                </a:solidFill>
              </a:rPr>
              <a:t>na</a:t>
            </a:r>
            <a:r>
              <a:rPr lang="en-US" sz="1900" dirty="0">
                <a:solidFill>
                  <a:srgbClr val="FFFFFF"/>
                </a:solidFill>
              </a:rPr>
              <a:t> </a:t>
            </a:r>
            <a:r>
              <a:rPr lang="en-US" sz="1900" dirty="0" err="1">
                <a:solidFill>
                  <a:srgbClr val="FFFFFF"/>
                </a:solidFill>
              </a:rPr>
              <a:t>te</a:t>
            </a:r>
            <a:r>
              <a:rPr lang="en-US" sz="1900" dirty="0">
                <a:solidFill>
                  <a:srgbClr val="FFFFFF"/>
                </a:solidFill>
              </a:rPr>
              <a:t> </a:t>
            </a:r>
            <a:r>
              <a:rPr lang="en-US" sz="1900" dirty="0" err="1">
                <a:solidFill>
                  <a:srgbClr val="FFFFFF"/>
                </a:solidFill>
              </a:rPr>
              <a:t>bespreken</a:t>
            </a:r>
            <a:r>
              <a:rPr lang="en-US" sz="1900" dirty="0">
                <a:solidFill>
                  <a:srgbClr val="FFFFFF"/>
                </a:solidFill>
              </a:rPr>
              <a:t>. </a:t>
            </a:r>
          </a:p>
        </p:txBody>
      </p:sp>
      <p:sp>
        <p:nvSpPr>
          <p:cNvPr id="83" name="Freeform: Shape 82">
            <a:extLst>
              <a:ext uri="{FF2B5EF4-FFF2-40B4-BE49-F238E27FC236}">
                <a16:creationId xmlns:a16="http://schemas.microsoft.com/office/drawing/2014/main" id="{32B3ACB3-D689-442E-8A40-8680B0FEB8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4063256" y="400727"/>
            <a:ext cx="4065484" cy="8849062"/>
          </a:xfrm>
          <a:custGeom>
            <a:avLst/>
            <a:gdLst>
              <a:gd name="connsiteX0" fmla="*/ 0 w 4065484"/>
              <a:gd name="connsiteY0" fmla="*/ 4424531 h 8849062"/>
              <a:gd name="connsiteX1" fmla="*/ 3899197 w 4065484"/>
              <a:gd name="connsiteY1" fmla="*/ 8840480 h 8849062"/>
              <a:gd name="connsiteX2" fmla="*/ 4065484 w 4065484"/>
              <a:gd name="connsiteY2" fmla="*/ 8849062 h 8849062"/>
              <a:gd name="connsiteX3" fmla="*/ 4065483 w 4065484"/>
              <a:gd name="connsiteY3" fmla="*/ 0 h 8849062"/>
              <a:gd name="connsiteX4" fmla="*/ 3899197 w 4065484"/>
              <a:gd name="connsiteY4" fmla="*/ 8581 h 8849062"/>
              <a:gd name="connsiteX5" fmla="*/ 0 w 4065484"/>
              <a:gd name="connsiteY5" fmla="*/ 4424531 h 884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5484" h="8849062">
                <a:moveTo>
                  <a:pt x="0" y="4424531"/>
                </a:moveTo>
                <a:cubicBezTo>
                  <a:pt x="0" y="6722831"/>
                  <a:pt x="1709076" y="8613167"/>
                  <a:pt x="3899197" y="8840480"/>
                </a:cubicBezTo>
                <a:lnTo>
                  <a:pt x="4065484" y="8849062"/>
                </a:lnTo>
                <a:lnTo>
                  <a:pt x="4065483" y="0"/>
                </a:lnTo>
                <a:lnTo>
                  <a:pt x="3899197" y="8581"/>
                </a:lnTo>
                <a:cubicBezTo>
                  <a:pt x="1709075" y="235897"/>
                  <a:pt x="0" y="2126232"/>
                  <a:pt x="0" y="4424531"/>
                </a:cubicBezTo>
                <a:close/>
              </a:path>
            </a:pathLst>
          </a:custGeom>
          <a:gradFill flip="none" rotWithShape="1">
            <a:gsLst>
              <a:gs pos="0">
                <a:schemeClr val="accent1">
                  <a:alpha val="5000"/>
                </a:schemeClr>
              </a:gs>
              <a:gs pos="68000">
                <a:schemeClr val="accent1">
                  <a:alpha val="15000"/>
                </a:schemeClr>
              </a:gs>
            </a:gsLst>
            <a:lin ang="21594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26" name="Picture 2" descr="Dag 588 – Wanneer is een passend moment om iets te bespreken? | Reis van  ziel naar Leven">
            <a:extLst>
              <a:ext uri="{FF2B5EF4-FFF2-40B4-BE49-F238E27FC236}">
                <a16:creationId xmlns:a16="http://schemas.microsoft.com/office/drawing/2014/main" id="{50EBE0CA-2430-4E4E-8460-0CEE099C084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535"/>
          <a:stretch/>
        </p:blipFill>
        <p:spPr bwMode="auto">
          <a:xfrm>
            <a:off x="2343302" y="3351745"/>
            <a:ext cx="7519558" cy="3506255"/>
          </a:xfrm>
          <a:custGeom>
            <a:avLst/>
            <a:gdLst/>
            <a:ahLst/>
            <a:cxnLst/>
            <a:rect l="l" t="t" r="r" b="b"/>
            <a:pathLst>
              <a:path w="7519558" h="3506255">
                <a:moveTo>
                  <a:pt x="3759779" y="0"/>
                </a:moveTo>
                <a:cubicBezTo>
                  <a:pt x="5713450" y="0"/>
                  <a:pt x="7320331" y="1484777"/>
                  <a:pt x="7513560" y="3387468"/>
                </a:cubicBezTo>
                <a:lnTo>
                  <a:pt x="7519558" y="3506255"/>
                </a:lnTo>
                <a:lnTo>
                  <a:pt x="0" y="3506255"/>
                </a:lnTo>
                <a:lnTo>
                  <a:pt x="5998" y="3387468"/>
                </a:lnTo>
                <a:cubicBezTo>
                  <a:pt x="199227" y="1484777"/>
                  <a:pt x="1806109" y="0"/>
                  <a:pt x="3759779"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52425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1DB98F7-8008-4B71-91A4-00D57C29628C}"/>
              </a:ext>
            </a:extLst>
          </p:cNvPr>
          <p:cNvSpPr>
            <a:spLocks noGrp="1"/>
          </p:cNvSpPr>
          <p:nvPr>
            <p:ph type="title"/>
          </p:nvPr>
        </p:nvSpPr>
        <p:spPr>
          <a:xfrm>
            <a:off x="466722" y="586855"/>
            <a:ext cx="3201366" cy="3387497"/>
          </a:xfrm>
        </p:spPr>
        <p:txBody>
          <a:bodyPr anchor="b">
            <a:normAutofit/>
          </a:bodyPr>
          <a:lstStyle/>
          <a:p>
            <a:pPr algn="r"/>
            <a:r>
              <a:rPr lang="nl-NL" sz="3700">
                <a:solidFill>
                  <a:srgbClr val="FFFFFF"/>
                </a:solidFill>
              </a:rPr>
              <a:t>Filmpjes over verpleegkundig leiderschap</a:t>
            </a:r>
          </a:p>
        </p:txBody>
      </p:sp>
      <p:sp>
        <p:nvSpPr>
          <p:cNvPr id="3" name="Tijdelijke aanduiding voor inhoud 2">
            <a:extLst>
              <a:ext uri="{FF2B5EF4-FFF2-40B4-BE49-F238E27FC236}">
                <a16:creationId xmlns:a16="http://schemas.microsoft.com/office/drawing/2014/main" id="{A81768E4-2B0D-4838-9DA0-24D103854A0C}"/>
              </a:ext>
            </a:extLst>
          </p:cNvPr>
          <p:cNvSpPr>
            <a:spLocks noGrp="1"/>
          </p:cNvSpPr>
          <p:nvPr>
            <p:ph idx="1"/>
          </p:nvPr>
        </p:nvSpPr>
        <p:spPr>
          <a:xfrm>
            <a:off x="4810259" y="649480"/>
            <a:ext cx="6555347" cy="5546047"/>
          </a:xfrm>
        </p:spPr>
        <p:txBody>
          <a:bodyPr anchor="ctr">
            <a:normAutofit/>
          </a:bodyPr>
          <a:lstStyle/>
          <a:p>
            <a:r>
              <a:rPr lang="nl-NL" sz="2000" dirty="0"/>
              <a:t>Er volgen twee filmpjes voer verpleegkundig leiderschap.</a:t>
            </a:r>
          </a:p>
          <a:p>
            <a:r>
              <a:rPr lang="nl-NL" sz="2000" dirty="0"/>
              <a:t>1</a:t>
            </a:r>
            <a:r>
              <a:rPr lang="nl-NL" sz="2000" baseline="30000" dirty="0"/>
              <a:t>e</a:t>
            </a:r>
            <a:r>
              <a:rPr lang="nl-NL" sz="2000" dirty="0"/>
              <a:t>  filmpje: Algemene uitleg over verpleegkundig leiderschap, gezien vanuit VerpleegkundigLeiderschap.nu</a:t>
            </a:r>
          </a:p>
          <a:p>
            <a:r>
              <a:rPr lang="nl-NL" sz="2000" dirty="0"/>
              <a:t>2</a:t>
            </a:r>
            <a:r>
              <a:rPr lang="nl-NL" sz="2000" baseline="30000" dirty="0"/>
              <a:t>e</a:t>
            </a:r>
            <a:r>
              <a:rPr lang="nl-NL" sz="2000" dirty="0"/>
              <a:t> filmpje: twee verpleegkundigen die uitleg geven over hun persoonlijk verpleegkundig leiderschap.</a:t>
            </a:r>
          </a:p>
          <a:p>
            <a:endParaRPr lang="nl-NL" sz="2000" dirty="0"/>
          </a:p>
          <a:p>
            <a:r>
              <a:rPr lang="nl-NL" sz="2000" dirty="0"/>
              <a:t>Noteer je vragen of opmerkingen. De video’s worden hierna nabesproken.</a:t>
            </a:r>
          </a:p>
        </p:txBody>
      </p:sp>
    </p:spTree>
    <p:extLst>
      <p:ext uri="{BB962C8B-B14F-4D97-AF65-F5344CB8AC3E}">
        <p14:creationId xmlns:p14="http://schemas.microsoft.com/office/powerpoint/2010/main" val="3378073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C04870-2D17-43E2-BDD3-69E135CD351F}"/>
              </a:ext>
            </a:extLst>
          </p:cNvPr>
          <p:cNvSpPr>
            <a:spLocks noGrp="1"/>
          </p:cNvSpPr>
          <p:nvPr>
            <p:ph type="title"/>
          </p:nvPr>
        </p:nvSpPr>
        <p:spPr>
          <a:xfrm>
            <a:off x="2667000" y="0"/>
            <a:ext cx="10515600" cy="1325563"/>
          </a:xfrm>
        </p:spPr>
        <p:txBody>
          <a:bodyPr/>
          <a:lstStyle/>
          <a:p>
            <a:r>
              <a:rPr lang="nl-NL" dirty="0"/>
              <a:t>Verpleegkundig leiderschap</a:t>
            </a:r>
          </a:p>
        </p:txBody>
      </p:sp>
      <p:pic>
        <p:nvPicPr>
          <p:cNvPr id="4" name="Onlinemedia 3" title="ACN Nurse Leadership verpleegkundigleiderschapnu">
            <a:hlinkClick r:id="" action="ppaction://media"/>
            <a:extLst>
              <a:ext uri="{FF2B5EF4-FFF2-40B4-BE49-F238E27FC236}">
                <a16:creationId xmlns:a16="http://schemas.microsoft.com/office/drawing/2014/main" id="{3080C857-D916-4FB8-A24D-3B5D393200C1}"/>
              </a:ext>
            </a:extLst>
          </p:cNvPr>
          <p:cNvPicPr>
            <a:picLocks noGrp="1" noRot="1" noChangeAspect="1"/>
          </p:cNvPicPr>
          <p:nvPr>
            <p:ph idx="1"/>
            <a:videoFile r:link="rId1"/>
          </p:nvPr>
        </p:nvPicPr>
        <p:blipFill>
          <a:blip r:embed="rId3"/>
          <a:stretch>
            <a:fillRect/>
          </a:stretch>
        </p:blipFill>
        <p:spPr>
          <a:xfrm>
            <a:off x="1140457" y="1005063"/>
            <a:ext cx="10156193" cy="5738637"/>
          </a:xfrm>
          <a:prstGeom prst="rect">
            <a:avLst/>
          </a:prstGeom>
        </p:spPr>
      </p:pic>
    </p:spTree>
    <p:extLst>
      <p:ext uri="{BB962C8B-B14F-4D97-AF65-F5344CB8AC3E}">
        <p14:creationId xmlns:p14="http://schemas.microsoft.com/office/powerpoint/2010/main" val="2659080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9ED3D0-ED1F-4CAE-96AC-D869656C2188}"/>
              </a:ext>
            </a:extLst>
          </p:cNvPr>
          <p:cNvSpPr>
            <a:spLocks noGrp="1"/>
          </p:cNvSpPr>
          <p:nvPr>
            <p:ph type="title"/>
          </p:nvPr>
        </p:nvSpPr>
        <p:spPr/>
        <p:txBody>
          <a:bodyPr/>
          <a:lstStyle/>
          <a:p>
            <a:r>
              <a:rPr lang="nl-NL" dirty="0"/>
              <a:t>Voorbeeld uit de praktijk</a:t>
            </a:r>
          </a:p>
        </p:txBody>
      </p:sp>
      <p:pic>
        <p:nvPicPr>
          <p:cNvPr id="4" name="Onlinemedia 3" title="VerpleegkLeiderschap Vlog Sanne en Vera">
            <a:hlinkClick r:id="" action="ppaction://media"/>
            <a:extLst>
              <a:ext uri="{FF2B5EF4-FFF2-40B4-BE49-F238E27FC236}">
                <a16:creationId xmlns:a16="http://schemas.microsoft.com/office/drawing/2014/main" id="{88F9AE6D-E811-4A98-AD1F-DFE589A447E3}"/>
              </a:ext>
            </a:extLst>
          </p:cNvPr>
          <p:cNvPicPr>
            <a:picLocks noGrp="1" noRot="1" noChangeAspect="1"/>
          </p:cNvPicPr>
          <p:nvPr>
            <p:ph idx="1"/>
            <a:videoFile r:link="rId1"/>
          </p:nvPr>
        </p:nvPicPr>
        <p:blipFill>
          <a:blip r:embed="rId3"/>
          <a:stretch>
            <a:fillRect/>
          </a:stretch>
        </p:blipFill>
        <p:spPr>
          <a:xfrm>
            <a:off x="1722438" y="1469035"/>
            <a:ext cx="9107487" cy="5146078"/>
          </a:xfrm>
          <a:prstGeom prst="rect">
            <a:avLst/>
          </a:prstGeom>
        </p:spPr>
      </p:pic>
    </p:spTree>
    <p:extLst>
      <p:ext uri="{BB962C8B-B14F-4D97-AF65-F5344CB8AC3E}">
        <p14:creationId xmlns:p14="http://schemas.microsoft.com/office/powerpoint/2010/main" val="1950850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8">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515783A-4493-4DB9-AB4D-BE04EB1DB501}"/>
              </a:ext>
            </a:extLst>
          </p:cNvPr>
          <p:cNvSpPr>
            <a:spLocks noGrp="1"/>
          </p:cNvSpPr>
          <p:nvPr>
            <p:ph type="title"/>
          </p:nvPr>
        </p:nvSpPr>
        <p:spPr>
          <a:xfrm>
            <a:off x="1136397" y="502020"/>
            <a:ext cx="5323715" cy="1642970"/>
          </a:xfrm>
        </p:spPr>
        <p:txBody>
          <a:bodyPr anchor="b">
            <a:normAutofit/>
          </a:bodyPr>
          <a:lstStyle/>
          <a:p>
            <a:r>
              <a:rPr lang="nl-NL" sz="4000"/>
              <a:t>Nabespreking filmpjes</a:t>
            </a:r>
          </a:p>
        </p:txBody>
      </p:sp>
      <p:sp>
        <p:nvSpPr>
          <p:cNvPr id="3" name="Tijdelijke aanduiding voor inhoud 2">
            <a:extLst>
              <a:ext uri="{FF2B5EF4-FFF2-40B4-BE49-F238E27FC236}">
                <a16:creationId xmlns:a16="http://schemas.microsoft.com/office/drawing/2014/main" id="{95206DA2-9DFC-4C8C-B0B9-48E0D2DF0EB6}"/>
              </a:ext>
            </a:extLst>
          </p:cNvPr>
          <p:cNvSpPr>
            <a:spLocks noGrp="1"/>
          </p:cNvSpPr>
          <p:nvPr>
            <p:ph idx="1"/>
          </p:nvPr>
        </p:nvSpPr>
        <p:spPr>
          <a:xfrm>
            <a:off x="1144923" y="2405894"/>
            <a:ext cx="5315189" cy="3535083"/>
          </a:xfrm>
        </p:spPr>
        <p:txBody>
          <a:bodyPr anchor="t">
            <a:normAutofit/>
          </a:bodyPr>
          <a:lstStyle/>
          <a:p>
            <a:r>
              <a:rPr lang="nl-NL" sz="2000"/>
              <a:t>Welke vragen heb je na dit filmpje?</a:t>
            </a:r>
          </a:p>
          <a:p>
            <a:r>
              <a:rPr lang="nl-NL" sz="2000"/>
              <a:t>Herken je al dingen van jezelf terug in deze uitleg?</a:t>
            </a:r>
          </a:p>
          <a:p>
            <a:r>
              <a:rPr lang="nl-NL" sz="2000"/>
              <a:t>Ken je het verpleegkundig stafconvent, ook wel VAR genoemd?</a:t>
            </a:r>
          </a:p>
          <a:p>
            <a:endParaRPr lang="nl-NL" sz="2000"/>
          </a:p>
        </p:txBody>
      </p:sp>
      <p:sp>
        <p:nvSpPr>
          <p:cNvPr id="16" name="Rectangle 10">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Afbeelding 3">
            <a:extLst>
              <a:ext uri="{FF2B5EF4-FFF2-40B4-BE49-F238E27FC236}">
                <a16:creationId xmlns:a16="http://schemas.microsoft.com/office/drawing/2014/main" id="{DB73F05C-0F75-45A2-A221-6289C91B4DBE}"/>
              </a:ext>
            </a:extLst>
          </p:cNvPr>
          <p:cNvPicPr>
            <a:picLocks noChangeAspect="1"/>
          </p:cNvPicPr>
          <p:nvPr/>
        </p:nvPicPr>
        <p:blipFill>
          <a:blip r:embed="rId2"/>
          <a:stretch>
            <a:fillRect/>
          </a:stretch>
        </p:blipFill>
        <p:spPr>
          <a:xfrm>
            <a:off x="7075967" y="2610840"/>
            <a:ext cx="4170530" cy="1668213"/>
          </a:xfrm>
          <a:prstGeom prst="rect">
            <a:avLst/>
          </a:prstGeom>
        </p:spPr>
      </p:pic>
    </p:spTree>
    <p:extLst>
      <p:ext uri="{BB962C8B-B14F-4D97-AF65-F5344CB8AC3E}">
        <p14:creationId xmlns:p14="http://schemas.microsoft.com/office/powerpoint/2010/main" val="345483014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TotalTime>
  <Words>632</Words>
  <Application>Microsoft Office PowerPoint</Application>
  <PresentationFormat>Breedbeeld</PresentationFormat>
  <Paragraphs>73</Paragraphs>
  <Slides>19</Slides>
  <Notes>0</Notes>
  <HiddenSlides>0</HiddenSlides>
  <MMClips>2</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19</vt:i4>
      </vt:variant>
    </vt:vector>
  </HeadingPairs>
  <TitlesOfParts>
    <vt:vector size="27" baseType="lpstr">
      <vt:lpstr>Arial</vt:lpstr>
      <vt:lpstr>Calibri</vt:lpstr>
      <vt:lpstr>Calibri Light</vt:lpstr>
      <vt:lpstr>Helvetica</vt:lpstr>
      <vt:lpstr>inherit</vt:lpstr>
      <vt:lpstr>Roboto</vt:lpstr>
      <vt:lpstr>Source Sans Pro</vt:lpstr>
      <vt:lpstr>Kantoorthema</vt:lpstr>
      <vt:lpstr>Verpleegkundig leiderschap</vt:lpstr>
      <vt:lpstr>Inhoud</vt:lpstr>
      <vt:lpstr>Verpleegkundig leiderschap</vt:lpstr>
      <vt:lpstr>Opdracht: Eigen ervaring </vt:lpstr>
      <vt:lpstr>Nabespreking opdracht</vt:lpstr>
      <vt:lpstr>Filmpjes over verpleegkundig leiderschap</vt:lpstr>
      <vt:lpstr>Verpleegkundig leiderschap</vt:lpstr>
      <vt:lpstr>Voorbeeld uit de praktijk</vt:lpstr>
      <vt:lpstr>Nabespreking filmpjes</vt:lpstr>
      <vt:lpstr>Om verpleegkundig leiderschap te tonen, is het belangrijk dat je:</vt:lpstr>
      <vt:lpstr>Verpleegkundig leiderschap leidt tot:</vt:lpstr>
      <vt:lpstr>Niveaus van leiderschap</vt:lpstr>
      <vt:lpstr>Voorbeelden van verpleegkundig leiderschap</vt:lpstr>
      <vt:lpstr>Voorbeelden van verpleegkundig leiderschap</vt:lpstr>
      <vt:lpstr>Voorbeelden van verpleegkundig leiderschap</vt:lpstr>
      <vt:lpstr>Voorbeelden van verpleegkundig leiderschap</vt:lpstr>
      <vt:lpstr>Wat is het verschil tussen verpleegkundig leiderschap en leidinggevende?</vt:lpstr>
      <vt:lpstr>Heb je zelf voorbeelden gezien van verpleegkundig leiderschap?</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Verpleegkundig leiderschap</dc:title>
  <dc:creator>Joke Fledderus - Rang</dc:creator>
  <cp:lastModifiedBy>Joke Fledderus - Rang</cp:lastModifiedBy>
  <cp:revision>1</cp:revision>
  <dcterms:created xsi:type="dcterms:W3CDTF">2022-02-16T15:08:29Z</dcterms:created>
  <dcterms:modified xsi:type="dcterms:W3CDTF">2022-02-16T20:20:33Z</dcterms:modified>
</cp:coreProperties>
</file>